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95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8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2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9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6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1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5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7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3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35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0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476D5-D132-455F-A9B3-9E8D557475AF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BB73-462B-45BD-B00E-038D61D7E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9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7.png"/><Relationship Id="rId12" Type="http://schemas.openxmlformats.org/officeDocument/2006/relationships/image" Target="../media/image15.png"/><Relationship Id="rId17" Type="http://schemas.openxmlformats.org/officeDocument/2006/relationships/image" Target="../media/image13.png"/><Relationship Id="rId25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12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8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20.png"/><Relationship Id="rId4" Type="http://schemas.openxmlformats.org/officeDocument/2006/relationships/image" Target="../media/image40.png"/><Relationship Id="rId9" Type="http://schemas.openxmlformats.org/officeDocument/2006/relationships/image" Target="../media/image9.png"/><Relationship Id="rId14" Type="http://schemas.openxmlformats.org/officeDocument/2006/relationships/image" Target="../media/image17.png"/><Relationship Id="rId2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Demonstration for Homework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40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28637"/>
            <a:ext cx="8305800" cy="565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87391" y="6128551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94388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8625" y="1641569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5281" y="52899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2.21 a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653131" y="1826235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all</a:t>
            </a:r>
          </a:p>
          <a:p>
            <a:r>
              <a:rPr lang="en-US" dirty="0"/>
              <a:t>x=-3:0.1:3;</a:t>
            </a:r>
          </a:p>
          <a:p>
            <a:r>
              <a:rPr lang="en-US" dirty="0"/>
              <a:t>y=-3:0.1:3;</a:t>
            </a:r>
          </a:p>
          <a:p>
            <a:r>
              <a:rPr lang="en-US" dirty="0"/>
              <a:t>l=length(y);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=1:l</a:t>
            </a:r>
          </a:p>
          <a:p>
            <a:r>
              <a:rPr lang="pt-BR" dirty="0"/>
              <a:t>h(i,:)=exp(-pi*(x.^2+ (y(i).^2)/4));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 </a:t>
            </a:r>
            <a:r>
              <a:rPr lang="en-US" dirty="0" smtClean="0"/>
              <a:t>surf(</a:t>
            </a:r>
            <a:r>
              <a:rPr lang="en-US" dirty="0" err="1" smtClean="0"/>
              <a:t>x,y,h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7" y="838201"/>
            <a:ext cx="9033121" cy="59549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67200" y="14478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5281" y="52899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2.21 b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247736" y="1447800"/>
            <a:ext cx="388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all</a:t>
            </a:r>
          </a:p>
          <a:p>
            <a:r>
              <a:rPr lang="en-US" dirty="0"/>
              <a:t>u = -2:0.1:2;</a:t>
            </a:r>
          </a:p>
          <a:p>
            <a:r>
              <a:rPr lang="en-US" dirty="0"/>
              <a:t>v = -2:0.1:2;</a:t>
            </a:r>
          </a:p>
          <a:p>
            <a:r>
              <a:rPr lang="en-US" dirty="0"/>
              <a:t>l=length(v);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=1:l</a:t>
            </a:r>
          </a:p>
          <a:p>
            <a:r>
              <a:rPr lang="pt-BR" dirty="0"/>
              <a:t>H(i</a:t>
            </a:r>
            <a:r>
              <a:rPr lang="pt-BR" dirty="0" smtClean="0"/>
              <a:t>,:)=2*exp</a:t>
            </a:r>
            <a:r>
              <a:rPr lang="pt-BR" dirty="0"/>
              <a:t>(-pi*(u.^2</a:t>
            </a:r>
            <a:r>
              <a:rPr lang="pt-BR" dirty="0" smtClean="0"/>
              <a:t>+(</a:t>
            </a:r>
            <a:r>
              <a:rPr lang="pt-BR" dirty="0"/>
              <a:t>4*(v(i).^2))));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 surf(</a:t>
            </a:r>
            <a:r>
              <a:rPr lang="en-US" dirty="0" err="1"/>
              <a:t>u,v,H</a:t>
            </a:r>
            <a:r>
              <a:rPr lang="en-US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87391" y="61285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594388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5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7396586" y="1043186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6558386" y="2414786"/>
            <a:ext cx="2209800" cy="566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67986" y="1347986"/>
            <a:ext cx="4572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82386" y="1347986"/>
            <a:ext cx="4572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564588" y="1041927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26388" y="2419195"/>
            <a:ext cx="34290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113056" y="1346097"/>
            <a:ext cx="9144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936188" y="1347986"/>
            <a:ext cx="9144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1447800" y="1034841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9600" y="2412109"/>
            <a:ext cx="1752600" cy="5668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983042" y="1790529"/>
            <a:ext cx="921957" cy="627248"/>
          </a:xfrm>
          <a:custGeom>
            <a:avLst/>
            <a:gdLst>
              <a:gd name="connsiteX0" fmla="*/ 0 w 921957"/>
              <a:gd name="connsiteY0" fmla="*/ 612134 h 627248"/>
              <a:gd name="connsiteX1" fmla="*/ 460979 w 921957"/>
              <a:gd name="connsiteY1" fmla="*/ 15 h 627248"/>
              <a:gd name="connsiteX2" fmla="*/ 921957 w 921957"/>
              <a:gd name="connsiteY2" fmla="*/ 627248 h 62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1957" h="627248">
                <a:moveTo>
                  <a:pt x="0" y="612134"/>
                </a:moveTo>
                <a:cubicBezTo>
                  <a:pt x="153660" y="304815"/>
                  <a:pt x="307320" y="-2504"/>
                  <a:pt x="460979" y="15"/>
                </a:cubicBezTo>
                <a:cubicBezTo>
                  <a:pt x="614638" y="2534"/>
                  <a:pt x="768297" y="314891"/>
                  <a:pt x="921957" y="627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851224" y="2445507"/>
                <a:ext cx="430054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224" y="2445507"/>
                <a:ext cx="430054" cy="407291"/>
              </a:xfrm>
              <a:prstGeom prst="rect">
                <a:avLst/>
              </a:prstGeom>
              <a:blipFill rotWithShape="0">
                <a:blip r:embed="rId2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12429" y="2471449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429" y="2471449"/>
                <a:ext cx="402546" cy="407291"/>
              </a:xfrm>
              <a:prstGeom prst="rect">
                <a:avLst/>
              </a:prstGeom>
              <a:blipFill rotWithShape="0">
                <a:blip r:embed="rId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13854" y="2488309"/>
                <a:ext cx="430054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854" y="2488309"/>
                <a:ext cx="430054" cy="4072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714500" y="2488309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2488309"/>
                <a:ext cx="402546" cy="4072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0467" y="2490355"/>
                <a:ext cx="430054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467" y="2490355"/>
                <a:ext cx="430054" cy="407291"/>
              </a:xfrm>
              <a:prstGeom prst="rect">
                <a:avLst/>
              </a:prstGeom>
              <a:blipFill rotWithShape="1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451240" y="2490355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1240" y="2490355"/>
                <a:ext cx="402546" cy="407291"/>
              </a:xfrm>
              <a:prstGeom prst="rect">
                <a:avLst/>
              </a:prstGeom>
              <a:blipFill rotWithShape="1"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165281" y="52899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2.22</a:t>
            </a:r>
            <a:endParaRPr 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1252095" y="665509"/>
            <a:ext cx="50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74913" y="698275"/>
            <a:ext cx="50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6001" y="2118977"/>
            <a:ext cx="34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49230" y="2089388"/>
            <a:ext cx="34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9800" y="2133600"/>
            <a:ext cx="34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905952" y="1044404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952" y="1044404"/>
                <a:ext cx="414434" cy="40607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476430" y="1043186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430" y="1043186"/>
                <a:ext cx="414434" cy="40607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27670" y="2906153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670" y="2906153"/>
                <a:ext cx="414434" cy="406073"/>
              </a:xfrm>
              <a:prstGeom prst="rect">
                <a:avLst/>
              </a:prstGeom>
              <a:blipFill rotWithShape="0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93221" y="2902916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221" y="2902916"/>
                <a:ext cx="414434" cy="406073"/>
              </a:xfrm>
              <a:prstGeom prst="rect">
                <a:avLst/>
              </a:prstGeom>
              <a:blipFill rotWithShape="0"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3342782" y="678450"/>
            <a:ext cx="500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81596" y="2471449"/>
                <a:ext cx="39959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596" y="2471449"/>
                <a:ext cx="399597" cy="439223"/>
              </a:xfrm>
              <a:prstGeom prst="rect">
                <a:avLst/>
              </a:prstGeom>
              <a:blipFill rotWithShape="0">
                <a:blip r:embed="rId1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20210" y="2891410"/>
                <a:ext cx="41443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210" y="2891410"/>
                <a:ext cx="414434" cy="438005"/>
              </a:xfrm>
              <a:prstGeom prst="rect">
                <a:avLst/>
              </a:prstGeom>
              <a:blipFill rotWithShape="0"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68415" y="729594"/>
                <a:ext cx="636841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415" y="729594"/>
                <a:ext cx="636841" cy="40729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902745" y="698275"/>
                <a:ext cx="721801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745" y="698275"/>
                <a:ext cx="721801" cy="407291"/>
              </a:xfrm>
              <a:prstGeom prst="rect">
                <a:avLst/>
              </a:prstGeom>
              <a:blipFill rotWithShape="0">
                <a:blip r:embed="rId1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1783092" y="4577453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83664" y="5943600"/>
            <a:ext cx="3707450" cy="16921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1482036" y="4875768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3619950" y="5628944"/>
            <a:ext cx="34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241802" y="5948866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802" y="5948866"/>
                <a:ext cx="414434" cy="406073"/>
              </a:xfrm>
              <a:prstGeom prst="rect">
                <a:avLst/>
              </a:prstGeom>
              <a:blipFill rotWithShape="0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894168" y="5951426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168" y="5951426"/>
                <a:ext cx="414434" cy="406073"/>
              </a:xfrm>
              <a:prstGeom prst="rect">
                <a:avLst/>
              </a:prstGeom>
              <a:blipFill rotWithShape="0"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1576109" y="4202668"/>
            <a:ext cx="618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725333" y="4884626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1323373" y="5315320"/>
            <a:ext cx="921957" cy="627248"/>
          </a:xfrm>
          <a:custGeom>
            <a:avLst/>
            <a:gdLst>
              <a:gd name="connsiteX0" fmla="*/ 0 w 921957"/>
              <a:gd name="connsiteY0" fmla="*/ 612134 h 627248"/>
              <a:gd name="connsiteX1" fmla="*/ 460979 w 921957"/>
              <a:gd name="connsiteY1" fmla="*/ 15 h 627248"/>
              <a:gd name="connsiteX2" fmla="*/ 921957 w 921957"/>
              <a:gd name="connsiteY2" fmla="*/ 627248 h 62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1957" h="627248">
                <a:moveTo>
                  <a:pt x="0" y="612134"/>
                </a:moveTo>
                <a:cubicBezTo>
                  <a:pt x="153660" y="304815"/>
                  <a:pt x="307320" y="-2504"/>
                  <a:pt x="460979" y="15"/>
                </a:cubicBezTo>
                <a:cubicBezTo>
                  <a:pt x="614638" y="2534"/>
                  <a:pt x="768297" y="314891"/>
                  <a:pt x="921957" y="627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194778" y="5958978"/>
                <a:ext cx="4144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778" y="5958978"/>
                <a:ext cx="414434" cy="27699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Connector 79"/>
          <p:cNvCxnSpPr>
            <a:stCxn id="79" idx="0"/>
            <a:endCxn id="79" idx="0"/>
          </p:cNvCxnSpPr>
          <p:nvPr/>
        </p:nvCxnSpPr>
        <p:spPr>
          <a:xfrm>
            <a:off x="2401995" y="595897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767158" y="5910451"/>
            <a:ext cx="0" cy="736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29134" y="5984090"/>
                <a:ext cx="41443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134" y="5984090"/>
                <a:ext cx="414434" cy="438005"/>
              </a:xfrm>
              <a:prstGeom prst="rect">
                <a:avLst/>
              </a:prstGeom>
              <a:blipFill rotWithShape="0">
                <a:blip r:embed="rId17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3" name="Straight Arrow Connector 82"/>
          <p:cNvCxnSpPr/>
          <p:nvPr/>
        </p:nvCxnSpPr>
        <p:spPr>
          <a:xfrm flipH="1">
            <a:off x="1298814" y="5263066"/>
            <a:ext cx="485537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413304" y="4884626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304" y="4884626"/>
                <a:ext cx="402546" cy="407291"/>
              </a:xfrm>
              <a:prstGeom prst="rect">
                <a:avLst/>
              </a:prstGeom>
              <a:blipFill rotWithShape="0">
                <a:blip r:embed="rId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220749" y="4865656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/>
          <p:cNvCxnSpPr/>
          <p:nvPr/>
        </p:nvCxnSpPr>
        <p:spPr>
          <a:xfrm>
            <a:off x="6143234" y="4617943"/>
            <a:ext cx="0" cy="1752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443806" y="5984090"/>
            <a:ext cx="4202306" cy="12259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6440562" y="4916258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8567286" y="5687819"/>
            <a:ext cx="347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573832" y="6121876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32" y="6121876"/>
                <a:ext cx="414434" cy="406073"/>
              </a:xfrm>
              <a:prstGeom prst="rect">
                <a:avLst/>
              </a:prstGeom>
              <a:blipFill rotWithShape="0">
                <a:blip r:embed="rId18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234473" y="6089583"/>
                <a:ext cx="414434" cy="406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473" y="6089583"/>
                <a:ext cx="414434" cy="406073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TextBox 92"/>
          <p:cNvSpPr txBox="1"/>
          <p:nvPr/>
        </p:nvSpPr>
        <p:spPr>
          <a:xfrm>
            <a:off x="5936250" y="4128063"/>
            <a:ext cx="918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w-</a:t>
            </a:r>
            <a:r>
              <a:rPr lang="el-G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683859" y="4925116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683515" y="5355810"/>
            <a:ext cx="921957" cy="627248"/>
          </a:xfrm>
          <a:custGeom>
            <a:avLst/>
            <a:gdLst>
              <a:gd name="connsiteX0" fmla="*/ 0 w 921957"/>
              <a:gd name="connsiteY0" fmla="*/ 612134 h 627248"/>
              <a:gd name="connsiteX1" fmla="*/ 460979 w 921957"/>
              <a:gd name="connsiteY1" fmla="*/ 15 h 627248"/>
              <a:gd name="connsiteX2" fmla="*/ 921957 w 921957"/>
              <a:gd name="connsiteY2" fmla="*/ 627248 h 62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1957" h="627248">
                <a:moveTo>
                  <a:pt x="0" y="612134"/>
                </a:moveTo>
                <a:cubicBezTo>
                  <a:pt x="153660" y="304815"/>
                  <a:pt x="307320" y="-2504"/>
                  <a:pt x="460979" y="15"/>
                </a:cubicBezTo>
                <a:cubicBezTo>
                  <a:pt x="614638" y="2534"/>
                  <a:pt x="768297" y="314891"/>
                  <a:pt x="921957" y="6272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532928" y="6017673"/>
                <a:ext cx="4144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𝑤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2928" y="6017673"/>
                <a:ext cx="414434" cy="27699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Straight Connector 96"/>
          <p:cNvCxnSpPr>
            <a:stCxn id="96" idx="0"/>
            <a:endCxn id="96" idx="0"/>
          </p:cNvCxnSpPr>
          <p:nvPr/>
        </p:nvCxnSpPr>
        <p:spPr>
          <a:xfrm>
            <a:off x="6740145" y="6017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127300" y="5950941"/>
            <a:ext cx="0" cy="736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6854472" y="6040677"/>
                <a:ext cx="41443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472" y="6040677"/>
                <a:ext cx="414434" cy="43800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Straight Arrow Connector 99"/>
          <p:cNvCxnSpPr/>
          <p:nvPr/>
        </p:nvCxnSpPr>
        <p:spPr>
          <a:xfrm flipH="1">
            <a:off x="5658956" y="5303556"/>
            <a:ext cx="485537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773446" y="4925116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446" y="4925116"/>
                <a:ext cx="402546" cy="407291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/>
          <p:cNvSpPr/>
          <p:nvPr/>
        </p:nvSpPr>
        <p:spPr>
          <a:xfrm>
            <a:off x="5179275" y="4906146"/>
            <a:ext cx="621941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9600" y="6016974"/>
                <a:ext cx="41443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6016974"/>
                <a:ext cx="414434" cy="438005"/>
              </a:xfrm>
              <a:prstGeom prst="rect">
                <a:avLst/>
              </a:prstGeom>
              <a:blipFill rotWithShape="0">
                <a:blip r:embed="rId22"/>
                <a:stretch>
                  <a:fillRect r="-10294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6765417" y="5956761"/>
            <a:ext cx="0" cy="8303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484002" y="5943341"/>
            <a:ext cx="0" cy="8303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53170" y="5539980"/>
                <a:ext cx="402546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170" y="5539980"/>
                <a:ext cx="402546" cy="407291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402502" y="5504089"/>
                <a:ext cx="430054" cy="407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502" y="5504089"/>
                <a:ext cx="430054" cy="407291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7625" y="3430423"/>
                <a:ext cx="4118179" cy="597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25" y="3430423"/>
                <a:ext cx="4118179" cy="597599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07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376748" cy="57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81800" y="61399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8241" y="59552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5281" y="9767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2.23b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487407"/>
            <a:ext cx="327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all</a:t>
            </a:r>
          </a:p>
          <a:p>
            <a:r>
              <a:rPr lang="en-US" dirty="0"/>
              <a:t>x=-3:0.1:3;</a:t>
            </a:r>
          </a:p>
          <a:p>
            <a:r>
              <a:rPr lang="en-US" dirty="0"/>
              <a:t>y=-3:0.1:3;</a:t>
            </a:r>
          </a:p>
          <a:p>
            <a:r>
              <a:rPr lang="en-US" dirty="0"/>
              <a:t>l=length(y);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=1:l</a:t>
            </a:r>
          </a:p>
          <a:p>
            <a:r>
              <a:rPr lang="en-US" dirty="0"/>
              <a:t>h(</a:t>
            </a:r>
            <a:r>
              <a:rPr lang="en-US" dirty="0" err="1"/>
              <a:t>i</a:t>
            </a:r>
            <a:r>
              <a:rPr lang="en-US" dirty="0"/>
              <a:t>,:)=</a:t>
            </a:r>
            <a:r>
              <a:rPr lang="en-US" dirty="0" err="1"/>
              <a:t>exp</a:t>
            </a:r>
            <a:r>
              <a:rPr lang="en-US" dirty="0"/>
              <a:t>(-(abs(x) + abs(y(</a:t>
            </a:r>
            <a:r>
              <a:rPr lang="en-US" dirty="0" err="1"/>
              <a:t>i</a:t>
            </a:r>
            <a:r>
              <a:rPr lang="en-US" dirty="0"/>
              <a:t>))));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surf(</a:t>
            </a:r>
            <a:r>
              <a:rPr lang="en-US" dirty="0" err="1"/>
              <a:t>x,y,h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+|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3294" y="1524000"/>
                <a:ext cx="964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294" y="1524000"/>
                <a:ext cx="96455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59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508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14400"/>
            <a:ext cx="8991600" cy="559486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781800" y="61399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8241" y="59552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5281" y="52899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2.23c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0" y="1752600"/>
            <a:ext cx="2231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all</a:t>
            </a:r>
          </a:p>
          <a:p>
            <a:r>
              <a:rPr lang="en-US" dirty="0"/>
              <a:t>x=-3:0.1:3;</a:t>
            </a:r>
          </a:p>
          <a:p>
            <a:r>
              <a:rPr lang="en-US" dirty="0"/>
              <a:t>y=-3:0.1:3;</a:t>
            </a:r>
          </a:p>
          <a:p>
            <a:r>
              <a:rPr lang="en-US" dirty="0"/>
              <a:t>l=length(y);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=1:l</a:t>
            </a:r>
          </a:p>
          <a:p>
            <a:r>
              <a:rPr lang="en-US" dirty="0"/>
              <a:t>h(</a:t>
            </a:r>
            <a:r>
              <a:rPr lang="en-US" dirty="0" err="1"/>
              <a:t>i</a:t>
            </a:r>
            <a:r>
              <a:rPr lang="en-US" dirty="0"/>
              <a:t>,:)= 2*</a:t>
            </a:r>
            <a:r>
              <a:rPr lang="en-US" dirty="0" err="1"/>
              <a:t>exp</a:t>
            </a:r>
            <a:r>
              <a:rPr lang="en-US" dirty="0"/>
              <a:t>(-abs(x)) ;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surf(</a:t>
            </a:r>
            <a:r>
              <a:rPr lang="en-US" dirty="0" err="1"/>
              <a:t>x,y,h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+|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12164" y="406705"/>
                <a:ext cx="197336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164" y="406705"/>
                <a:ext cx="197336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938" r="-5247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 flipV="1">
            <a:off x="5334000" y="5334000"/>
            <a:ext cx="1178164" cy="4572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48729" y="1219200"/>
                <a:ext cx="9805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29" y="1219200"/>
                <a:ext cx="98058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745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99246" y="5099492"/>
                <a:ext cx="9667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246" y="5099492"/>
                <a:ext cx="96673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692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07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05" y="914400"/>
            <a:ext cx="8492688" cy="586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81800" y="613993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28241" y="59552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65281" y="52899"/>
            <a:ext cx="336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2.23d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-1438" y="914400"/>
            <a:ext cx="434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clear all</a:t>
            </a:r>
          </a:p>
          <a:p>
            <a:r>
              <a:rPr lang="en-US" dirty="0"/>
              <a:t>x=-3:0.1:3;</a:t>
            </a:r>
          </a:p>
          <a:p>
            <a:r>
              <a:rPr lang="en-US" dirty="0"/>
              <a:t>y=-3:0.1:3;</a:t>
            </a:r>
          </a:p>
          <a:p>
            <a:r>
              <a:rPr lang="en-US" dirty="0"/>
              <a:t>l=length(y);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=1:l</a:t>
            </a:r>
          </a:p>
          <a:p>
            <a:r>
              <a:rPr lang="pt-BR" dirty="0"/>
              <a:t>h(i,:)=(1+ abs(x-y(i))).*exp(-(abs(x-y(i)))) ;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surf(</a:t>
            </a:r>
            <a:r>
              <a:rPr lang="en-US" dirty="0" err="1"/>
              <a:t>x,y,h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+|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40504"/>
                <a:ext cx="2630207" cy="3943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48400" y="328415"/>
                <a:ext cx="251620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8415"/>
                <a:ext cx="251620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632" r="-3632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>
            <a:off x="4377408" y="4191000"/>
            <a:ext cx="651792" cy="2318266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44466" y="5586547"/>
                <a:ext cx="9667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466" y="5586547"/>
                <a:ext cx="96673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1392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48729" y="1219200"/>
                <a:ext cx="98058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729" y="1219200"/>
                <a:ext cx="98058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745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9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220</Words>
  <Application>Microsoft Office PowerPoint</Application>
  <PresentationFormat>On-screen Show (4:3)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Office Theme</vt:lpstr>
      <vt:lpstr>Demonstration for Homework Problems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for Homework Problems</dc:title>
  <dc:creator>Mohamed Bingabr</dc:creator>
  <cp:lastModifiedBy>Mohamed Bingabr</cp:lastModifiedBy>
  <cp:revision>25</cp:revision>
  <dcterms:created xsi:type="dcterms:W3CDTF">2014-09-17T19:08:43Z</dcterms:created>
  <dcterms:modified xsi:type="dcterms:W3CDTF">2015-09-26T18:27:04Z</dcterms:modified>
</cp:coreProperties>
</file>