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4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3" r:id="rId4"/>
    <p:sldId id="264" r:id="rId5"/>
    <p:sldId id="300" r:id="rId6"/>
    <p:sldId id="266" r:id="rId7"/>
    <p:sldId id="296" r:id="rId8"/>
    <p:sldId id="267" r:id="rId9"/>
    <p:sldId id="268" r:id="rId10"/>
    <p:sldId id="301" r:id="rId11"/>
    <p:sldId id="303" r:id="rId12"/>
    <p:sldId id="304" r:id="rId13"/>
    <p:sldId id="269" r:id="rId14"/>
    <p:sldId id="277" r:id="rId15"/>
    <p:sldId id="270" r:id="rId16"/>
    <p:sldId id="271" r:id="rId17"/>
    <p:sldId id="272" r:id="rId18"/>
    <p:sldId id="273" r:id="rId19"/>
    <p:sldId id="309" r:id="rId20"/>
    <p:sldId id="278" r:id="rId21"/>
    <p:sldId id="274" r:id="rId22"/>
    <p:sldId id="307" r:id="rId23"/>
    <p:sldId id="276" r:id="rId24"/>
    <p:sldId id="280" r:id="rId25"/>
    <p:sldId id="281" r:id="rId26"/>
    <p:sldId id="282" r:id="rId27"/>
    <p:sldId id="284" r:id="rId28"/>
    <p:sldId id="308" r:id="rId29"/>
    <p:sldId id="290" r:id="rId30"/>
    <p:sldId id="298" r:id="rId31"/>
    <p:sldId id="299" r:id="rId32"/>
    <p:sldId id="285" r:id="rId33"/>
    <p:sldId id="286" r:id="rId34"/>
    <p:sldId id="287" r:id="rId35"/>
    <p:sldId id="288" r:id="rId36"/>
    <p:sldId id="289" r:id="rId37"/>
    <p:sldId id="291" r:id="rId38"/>
    <p:sldId id="293" r:id="rId3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003"/>
    <a:srgbClr val="0000FF"/>
    <a:srgbClr val="FBFDA1"/>
    <a:srgbClr val="006666"/>
    <a:srgbClr val="A50021"/>
    <a:srgbClr val="CC0000"/>
    <a:srgbClr val="FF0000"/>
    <a:srgbClr val="84F874"/>
    <a:srgbClr val="55A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494E3-8BC5-4529-89BE-2E8FD2972CC6}" v="19" dt="2024-03-26T02:33:23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52" autoAdjust="0"/>
  </p:normalViewPr>
  <p:slideViewPr>
    <p:cSldViewPr>
      <p:cViewPr varScale="1">
        <p:scale>
          <a:sx n="86" d="100"/>
          <a:sy n="86" d="100"/>
        </p:scale>
        <p:origin x="120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325494E3-8BC5-4529-89BE-2E8FD2972CC6}"/>
    <pc:docChg chg="undo custSel addSld delSld modSld sldOrd">
      <pc:chgData name="Mohamed Bingabr" userId="00864009-1172-4536-93d5-4dbe32f81f3e" providerId="ADAL" clId="{325494E3-8BC5-4529-89BE-2E8FD2972CC6}" dt="2024-03-26T02:33:23.364" v="1247"/>
      <pc:docMkLst>
        <pc:docMk/>
      </pc:docMkLst>
      <pc:sldChg chg="modSp mod">
        <pc:chgData name="Mohamed Bingabr" userId="00864009-1172-4536-93d5-4dbe32f81f3e" providerId="ADAL" clId="{325494E3-8BC5-4529-89BE-2E8FD2972CC6}" dt="2024-01-18T18:34:04.808" v="10" actId="6549"/>
        <pc:sldMkLst>
          <pc:docMk/>
          <pc:sldMk cId="0" sldId="256"/>
        </pc:sldMkLst>
        <pc:spChg chg="mod">
          <ac:chgData name="Mohamed Bingabr" userId="00864009-1172-4536-93d5-4dbe32f81f3e" providerId="ADAL" clId="{325494E3-8BC5-4529-89BE-2E8FD2972CC6}" dt="2024-01-18T18:34:04.808" v="10" actId="6549"/>
          <ac:spMkLst>
            <pc:docMk/>
            <pc:sldMk cId="0" sldId="256"/>
            <ac:spMk id="5" creationId="{00000000-0000-0000-0000-000000000000}"/>
          </ac:spMkLst>
        </pc:spChg>
      </pc:sldChg>
      <pc:sldChg chg="addSp delSp modSp mod">
        <pc:chgData name="Mohamed Bingabr" userId="00864009-1172-4536-93d5-4dbe32f81f3e" providerId="ADAL" clId="{325494E3-8BC5-4529-89BE-2E8FD2972CC6}" dt="2024-02-29T18:54:35.209" v="81" actId="1037"/>
        <pc:sldMkLst>
          <pc:docMk/>
          <pc:sldMk cId="2839909177" sldId="264"/>
        </pc:sldMkLst>
        <pc:spChg chg="mod">
          <ac:chgData name="Mohamed Bingabr" userId="00864009-1172-4536-93d5-4dbe32f81f3e" providerId="ADAL" clId="{325494E3-8BC5-4529-89BE-2E8FD2972CC6}" dt="2024-02-29T18:53:34.299" v="61" actId="1035"/>
          <ac:spMkLst>
            <pc:docMk/>
            <pc:sldMk cId="2839909177" sldId="264"/>
            <ac:spMk id="3" creationId="{00000000-0000-0000-0000-000000000000}"/>
          </ac:spMkLst>
        </pc:spChg>
        <pc:spChg chg="add mod">
          <ac:chgData name="Mohamed Bingabr" userId="00864009-1172-4536-93d5-4dbe32f81f3e" providerId="ADAL" clId="{325494E3-8BC5-4529-89BE-2E8FD2972CC6}" dt="2024-02-29T18:52:41.527" v="53" actId="1035"/>
          <ac:spMkLst>
            <pc:docMk/>
            <pc:sldMk cId="2839909177" sldId="264"/>
            <ac:spMk id="4" creationId="{AA5ABBF2-B15A-C4AE-C6A8-8E3953651A06}"/>
          </ac:spMkLst>
        </pc:spChg>
        <pc:spChg chg="mod">
          <ac:chgData name="Mohamed Bingabr" userId="00864009-1172-4536-93d5-4dbe32f81f3e" providerId="ADAL" clId="{325494E3-8BC5-4529-89BE-2E8FD2972CC6}" dt="2024-02-29T18:54:11.485" v="70" actId="1036"/>
          <ac:spMkLst>
            <pc:docMk/>
            <pc:sldMk cId="2839909177" sldId="264"/>
            <ac:spMk id="6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2-29T18:51:35.632" v="46" actId="1076"/>
          <ac:spMkLst>
            <pc:docMk/>
            <pc:sldMk cId="2839909177" sldId="264"/>
            <ac:spMk id="7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2-29T18:53:56.427" v="63" actId="1036"/>
          <ac:spMkLst>
            <pc:docMk/>
            <pc:sldMk cId="2839909177" sldId="264"/>
            <ac:spMk id="8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2-29T18:54:35.209" v="81" actId="1037"/>
          <ac:spMkLst>
            <pc:docMk/>
            <pc:sldMk cId="2839909177" sldId="264"/>
            <ac:spMk id="10" creationId="{00000000-0000-0000-0000-000000000000}"/>
          </ac:spMkLst>
        </pc:spChg>
        <pc:spChg chg="add mod">
          <ac:chgData name="Mohamed Bingabr" userId="00864009-1172-4536-93d5-4dbe32f81f3e" providerId="ADAL" clId="{325494E3-8BC5-4529-89BE-2E8FD2972CC6}" dt="2024-02-29T18:52:05.286" v="49" actId="1076"/>
          <ac:spMkLst>
            <pc:docMk/>
            <pc:sldMk cId="2839909177" sldId="264"/>
            <ac:spMk id="11" creationId="{2825CD3A-ADCC-E50F-F5D7-74DDB1CE425C}"/>
          </ac:spMkLst>
        </pc:spChg>
        <pc:spChg chg="mod">
          <ac:chgData name="Mohamed Bingabr" userId="00864009-1172-4536-93d5-4dbe32f81f3e" providerId="ADAL" clId="{325494E3-8BC5-4529-89BE-2E8FD2972CC6}" dt="2024-02-29T18:54:19.430" v="71" actId="1036"/>
          <ac:spMkLst>
            <pc:docMk/>
            <pc:sldMk cId="2839909177" sldId="264"/>
            <ac:spMk id="12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2-29T03:58:39.225" v="43" actId="1037"/>
          <ac:spMkLst>
            <pc:docMk/>
            <pc:sldMk cId="2839909177" sldId="264"/>
            <ac:spMk id="14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2-29T18:52:10.522" v="50" actId="1076"/>
          <ac:spMkLst>
            <pc:docMk/>
            <pc:sldMk cId="2839909177" sldId="264"/>
            <ac:spMk id="17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2-11T23:25:44.572" v="18" actId="6549"/>
          <ac:spMkLst>
            <pc:docMk/>
            <pc:sldMk cId="2839909177" sldId="264"/>
            <ac:spMk id="5125" creationId="{00000000-0000-0000-0000-000000000000}"/>
          </ac:spMkLst>
        </pc:spChg>
        <pc:picChg chg="del">
          <ac:chgData name="Mohamed Bingabr" userId="00864009-1172-4536-93d5-4dbe32f81f3e" providerId="ADAL" clId="{325494E3-8BC5-4529-89BE-2E8FD2972CC6}" dt="2024-02-29T18:51:18.775" v="45" actId="478"/>
          <ac:picMkLst>
            <pc:docMk/>
            <pc:sldMk cId="2839909177" sldId="264"/>
            <ac:picMk id="5" creationId="{00000000-0000-0000-0000-000000000000}"/>
          </ac:picMkLst>
        </pc:picChg>
        <pc:picChg chg="del">
          <ac:chgData name="Mohamed Bingabr" userId="00864009-1172-4536-93d5-4dbe32f81f3e" providerId="ADAL" clId="{325494E3-8BC5-4529-89BE-2E8FD2972CC6}" dt="2024-02-29T18:51:16.747" v="44" actId="478"/>
          <ac:picMkLst>
            <pc:docMk/>
            <pc:sldMk cId="2839909177" sldId="264"/>
            <ac:picMk id="9" creationId="{00000000-0000-0000-0000-000000000000}"/>
          </ac:picMkLst>
        </pc:picChg>
      </pc:sldChg>
      <pc:sldChg chg="addSp delSp modSp mod">
        <pc:chgData name="Mohamed Bingabr" userId="00864009-1172-4536-93d5-4dbe32f81f3e" providerId="ADAL" clId="{325494E3-8BC5-4529-89BE-2E8FD2972CC6}" dt="2024-03-05T19:05:55.261" v="204" actId="20577"/>
        <pc:sldMkLst>
          <pc:docMk/>
          <pc:sldMk cId="2211150204" sldId="267"/>
        </pc:sldMkLst>
        <pc:spChg chg="mod">
          <ac:chgData name="Mohamed Bingabr" userId="00864009-1172-4536-93d5-4dbe32f81f3e" providerId="ADAL" clId="{325494E3-8BC5-4529-89BE-2E8FD2972CC6}" dt="2024-03-05T19:05:55.261" v="204" actId="20577"/>
          <ac:spMkLst>
            <pc:docMk/>
            <pc:sldMk cId="2211150204" sldId="267"/>
            <ac:spMk id="2" creationId="{00000000-0000-0000-0000-000000000000}"/>
          </ac:spMkLst>
        </pc:spChg>
        <pc:grpChg chg="del mod">
          <ac:chgData name="Mohamed Bingabr" userId="00864009-1172-4536-93d5-4dbe32f81f3e" providerId="ADAL" clId="{325494E3-8BC5-4529-89BE-2E8FD2972CC6}" dt="2024-03-05T19:02:52.312" v="129"/>
          <ac:grpSpMkLst>
            <pc:docMk/>
            <pc:sldMk cId="2211150204" sldId="267"/>
            <ac:grpSpMk id="24" creationId="{09A9FDB3-F971-26A4-5C22-6A7D9F4316C0}"/>
          </ac:grpSpMkLst>
        </pc:grpChg>
        <pc:grpChg chg="add del mod">
          <ac:chgData name="Mohamed Bingabr" userId="00864009-1172-4536-93d5-4dbe32f81f3e" providerId="ADAL" clId="{325494E3-8BC5-4529-89BE-2E8FD2972CC6}" dt="2024-03-05T19:03:19.478" v="165"/>
          <ac:grpSpMkLst>
            <pc:docMk/>
            <pc:sldMk cId="2211150204" sldId="267"/>
            <ac:grpSpMk id="27" creationId="{38C23483-862E-F809-B850-575D2D21961B}"/>
          </ac:grpSpMkLst>
        </pc:grpChg>
        <pc:grpChg chg="mod">
          <ac:chgData name="Mohamed Bingabr" userId="00864009-1172-4536-93d5-4dbe32f81f3e" providerId="ADAL" clId="{325494E3-8BC5-4529-89BE-2E8FD2972CC6}" dt="2024-03-05T19:03:03.609" v="144"/>
          <ac:grpSpMkLst>
            <pc:docMk/>
            <pc:sldMk cId="2211150204" sldId="267"/>
            <ac:grpSpMk id="40" creationId="{E70996CA-F223-F1C8-C5F5-BF08E5C07797}"/>
          </ac:grpSpMkLst>
        </pc:grpChg>
        <pc:grpChg chg="del mod">
          <ac:chgData name="Mohamed Bingabr" userId="00864009-1172-4536-93d5-4dbe32f81f3e" providerId="ADAL" clId="{325494E3-8BC5-4529-89BE-2E8FD2972CC6}" dt="2024-03-05T19:03:37.796" v="186"/>
          <ac:grpSpMkLst>
            <pc:docMk/>
            <pc:sldMk cId="2211150204" sldId="267"/>
            <ac:grpSpMk id="53" creationId="{1D5865DF-6D7D-AB53-323F-75C9B2155AED}"/>
          </ac:grpSpMkLst>
        </pc:grpChg>
        <pc:grpChg chg="mod">
          <ac:chgData name="Mohamed Bingabr" userId="00864009-1172-4536-93d5-4dbe32f81f3e" providerId="ADAL" clId="{325494E3-8BC5-4529-89BE-2E8FD2972CC6}" dt="2024-03-05T19:03:33.953" v="180"/>
          <ac:grpSpMkLst>
            <pc:docMk/>
            <pc:sldMk cId="2211150204" sldId="267"/>
            <ac:grpSpMk id="54" creationId="{4F08CA18-AAD5-89BE-C87C-E044F282DD66}"/>
          </ac:grpSpMkLst>
        </pc:grpChg>
        <pc:grpChg chg="del mod">
          <ac:chgData name="Mohamed Bingabr" userId="00864009-1172-4536-93d5-4dbe32f81f3e" providerId="ADAL" clId="{325494E3-8BC5-4529-89BE-2E8FD2972CC6}" dt="2024-03-05T19:03:40.898" v="190"/>
          <ac:grpSpMkLst>
            <pc:docMk/>
            <pc:sldMk cId="2211150204" sldId="267"/>
            <ac:grpSpMk id="60" creationId="{487C1CFE-6FD5-F4E3-0745-F078456A3F61}"/>
          </ac:grpSpMkLst>
        </pc:grpChg>
        <pc:grpChg chg="del mod">
          <ac:chgData name="Mohamed Bingabr" userId="00864009-1172-4536-93d5-4dbe32f81f3e" providerId="ADAL" clId="{325494E3-8BC5-4529-89BE-2E8FD2972CC6}" dt="2024-03-05T19:03:44.812" v="195"/>
          <ac:grpSpMkLst>
            <pc:docMk/>
            <pc:sldMk cId="2211150204" sldId="267"/>
            <ac:grpSpMk id="5120" creationId="{AF5D9070-BA10-6877-71C9-8E8B977FC744}"/>
          </ac:grpSpMkLst>
        </pc:grpChg>
        <pc:grpChg chg="mod">
          <ac:chgData name="Mohamed Bingabr" userId="00864009-1172-4536-93d5-4dbe32f81f3e" providerId="ADAL" clId="{325494E3-8BC5-4529-89BE-2E8FD2972CC6}" dt="2024-03-05T19:03:44.812" v="195"/>
          <ac:grpSpMkLst>
            <pc:docMk/>
            <pc:sldMk cId="2211150204" sldId="267"/>
            <ac:grpSpMk id="5128" creationId="{9E19A8D1-214A-7DC9-9375-7E8749F4F0D8}"/>
          </ac:grpSpMkLst>
        </pc:grpChg>
        <pc:inkChg chg="add del">
          <ac:chgData name="Mohamed Bingabr" userId="00864009-1172-4536-93d5-4dbe32f81f3e" providerId="ADAL" clId="{325494E3-8BC5-4529-89BE-2E8FD2972CC6}" dt="2024-03-05T19:03:59.012" v="196" actId="478"/>
          <ac:inkMkLst>
            <pc:docMk/>
            <pc:sldMk cId="2211150204" sldId="267"/>
            <ac:inkMk id="6" creationId="{F8B237CD-FB5C-22C2-EAED-4E621489ADFD}"/>
          </ac:inkMkLst>
        </pc:inkChg>
        <pc:inkChg chg="add del mod">
          <ac:chgData name="Mohamed Bingabr" userId="00864009-1172-4536-93d5-4dbe32f81f3e" providerId="ADAL" clId="{325494E3-8BC5-4529-89BE-2E8FD2972CC6}" dt="2024-03-05T19:03:17.597" v="156"/>
          <ac:inkMkLst>
            <pc:docMk/>
            <pc:sldMk cId="2211150204" sldId="267"/>
            <ac:inkMk id="7" creationId="{9E80AA93-0540-8379-51D3-7F6817E68151}"/>
          </ac:inkMkLst>
        </pc:inkChg>
        <pc:inkChg chg="add del mod">
          <ac:chgData name="Mohamed Bingabr" userId="00864009-1172-4536-93d5-4dbe32f81f3e" providerId="ADAL" clId="{325494E3-8BC5-4529-89BE-2E8FD2972CC6}" dt="2024-03-05T19:03:19.477" v="161"/>
          <ac:inkMkLst>
            <pc:docMk/>
            <pc:sldMk cId="2211150204" sldId="267"/>
            <ac:inkMk id="8" creationId="{376B3300-F859-C237-1009-78C5D0636D71}"/>
          </ac:inkMkLst>
        </pc:inkChg>
        <pc:inkChg chg="add del mod">
          <ac:chgData name="Mohamed Bingabr" userId="00864009-1172-4536-93d5-4dbe32f81f3e" providerId="ADAL" clId="{325494E3-8BC5-4529-89BE-2E8FD2972CC6}" dt="2024-03-05T19:03:17.595" v="149"/>
          <ac:inkMkLst>
            <pc:docMk/>
            <pc:sldMk cId="2211150204" sldId="267"/>
            <ac:inkMk id="10" creationId="{AADD41A1-C925-2E41-B7C2-884E94740862}"/>
          </ac:inkMkLst>
        </pc:inkChg>
        <pc:inkChg chg="add del mod">
          <ac:chgData name="Mohamed Bingabr" userId="00864009-1172-4536-93d5-4dbe32f81f3e" providerId="ADAL" clId="{325494E3-8BC5-4529-89BE-2E8FD2972CC6}" dt="2024-03-05T19:03:17.598" v="159"/>
          <ac:inkMkLst>
            <pc:docMk/>
            <pc:sldMk cId="2211150204" sldId="267"/>
            <ac:inkMk id="13" creationId="{1816EBD7-2AD0-0906-01EE-FBCB8CAFF84B}"/>
          </ac:inkMkLst>
        </pc:inkChg>
        <pc:inkChg chg="add del mod">
          <ac:chgData name="Mohamed Bingabr" userId="00864009-1172-4536-93d5-4dbe32f81f3e" providerId="ADAL" clId="{325494E3-8BC5-4529-89BE-2E8FD2972CC6}" dt="2024-03-05T19:03:17.597" v="154"/>
          <ac:inkMkLst>
            <pc:docMk/>
            <pc:sldMk cId="2211150204" sldId="267"/>
            <ac:inkMk id="18" creationId="{A33BC83C-705E-5961-6B2A-8F36EE4F499B}"/>
          </ac:inkMkLst>
        </pc:inkChg>
        <pc:inkChg chg="add del mod">
          <ac:chgData name="Mohamed Bingabr" userId="00864009-1172-4536-93d5-4dbe32f81f3e" providerId="ADAL" clId="{325494E3-8BC5-4529-89BE-2E8FD2972CC6}" dt="2024-03-05T19:03:17.596" v="151"/>
          <ac:inkMkLst>
            <pc:docMk/>
            <pc:sldMk cId="2211150204" sldId="267"/>
            <ac:inkMk id="19" creationId="{B2C7270D-40E8-A319-97D5-97583ACCE761}"/>
          </ac:inkMkLst>
        </pc:inkChg>
        <pc:inkChg chg="add del mod">
          <ac:chgData name="Mohamed Bingabr" userId="00864009-1172-4536-93d5-4dbe32f81f3e" providerId="ADAL" clId="{325494E3-8BC5-4529-89BE-2E8FD2972CC6}" dt="2024-03-05T19:03:17.594" v="146"/>
          <ac:inkMkLst>
            <pc:docMk/>
            <pc:sldMk cId="2211150204" sldId="267"/>
            <ac:inkMk id="20" creationId="{B1113F42-B6EE-E286-93C9-7D658E3096C7}"/>
          </ac:inkMkLst>
        </pc:inkChg>
        <pc:inkChg chg="add del mod">
          <ac:chgData name="Mohamed Bingabr" userId="00864009-1172-4536-93d5-4dbe32f81f3e" providerId="ADAL" clId="{325494E3-8BC5-4529-89BE-2E8FD2972CC6}" dt="2024-03-05T19:03:17.595" v="147"/>
          <ac:inkMkLst>
            <pc:docMk/>
            <pc:sldMk cId="2211150204" sldId="267"/>
            <ac:inkMk id="21" creationId="{CDE9EC52-7BC8-B6FB-99C0-6DDDD559B02A}"/>
          </ac:inkMkLst>
        </pc:inkChg>
        <pc:inkChg chg="add del mod">
          <ac:chgData name="Mohamed Bingabr" userId="00864009-1172-4536-93d5-4dbe32f81f3e" providerId="ADAL" clId="{325494E3-8BC5-4529-89BE-2E8FD2972CC6}" dt="2024-03-05T19:03:17.596" v="150"/>
          <ac:inkMkLst>
            <pc:docMk/>
            <pc:sldMk cId="2211150204" sldId="267"/>
            <ac:inkMk id="22" creationId="{0DA711C2-8399-7F88-E207-1B84F8597433}"/>
          </ac:inkMkLst>
        </pc:inkChg>
        <pc:inkChg chg="add del mod">
          <ac:chgData name="Mohamed Bingabr" userId="00864009-1172-4536-93d5-4dbe32f81f3e" providerId="ADAL" clId="{325494E3-8BC5-4529-89BE-2E8FD2972CC6}" dt="2024-03-05T19:03:17.596" v="152"/>
          <ac:inkMkLst>
            <pc:docMk/>
            <pc:sldMk cId="2211150204" sldId="267"/>
            <ac:inkMk id="23" creationId="{1093CD5D-E958-FE79-99DE-7B823C587158}"/>
          </ac:inkMkLst>
        </pc:inkChg>
        <pc:inkChg chg="add del mod">
          <ac:chgData name="Mohamed Bingabr" userId="00864009-1172-4536-93d5-4dbe32f81f3e" providerId="ADAL" clId="{325494E3-8BC5-4529-89BE-2E8FD2972CC6}" dt="2024-03-05T19:03:19.478" v="166"/>
          <ac:inkMkLst>
            <pc:docMk/>
            <pc:sldMk cId="2211150204" sldId="267"/>
            <ac:inkMk id="25" creationId="{02721294-123B-B3B5-0EB4-E36CBE634F7C}"/>
          </ac:inkMkLst>
        </pc:inkChg>
        <pc:inkChg chg="add del mod">
          <ac:chgData name="Mohamed Bingabr" userId="00864009-1172-4536-93d5-4dbe32f81f3e" providerId="ADAL" clId="{325494E3-8BC5-4529-89BE-2E8FD2972CC6}" dt="2024-03-05T19:03:19.478" v="165"/>
          <ac:inkMkLst>
            <pc:docMk/>
            <pc:sldMk cId="2211150204" sldId="267"/>
            <ac:inkMk id="26" creationId="{221D6C36-FDB3-2772-73F6-373E31CF7FD1}"/>
          </ac:inkMkLst>
        </pc:inkChg>
        <pc:inkChg chg="add del mod">
          <ac:chgData name="Mohamed Bingabr" userId="00864009-1172-4536-93d5-4dbe32f81f3e" providerId="ADAL" clId="{325494E3-8BC5-4529-89BE-2E8FD2972CC6}" dt="2024-03-05T19:03:19.477" v="162"/>
          <ac:inkMkLst>
            <pc:docMk/>
            <pc:sldMk cId="2211150204" sldId="267"/>
            <ac:inkMk id="28" creationId="{C8783592-8326-4119-EB7B-A7B5A181310B}"/>
          </ac:inkMkLst>
        </pc:inkChg>
        <pc:inkChg chg="add del mod">
          <ac:chgData name="Mohamed Bingabr" userId="00864009-1172-4536-93d5-4dbe32f81f3e" providerId="ADAL" clId="{325494E3-8BC5-4529-89BE-2E8FD2972CC6}" dt="2024-03-05T19:03:19.477" v="163"/>
          <ac:inkMkLst>
            <pc:docMk/>
            <pc:sldMk cId="2211150204" sldId="267"/>
            <ac:inkMk id="29" creationId="{3A00E713-26F3-DB05-926B-84FAB30D7297}"/>
          </ac:inkMkLst>
        </pc:inkChg>
        <pc:inkChg chg="add del mod">
          <ac:chgData name="Mohamed Bingabr" userId="00864009-1172-4536-93d5-4dbe32f81f3e" providerId="ADAL" clId="{325494E3-8BC5-4529-89BE-2E8FD2972CC6}" dt="2024-03-05T19:03:19.478" v="167"/>
          <ac:inkMkLst>
            <pc:docMk/>
            <pc:sldMk cId="2211150204" sldId="267"/>
            <ac:inkMk id="30" creationId="{200E3053-94AC-F6C6-DB41-F73B4BEE77D0}"/>
          </ac:inkMkLst>
        </pc:inkChg>
        <pc:inkChg chg="add del mod">
          <ac:chgData name="Mohamed Bingabr" userId="00864009-1172-4536-93d5-4dbe32f81f3e" providerId="ADAL" clId="{325494E3-8BC5-4529-89BE-2E8FD2972CC6}" dt="2024-03-05T19:03:19.478" v="164"/>
          <ac:inkMkLst>
            <pc:docMk/>
            <pc:sldMk cId="2211150204" sldId="267"/>
            <ac:inkMk id="31" creationId="{1B2A3D1D-C34B-1861-CDEA-6271D3D62D1E}"/>
          </ac:inkMkLst>
        </pc:inkChg>
        <pc:inkChg chg="add del mod">
          <ac:chgData name="Mohamed Bingabr" userId="00864009-1172-4536-93d5-4dbe32f81f3e" providerId="ADAL" clId="{325494E3-8BC5-4529-89BE-2E8FD2972CC6}" dt="2024-03-05T19:03:19.477" v="160"/>
          <ac:inkMkLst>
            <pc:docMk/>
            <pc:sldMk cId="2211150204" sldId="267"/>
            <ac:inkMk id="32" creationId="{39B95FF2-9775-89A6-F8BB-2703B3ECEE1C}"/>
          </ac:inkMkLst>
        </pc:inkChg>
        <pc:inkChg chg="add del mod">
          <ac:chgData name="Mohamed Bingabr" userId="00864009-1172-4536-93d5-4dbe32f81f3e" providerId="ADAL" clId="{325494E3-8BC5-4529-89BE-2E8FD2972CC6}" dt="2024-03-05T19:03:17.592" v="145"/>
          <ac:inkMkLst>
            <pc:docMk/>
            <pc:sldMk cId="2211150204" sldId="267"/>
            <ac:inkMk id="33" creationId="{79FCB99F-54B1-FE0F-9D1E-EC2F99D79A01}"/>
          </ac:inkMkLst>
        </pc:inkChg>
        <pc:inkChg chg="add del mod">
          <ac:chgData name="Mohamed Bingabr" userId="00864009-1172-4536-93d5-4dbe32f81f3e" providerId="ADAL" clId="{325494E3-8BC5-4529-89BE-2E8FD2972CC6}" dt="2024-03-05T19:03:17.598" v="158"/>
          <ac:inkMkLst>
            <pc:docMk/>
            <pc:sldMk cId="2211150204" sldId="267"/>
            <ac:inkMk id="34" creationId="{A9F43845-7497-2366-665E-EB9417ADD319}"/>
          </ac:inkMkLst>
        </pc:inkChg>
        <pc:inkChg chg="add del mod">
          <ac:chgData name="Mohamed Bingabr" userId="00864009-1172-4536-93d5-4dbe32f81f3e" providerId="ADAL" clId="{325494E3-8BC5-4529-89BE-2E8FD2972CC6}" dt="2024-03-05T19:03:17.597" v="157"/>
          <ac:inkMkLst>
            <pc:docMk/>
            <pc:sldMk cId="2211150204" sldId="267"/>
            <ac:inkMk id="35" creationId="{8860CC95-9913-6DAC-D50D-D4AA7013625D}"/>
          </ac:inkMkLst>
        </pc:inkChg>
        <pc:inkChg chg="add del mod">
          <ac:chgData name="Mohamed Bingabr" userId="00864009-1172-4536-93d5-4dbe32f81f3e" providerId="ADAL" clId="{325494E3-8BC5-4529-89BE-2E8FD2972CC6}" dt="2024-03-05T19:03:17.595" v="148"/>
          <ac:inkMkLst>
            <pc:docMk/>
            <pc:sldMk cId="2211150204" sldId="267"/>
            <ac:inkMk id="36" creationId="{FCA6DB67-1093-8E4F-CC2A-0AAD7245A87D}"/>
          </ac:inkMkLst>
        </pc:inkChg>
        <pc:inkChg chg="add del mod">
          <ac:chgData name="Mohamed Bingabr" userId="00864009-1172-4536-93d5-4dbe32f81f3e" providerId="ADAL" clId="{325494E3-8BC5-4529-89BE-2E8FD2972CC6}" dt="2024-03-05T19:03:17.597" v="155"/>
          <ac:inkMkLst>
            <pc:docMk/>
            <pc:sldMk cId="2211150204" sldId="267"/>
            <ac:inkMk id="37" creationId="{4F5AFAF2-C8BD-CC13-E8B4-0DD1E25B6814}"/>
          </ac:inkMkLst>
        </pc:inkChg>
        <pc:inkChg chg="add del mod">
          <ac:chgData name="Mohamed Bingabr" userId="00864009-1172-4536-93d5-4dbe32f81f3e" providerId="ADAL" clId="{325494E3-8BC5-4529-89BE-2E8FD2972CC6}" dt="2024-03-05T19:03:17.597" v="153"/>
          <ac:inkMkLst>
            <pc:docMk/>
            <pc:sldMk cId="2211150204" sldId="267"/>
            <ac:inkMk id="38" creationId="{BD837441-9C53-3A55-0F44-F403228FC0D6}"/>
          </ac:inkMkLst>
        </pc:inkChg>
        <pc:inkChg chg="add del mod">
          <ac:chgData name="Mohamed Bingabr" userId="00864009-1172-4536-93d5-4dbe32f81f3e" providerId="ADAL" clId="{325494E3-8BC5-4529-89BE-2E8FD2972CC6}" dt="2024-03-05T19:03:03.609" v="144"/>
          <ac:inkMkLst>
            <pc:docMk/>
            <pc:sldMk cId="2211150204" sldId="267"/>
            <ac:inkMk id="39" creationId="{442D9F62-98CB-75A8-B438-06BA2560DB97}"/>
          </ac:inkMkLst>
        </pc:inkChg>
        <pc:inkChg chg="add mod">
          <ac:chgData name="Mohamed Bingabr" userId="00864009-1172-4536-93d5-4dbe32f81f3e" providerId="ADAL" clId="{325494E3-8BC5-4529-89BE-2E8FD2972CC6}" dt="2024-03-05T19:03:33.953" v="180"/>
          <ac:inkMkLst>
            <pc:docMk/>
            <pc:sldMk cId="2211150204" sldId="267"/>
            <ac:inkMk id="41" creationId="{67A05631-F7EA-400E-F906-54687C14275B}"/>
          </ac:inkMkLst>
        </pc:inkChg>
        <pc:inkChg chg="add mod">
          <ac:chgData name="Mohamed Bingabr" userId="00864009-1172-4536-93d5-4dbe32f81f3e" providerId="ADAL" clId="{325494E3-8BC5-4529-89BE-2E8FD2972CC6}" dt="2024-03-05T19:03:33.953" v="180"/>
          <ac:inkMkLst>
            <pc:docMk/>
            <pc:sldMk cId="2211150204" sldId="267"/>
            <ac:inkMk id="42" creationId="{DFB64A22-928A-A3AB-5AB3-E46CDA4DE89F}"/>
          </ac:inkMkLst>
        </pc:inkChg>
        <pc:inkChg chg="add mod">
          <ac:chgData name="Mohamed Bingabr" userId="00864009-1172-4536-93d5-4dbe32f81f3e" providerId="ADAL" clId="{325494E3-8BC5-4529-89BE-2E8FD2972CC6}" dt="2024-03-05T19:03:33.953" v="180"/>
          <ac:inkMkLst>
            <pc:docMk/>
            <pc:sldMk cId="2211150204" sldId="267"/>
            <ac:inkMk id="43" creationId="{BE27EBB4-0E3F-DCDA-BA3B-85AF7480CFEE}"/>
          </ac:inkMkLst>
        </pc:inkChg>
        <pc:inkChg chg="add mod">
          <ac:chgData name="Mohamed Bingabr" userId="00864009-1172-4536-93d5-4dbe32f81f3e" providerId="ADAL" clId="{325494E3-8BC5-4529-89BE-2E8FD2972CC6}" dt="2024-03-05T19:03:33.953" v="180"/>
          <ac:inkMkLst>
            <pc:docMk/>
            <pc:sldMk cId="2211150204" sldId="267"/>
            <ac:inkMk id="44" creationId="{D99DC6F0-2AAD-EDBB-963D-1550B9912DA2}"/>
          </ac:inkMkLst>
        </pc:inkChg>
        <pc:inkChg chg="add mod">
          <ac:chgData name="Mohamed Bingabr" userId="00864009-1172-4536-93d5-4dbe32f81f3e" providerId="ADAL" clId="{325494E3-8BC5-4529-89BE-2E8FD2972CC6}" dt="2024-03-05T19:03:33.953" v="180"/>
          <ac:inkMkLst>
            <pc:docMk/>
            <pc:sldMk cId="2211150204" sldId="267"/>
            <ac:inkMk id="45" creationId="{A0B8479D-3206-5F88-B428-8D0708535964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46" creationId="{2BD4C877-DDBF-ECE2-6B84-162B8260A0A4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47" creationId="{1B31E7FC-6818-F9AE-DCF7-58E21C93627D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48" creationId="{5C9556A1-51F5-48C2-5AFA-2472EE3C1F2B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49" creationId="{BC7DF0AF-9DFE-6762-E045-7FB0451702DD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0" creationId="{E4A15073-4482-72C7-E664-A0356F03E135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1" creationId="{586F7B41-8E09-B043-CE0B-B91F8DAD2706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2" creationId="{2A4D88DD-9BA4-F0F6-585E-0AEFD9A1B569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5" creationId="{2115C073-8AB7-AFF8-53C5-FFC59C6C63E4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6" creationId="{1BEE5990-7CA1-8C6A-5B22-5301E038CB3B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7" creationId="{37F95F82-4CA9-078D-8ADC-7D1B2DC7AA54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8" creationId="{5AE5A6FA-7820-AED0-4CBC-DB1830A61F71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9" creationId="{ABB3EF53-E618-D852-6234-75DB35C3DDA7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61" creationId="{78CE3A87-42CB-94ED-6220-3CD950C3A5A6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62" creationId="{3F8A59F5-630E-218F-B18F-A87EA28D21D5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63" creationId="{F8EDD22E-14EF-6015-14A7-0CC6F939F2C1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121" creationId="{E21F7A9B-3787-72AF-D2BA-26A9C5EAE53A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123" creationId="{27E8D5AC-DDDC-216E-72F8-1B8CA615EDAB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124" creationId="{3C950867-3980-2E35-FD16-E4C8B2ADDA95}"/>
          </ac:inkMkLst>
        </pc:inkChg>
        <pc:inkChg chg="add mod">
          <ac:chgData name="Mohamed Bingabr" userId="00864009-1172-4536-93d5-4dbe32f81f3e" providerId="ADAL" clId="{325494E3-8BC5-4529-89BE-2E8FD2972CC6}" dt="2024-03-05T19:03:44.812" v="195"/>
          <ac:inkMkLst>
            <pc:docMk/>
            <pc:sldMk cId="2211150204" sldId="267"/>
            <ac:inkMk id="5127" creationId="{577E6506-2F3D-0FC6-4910-4B5F2DA190F7}"/>
          </ac:inkMkLst>
        </pc:inkChg>
      </pc:sldChg>
      <pc:sldChg chg="addSp delSp modSp mod">
        <pc:chgData name="Mohamed Bingabr" userId="00864009-1172-4536-93d5-4dbe32f81f3e" providerId="ADAL" clId="{325494E3-8BC5-4529-89BE-2E8FD2972CC6}" dt="2024-03-05T19:14:34.490" v="259"/>
        <pc:sldMkLst>
          <pc:docMk/>
          <pc:sldMk cId="689944396" sldId="269"/>
        </pc:sldMkLst>
        <pc:grpChg chg="mod">
          <ac:chgData name="Mohamed Bingabr" userId="00864009-1172-4536-93d5-4dbe32f81f3e" providerId="ADAL" clId="{325494E3-8BC5-4529-89BE-2E8FD2972CC6}" dt="2024-03-05T19:13:08.314" v="210"/>
          <ac:grpSpMkLst>
            <pc:docMk/>
            <pc:sldMk cId="689944396" sldId="269"/>
            <ac:grpSpMk id="12" creationId="{915EBF26-F75E-7363-89DE-955AF70ADA9B}"/>
          </ac:grpSpMkLst>
        </pc:grpChg>
        <pc:grpChg chg="del mod">
          <ac:chgData name="Mohamed Bingabr" userId="00864009-1172-4536-93d5-4dbe32f81f3e" providerId="ADAL" clId="{325494E3-8BC5-4529-89BE-2E8FD2972CC6}" dt="2024-03-05T19:13:18.820" v="220"/>
          <ac:grpSpMkLst>
            <pc:docMk/>
            <pc:sldMk cId="689944396" sldId="269"/>
            <ac:grpSpMk id="22" creationId="{10712DAA-00FC-4A0E-0927-B0E397F92E06}"/>
          </ac:grpSpMkLst>
        </pc:grpChg>
        <pc:grpChg chg="del mod">
          <ac:chgData name="Mohamed Bingabr" userId="00864009-1172-4536-93d5-4dbe32f81f3e" providerId="ADAL" clId="{325494E3-8BC5-4529-89BE-2E8FD2972CC6}" dt="2024-03-05T19:13:24.150" v="230"/>
          <ac:grpSpMkLst>
            <pc:docMk/>
            <pc:sldMk cId="689944396" sldId="269"/>
            <ac:grpSpMk id="24" creationId="{52422B00-081D-D76C-185B-25A1D6653325}"/>
          </ac:grpSpMkLst>
        </pc:grpChg>
        <pc:grpChg chg="mod">
          <ac:chgData name="Mohamed Bingabr" userId="00864009-1172-4536-93d5-4dbe32f81f3e" providerId="ADAL" clId="{325494E3-8BC5-4529-89BE-2E8FD2972CC6}" dt="2024-03-05T19:13:24.150" v="230"/>
          <ac:grpSpMkLst>
            <pc:docMk/>
            <pc:sldMk cId="689944396" sldId="269"/>
            <ac:grpSpMk id="34" creationId="{64AD4F75-1266-D012-A160-72766CD3C10F}"/>
          </ac:grpSpMkLst>
        </pc:grpChg>
        <pc:grpChg chg="add del mod">
          <ac:chgData name="Mohamed Bingabr" userId="00864009-1172-4536-93d5-4dbe32f81f3e" providerId="ADAL" clId="{325494E3-8BC5-4529-89BE-2E8FD2972CC6}" dt="2024-03-05T19:13:44.356" v="245"/>
          <ac:grpSpMkLst>
            <pc:docMk/>
            <pc:sldMk cId="689944396" sldId="269"/>
            <ac:grpSpMk id="42" creationId="{D4D92418-A49B-A4B8-E0B9-DD6F629DB23B}"/>
          </ac:grpSpMkLst>
        </pc:grpChg>
        <pc:grpChg chg="mod">
          <ac:chgData name="Mohamed Bingabr" userId="00864009-1172-4536-93d5-4dbe32f81f3e" providerId="ADAL" clId="{325494E3-8BC5-4529-89BE-2E8FD2972CC6}" dt="2024-03-05T19:13:38.908" v="242"/>
          <ac:grpSpMkLst>
            <pc:docMk/>
            <pc:sldMk cId="689944396" sldId="269"/>
            <ac:grpSpMk id="44" creationId="{A5B21180-FC2E-A764-2FB5-C84ECC142E1F}"/>
          </ac:grpSpMkLst>
        </pc:grpChg>
        <pc:grpChg chg="add del mod">
          <ac:chgData name="Mohamed Bingabr" userId="00864009-1172-4536-93d5-4dbe32f81f3e" providerId="ADAL" clId="{325494E3-8BC5-4529-89BE-2E8FD2972CC6}" dt="2024-03-05T19:14:29.353" v="255"/>
          <ac:grpSpMkLst>
            <pc:docMk/>
            <pc:sldMk cId="689944396" sldId="269"/>
            <ac:grpSpMk id="47" creationId="{3D51B51F-B8BD-7808-C670-A35FCB733452}"/>
          </ac:grpSpMkLst>
        </pc:grpChg>
        <pc:grpChg chg="add del mod">
          <ac:chgData name="Mohamed Bingabr" userId="00864009-1172-4536-93d5-4dbe32f81f3e" providerId="ADAL" clId="{325494E3-8BC5-4529-89BE-2E8FD2972CC6}" dt="2024-03-05T19:14:34.490" v="259"/>
          <ac:grpSpMkLst>
            <pc:docMk/>
            <pc:sldMk cId="689944396" sldId="269"/>
            <ac:grpSpMk id="51" creationId="{A2ECA24E-9F4E-75CA-B657-AFA1E60DEE6D}"/>
          </ac:grpSpMkLst>
        </pc:grpChg>
        <pc:grpChg chg="mod">
          <ac:chgData name="Mohamed Bingabr" userId="00864009-1172-4536-93d5-4dbe32f81f3e" providerId="ADAL" clId="{325494E3-8BC5-4529-89BE-2E8FD2972CC6}" dt="2024-03-05T19:14:29.353" v="255"/>
          <ac:grpSpMkLst>
            <pc:docMk/>
            <pc:sldMk cId="689944396" sldId="269"/>
            <ac:grpSpMk id="53" creationId="{72100CE6-9396-D16D-79F4-31F2265890E6}"/>
          </ac:grpSpMkLst>
        </pc:grpChg>
        <pc:grpChg chg="mod">
          <ac:chgData name="Mohamed Bingabr" userId="00864009-1172-4536-93d5-4dbe32f81f3e" providerId="ADAL" clId="{325494E3-8BC5-4529-89BE-2E8FD2972CC6}" dt="2024-03-05T19:14:34.490" v="259"/>
          <ac:grpSpMkLst>
            <pc:docMk/>
            <pc:sldMk cId="689944396" sldId="269"/>
            <ac:grpSpMk id="58" creationId="{9A22E0E4-28F0-526A-D2C3-0AA1D3CE6056}"/>
          </ac:grpSpMkLst>
        </pc:grpChg>
        <pc:inkChg chg="add del mod">
          <ac:chgData name="Mohamed Bingabr" userId="00864009-1172-4536-93d5-4dbe32f81f3e" providerId="ADAL" clId="{325494E3-8BC5-4529-89BE-2E8FD2972CC6}" dt="2024-03-05T19:13:09.295" v="212" actId="9405"/>
          <ac:inkMkLst>
            <pc:docMk/>
            <pc:sldMk cId="689944396" sldId="269"/>
            <ac:inkMk id="5" creationId="{1F65665A-9D8C-6AF9-1695-76BEAA17C677}"/>
          </ac:inkMkLst>
        </pc:inkChg>
        <pc:inkChg chg="add del mod">
          <ac:chgData name="Mohamed Bingabr" userId="00864009-1172-4536-93d5-4dbe32f81f3e" providerId="ADAL" clId="{325494E3-8BC5-4529-89BE-2E8FD2972CC6}" dt="2024-03-05T19:13:08.614" v="211" actId="9405"/>
          <ac:inkMkLst>
            <pc:docMk/>
            <pc:sldMk cId="689944396" sldId="269"/>
            <ac:inkMk id="9" creationId="{21C0CC4C-EC69-6B7C-A3A4-E28F085C8988}"/>
          </ac:inkMkLst>
        </pc:inkChg>
        <pc:inkChg chg="add del mod">
          <ac:chgData name="Mohamed Bingabr" userId="00864009-1172-4536-93d5-4dbe32f81f3e" providerId="ADAL" clId="{325494E3-8BC5-4529-89BE-2E8FD2972CC6}" dt="2024-03-05T19:13:08.314" v="210"/>
          <ac:inkMkLst>
            <pc:docMk/>
            <pc:sldMk cId="689944396" sldId="269"/>
            <ac:inkMk id="11" creationId="{03DE81FF-C00F-6B59-CECF-6444BFFDE132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13" creationId="{402AFB77-24A7-E704-D320-87968CAA3464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14" creationId="{3642A1CA-A68A-8318-DD6C-3880240FB690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17" creationId="{9F91959E-6090-027E-E861-E29E5ECAFFD9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18" creationId="{BB54B12A-D196-1BC6-A1FC-7108F7712C89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20" creationId="{F90C74D7-D905-88E6-D646-67D45572D79F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23" creationId="{E579849B-1A68-56A7-82ED-9A13A970F945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25" creationId="{2F95FFA9-8139-BD63-BE96-D41F16114254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26" creationId="{CC31181D-1EF2-7A3D-1A3A-930A080AF8D2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27" creationId="{C9BB677D-7431-F979-0947-E8B1D08D9CE7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28" creationId="{A97A6936-5636-895E-B3D5-DB80E620BBB4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29" creationId="{771FFC82-8C88-8729-53F0-EC110E285D5F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30" creationId="{7A54DB28-D776-A75C-11ED-8BFE195C46F9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31" creationId="{79FACC05-4848-3275-E809-3D190B2BA90E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32" creationId="{1804C08A-51E0-7AB4-7D0D-DCD7BC4D3CF4}"/>
          </ac:inkMkLst>
        </pc:inkChg>
        <pc:inkChg chg="add mod">
          <ac:chgData name="Mohamed Bingabr" userId="00864009-1172-4536-93d5-4dbe32f81f3e" providerId="ADAL" clId="{325494E3-8BC5-4529-89BE-2E8FD2972CC6}" dt="2024-03-05T19:13:24.150" v="230"/>
          <ac:inkMkLst>
            <pc:docMk/>
            <pc:sldMk cId="689944396" sldId="269"/>
            <ac:inkMk id="33" creationId="{83133402-5744-4BEA-513D-7A96DF20D004}"/>
          </ac:inkMkLst>
        </pc:inkChg>
        <pc:inkChg chg="add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35" creationId="{244434CB-AF3E-281C-DB20-520697AFD070}"/>
          </ac:inkMkLst>
        </pc:inkChg>
        <pc:inkChg chg="add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36" creationId="{9570B8C6-C117-524A-FE7A-CDBFF48D431E}"/>
          </ac:inkMkLst>
        </pc:inkChg>
        <pc:inkChg chg="add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37" creationId="{9FB15399-ACE4-7C4D-DFA9-4F821891CCEF}"/>
          </ac:inkMkLst>
        </pc:inkChg>
        <pc:inkChg chg="add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38" creationId="{9D8A2EDC-8383-CAC2-7212-A4D8A3F27029}"/>
          </ac:inkMkLst>
        </pc:inkChg>
        <pc:inkChg chg="add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39" creationId="{D161D85C-6698-454A-7638-A3C99D9A8892}"/>
          </ac:inkMkLst>
        </pc:inkChg>
        <pc:inkChg chg="add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40" creationId="{9C6928ED-6A72-3B7F-9A6A-24BD83EA0DF5}"/>
          </ac:inkMkLst>
        </pc:inkChg>
        <pc:inkChg chg="add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41" creationId="{9E51826A-F5C3-A175-0C2E-881641DF06D5}"/>
          </ac:inkMkLst>
        </pc:inkChg>
        <pc:inkChg chg="add del mod">
          <ac:chgData name="Mohamed Bingabr" userId="00864009-1172-4536-93d5-4dbe32f81f3e" providerId="ADAL" clId="{325494E3-8BC5-4529-89BE-2E8FD2972CC6}" dt="2024-03-05T19:13:38.908" v="242"/>
          <ac:inkMkLst>
            <pc:docMk/>
            <pc:sldMk cId="689944396" sldId="269"/>
            <ac:inkMk id="43" creationId="{899B3C0B-1032-DF26-5CFB-E251638E2B4B}"/>
          </ac:inkMkLst>
        </pc:inkChg>
        <pc:inkChg chg="add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45" creationId="{6C3A3543-AC5A-F08D-84A2-2150BD2A8286}"/>
          </ac:inkMkLst>
        </pc:inkChg>
        <pc:inkChg chg="add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46" creationId="{2760757A-2A36-F821-22D5-7EB7402020A4}"/>
          </ac:inkMkLst>
        </pc:inkChg>
        <pc:inkChg chg="add mod">
          <ac:chgData name="Mohamed Bingabr" userId="00864009-1172-4536-93d5-4dbe32f81f3e" providerId="ADAL" clId="{325494E3-8BC5-4529-89BE-2E8FD2972CC6}" dt="2024-03-05T19:14:34.490" v="259"/>
          <ac:inkMkLst>
            <pc:docMk/>
            <pc:sldMk cId="689944396" sldId="269"/>
            <ac:inkMk id="48" creationId="{1A6D6724-2CA3-ABD9-4CC7-266841FAB12F}"/>
          </ac:inkMkLst>
        </pc:inkChg>
        <pc:inkChg chg="add mod">
          <ac:chgData name="Mohamed Bingabr" userId="00864009-1172-4536-93d5-4dbe32f81f3e" providerId="ADAL" clId="{325494E3-8BC5-4529-89BE-2E8FD2972CC6}" dt="2024-03-05T19:14:34.490" v="259"/>
          <ac:inkMkLst>
            <pc:docMk/>
            <pc:sldMk cId="689944396" sldId="269"/>
            <ac:inkMk id="49" creationId="{79966299-982D-8A9B-DDDC-AE7D975BA7E5}"/>
          </ac:inkMkLst>
        </pc:inkChg>
        <pc:inkChg chg="add mod">
          <ac:chgData name="Mohamed Bingabr" userId="00864009-1172-4536-93d5-4dbe32f81f3e" providerId="ADAL" clId="{325494E3-8BC5-4529-89BE-2E8FD2972CC6}" dt="2024-03-05T19:14:34.490" v="259"/>
          <ac:inkMkLst>
            <pc:docMk/>
            <pc:sldMk cId="689944396" sldId="269"/>
            <ac:inkMk id="50" creationId="{1C3CF76F-F46F-7F10-24A0-D53B06D4C0E2}"/>
          </ac:inkMkLst>
        </pc:inkChg>
        <pc:inkChg chg="add del mod">
          <ac:chgData name="Mohamed Bingabr" userId="00864009-1172-4536-93d5-4dbe32f81f3e" providerId="ADAL" clId="{325494E3-8BC5-4529-89BE-2E8FD2972CC6}" dt="2024-03-05T19:14:29.353" v="255"/>
          <ac:inkMkLst>
            <pc:docMk/>
            <pc:sldMk cId="689944396" sldId="269"/>
            <ac:inkMk id="52" creationId="{972C39CD-8865-E0E4-4E8C-4AD5D23BB90A}"/>
          </ac:inkMkLst>
        </pc:inkChg>
        <pc:inkChg chg="add del">
          <ac:chgData name="Mohamed Bingabr" userId="00864009-1172-4536-93d5-4dbe32f81f3e" providerId="ADAL" clId="{325494E3-8BC5-4529-89BE-2E8FD2972CC6}" dt="2024-03-05T19:14:28.584" v="253" actId="9405"/>
          <ac:inkMkLst>
            <pc:docMk/>
            <pc:sldMk cId="689944396" sldId="269"/>
            <ac:inkMk id="54" creationId="{2D833270-AF7B-39D7-4C47-F0A4BC9E31C6}"/>
          </ac:inkMkLst>
        </pc:inkChg>
        <pc:inkChg chg="add mod">
          <ac:chgData name="Mohamed Bingabr" userId="00864009-1172-4536-93d5-4dbe32f81f3e" providerId="ADAL" clId="{325494E3-8BC5-4529-89BE-2E8FD2972CC6}" dt="2024-03-05T19:14:34.490" v="259"/>
          <ac:inkMkLst>
            <pc:docMk/>
            <pc:sldMk cId="689944396" sldId="269"/>
            <ac:inkMk id="55" creationId="{7261ECA7-68EF-C520-7922-8FBF0A838D44}"/>
          </ac:inkMkLst>
        </pc:inkChg>
        <pc:inkChg chg="add mod">
          <ac:chgData name="Mohamed Bingabr" userId="00864009-1172-4536-93d5-4dbe32f81f3e" providerId="ADAL" clId="{325494E3-8BC5-4529-89BE-2E8FD2972CC6}" dt="2024-03-05T19:14:34.490" v="259"/>
          <ac:inkMkLst>
            <pc:docMk/>
            <pc:sldMk cId="689944396" sldId="269"/>
            <ac:inkMk id="56" creationId="{AF05F697-F63E-0A51-61B0-FB58B28109E2}"/>
          </ac:inkMkLst>
        </pc:inkChg>
        <pc:inkChg chg="add mod">
          <ac:chgData name="Mohamed Bingabr" userId="00864009-1172-4536-93d5-4dbe32f81f3e" providerId="ADAL" clId="{325494E3-8BC5-4529-89BE-2E8FD2972CC6}" dt="2024-03-05T19:14:34.490" v="259"/>
          <ac:inkMkLst>
            <pc:docMk/>
            <pc:sldMk cId="689944396" sldId="269"/>
            <ac:inkMk id="57" creationId="{685C2AE3-0B3F-7938-1B46-78FE04899235}"/>
          </ac:inkMkLst>
        </pc:inkChg>
      </pc:sldChg>
      <pc:sldChg chg="addSp modSp mod">
        <pc:chgData name="Mohamed Bingabr" userId="00864009-1172-4536-93d5-4dbe32f81f3e" providerId="ADAL" clId="{325494E3-8BC5-4529-89BE-2E8FD2972CC6}" dt="2024-03-12T01:54:34.934" v="772" actId="14100"/>
        <pc:sldMkLst>
          <pc:docMk/>
          <pc:sldMk cId="529848862" sldId="270"/>
        </pc:sldMkLst>
        <pc:spChg chg="add mod ord">
          <ac:chgData name="Mohamed Bingabr" userId="00864009-1172-4536-93d5-4dbe32f81f3e" providerId="ADAL" clId="{325494E3-8BC5-4529-89BE-2E8FD2972CC6}" dt="2024-03-12T01:51:57.673" v="732" actId="1076"/>
          <ac:spMkLst>
            <pc:docMk/>
            <pc:sldMk cId="529848862" sldId="270"/>
            <ac:spMk id="2" creationId="{3C282BCF-EAD3-081E-B9A3-D68A6B491146}"/>
          </ac:spMkLst>
        </pc:spChg>
        <pc:spChg chg="add mod">
          <ac:chgData name="Mohamed Bingabr" userId="00864009-1172-4536-93d5-4dbe32f81f3e" providerId="ADAL" clId="{325494E3-8BC5-4529-89BE-2E8FD2972CC6}" dt="2024-03-12T01:53:27.425" v="751" actId="1076"/>
          <ac:spMkLst>
            <pc:docMk/>
            <pc:sldMk cId="529848862" sldId="270"/>
            <ac:spMk id="4" creationId="{5031DAED-9EA3-A079-B1B4-083EF3848D30}"/>
          </ac:spMkLst>
        </pc:spChg>
        <pc:spChg chg="add mod">
          <ac:chgData name="Mohamed Bingabr" userId="00864009-1172-4536-93d5-4dbe32f81f3e" providerId="ADAL" clId="{325494E3-8BC5-4529-89BE-2E8FD2972CC6}" dt="2024-03-12T01:53:20.776" v="750" actId="1076"/>
          <ac:spMkLst>
            <pc:docMk/>
            <pc:sldMk cId="529848862" sldId="270"/>
            <ac:spMk id="5" creationId="{4AF34F57-93EA-E562-9192-E5FA3BF88D28}"/>
          </ac:spMkLst>
        </pc:spChg>
        <pc:spChg chg="add mod">
          <ac:chgData name="Mohamed Bingabr" userId="00864009-1172-4536-93d5-4dbe32f81f3e" providerId="ADAL" clId="{325494E3-8BC5-4529-89BE-2E8FD2972CC6}" dt="2024-03-12T01:52:59.116" v="739" actId="1076"/>
          <ac:spMkLst>
            <pc:docMk/>
            <pc:sldMk cId="529848862" sldId="270"/>
            <ac:spMk id="6" creationId="{854E36FB-E599-2198-F724-74B35844869E}"/>
          </ac:spMkLst>
        </pc:spChg>
        <pc:spChg chg="add mod ord">
          <ac:chgData name="Mohamed Bingabr" userId="00864009-1172-4536-93d5-4dbe32f81f3e" providerId="ADAL" clId="{325494E3-8BC5-4529-89BE-2E8FD2972CC6}" dt="2024-03-12T01:54:08.202" v="766" actId="1036"/>
          <ac:spMkLst>
            <pc:docMk/>
            <pc:sldMk cId="529848862" sldId="270"/>
            <ac:spMk id="7" creationId="{9A68B34E-210E-7582-AE1F-16E7D72AF533}"/>
          </ac:spMkLst>
        </pc:spChg>
        <pc:spChg chg="add mod ord">
          <ac:chgData name="Mohamed Bingabr" userId="00864009-1172-4536-93d5-4dbe32f81f3e" providerId="ADAL" clId="{325494E3-8BC5-4529-89BE-2E8FD2972CC6}" dt="2024-03-12T01:54:34.934" v="772" actId="14100"/>
          <ac:spMkLst>
            <pc:docMk/>
            <pc:sldMk cId="529848862" sldId="270"/>
            <ac:spMk id="8" creationId="{5D2F6768-72D2-6A8B-118F-F271AA1A8D5B}"/>
          </ac:spMkLst>
        </pc:spChg>
        <pc:spChg chg="mod">
          <ac:chgData name="Mohamed Bingabr" userId="00864009-1172-4536-93d5-4dbe32f81f3e" providerId="ADAL" clId="{325494E3-8BC5-4529-89BE-2E8FD2972CC6}" dt="2024-03-12T01:53:06.825" v="740" actId="1076"/>
          <ac:spMkLst>
            <pc:docMk/>
            <pc:sldMk cId="529848862" sldId="270"/>
            <ac:spMk id="18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12T01:51:57.673" v="732" actId="1076"/>
          <ac:spMkLst>
            <pc:docMk/>
            <pc:sldMk cId="529848862" sldId="270"/>
            <ac:spMk id="20" creationId="{00000000-0000-0000-0000-000000000000}"/>
          </ac:spMkLst>
        </pc:spChg>
      </pc:sldChg>
      <pc:sldChg chg="addSp modSp mod">
        <pc:chgData name="Mohamed Bingabr" userId="00864009-1172-4536-93d5-4dbe32f81f3e" providerId="ADAL" clId="{325494E3-8BC5-4529-89BE-2E8FD2972CC6}" dt="2024-03-12T02:26:09.076" v="790" actId="20577"/>
        <pc:sldMkLst>
          <pc:docMk/>
          <pc:sldMk cId="1046904047" sldId="271"/>
        </pc:sldMkLst>
        <pc:spChg chg="add mod">
          <ac:chgData name="Mohamed Bingabr" userId="00864009-1172-4536-93d5-4dbe32f81f3e" providerId="ADAL" clId="{325494E3-8BC5-4529-89BE-2E8FD2972CC6}" dt="2024-03-12T02:26:09.076" v="790" actId="20577"/>
          <ac:spMkLst>
            <pc:docMk/>
            <pc:sldMk cId="1046904047" sldId="271"/>
            <ac:spMk id="5" creationId="{12AEB0CD-480B-F73E-6E8E-9AA6EE2C1B88}"/>
          </ac:spMkLst>
        </pc:spChg>
        <pc:spChg chg="mod">
          <ac:chgData name="Mohamed Bingabr" userId="00864009-1172-4536-93d5-4dbe32f81f3e" providerId="ADAL" clId="{325494E3-8BC5-4529-89BE-2E8FD2972CC6}" dt="2024-03-05T19:48:36.596" v="393" actId="255"/>
          <ac:spMkLst>
            <pc:docMk/>
            <pc:sldMk cId="1046904047" sldId="271"/>
            <ac:spMk id="19" creationId="{00000000-0000-0000-0000-000000000000}"/>
          </ac:spMkLst>
        </pc:spChg>
        <pc:picChg chg="mod">
          <ac:chgData name="Mohamed Bingabr" userId="00864009-1172-4536-93d5-4dbe32f81f3e" providerId="ADAL" clId="{325494E3-8BC5-4529-89BE-2E8FD2972CC6}" dt="2024-03-05T19:48:22.374" v="389" actId="1076"/>
          <ac:picMkLst>
            <pc:docMk/>
            <pc:sldMk cId="1046904047" sldId="271"/>
            <ac:picMk id="2" creationId="{00000000-0000-0000-0000-000000000000}"/>
          </ac:picMkLst>
        </pc:picChg>
      </pc:sldChg>
      <pc:sldChg chg="addSp modSp mod">
        <pc:chgData name="Mohamed Bingabr" userId="00864009-1172-4536-93d5-4dbe32f81f3e" providerId="ADAL" clId="{325494E3-8BC5-4529-89BE-2E8FD2972CC6}" dt="2024-03-12T03:05:22.813" v="791" actId="20577"/>
        <pc:sldMkLst>
          <pc:docMk/>
          <pc:sldMk cId="3211895218" sldId="272"/>
        </pc:sldMkLst>
        <pc:spChg chg="mod">
          <ac:chgData name="Mohamed Bingabr" userId="00864009-1172-4536-93d5-4dbe32f81f3e" providerId="ADAL" clId="{325494E3-8BC5-4529-89BE-2E8FD2972CC6}" dt="2024-03-07T01:48:38.726" v="539" actId="20577"/>
          <ac:spMkLst>
            <pc:docMk/>
            <pc:sldMk cId="3211895218" sldId="272"/>
            <ac:spMk id="3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05T20:01:27.641" v="534" actId="1076"/>
          <ac:spMkLst>
            <pc:docMk/>
            <pc:sldMk cId="3211895218" sldId="272"/>
            <ac:spMk id="4" creationId="{00000000-0000-0000-0000-000000000000}"/>
          </ac:spMkLst>
        </pc:spChg>
        <pc:spChg chg="add mod">
          <ac:chgData name="Mohamed Bingabr" userId="00864009-1172-4536-93d5-4dbe32f81f3e" providerId="ADAL" clId="{325494E3-8BC5-4529-89BE-2E8FD2972CC6}" dt="2024-03-05T20:01:42.226" v="538" actId="1076"/>
          <ac:spMkLst>
            <pc:docMk/>
            <pc:sldMk cId="3211895218" sldId="272"/>
            <ac:spMk id="5" creationId="{CC4A4E52-CD08-5805-919F-5CB4A95F68CC}"/>
          </ac:spMkLst>
        </pc:spChg>
        <pc:spChg chg="mod">
          <ac:chgData name="Mohamed Bingabr" userId="00864009-1172-4536-93d5-4dbe32f81f3e" providerId="ADAL" clId="{325494E3-8BC5-4529-89BE-2E8FD2972CC6}" dt="2024-03-12T03:05:22.813" v="791" actId="20577"/>
          <ac:spMkLst>
            <pc:docMk/>
            <pc:sldMk cId="3211895218" sldId="272"/>
            <ac:spMk id="6" creationId="{00000000-0000-0000-0000-000000000000}"/>
          </ac:spMkLst>
        </pc:spChg>
      </pc:sldChg>
      <pc:sldChg chg="addSp delSp modSp mod">
        <pc:chgData name="Mohamed Bingabr" userId="00864009-1172-4536-93d5-4dbe32f81f3e" providerId="ADAL" clId="{325494E3-8BC5-4529-89BE-2E8FD2972CC6}" dt="2024-03-14T19:23:54.588" v="1027" actId="255"/>
        <pc:sldMkLst>
          <pc:docMk/>
          <pc:sldMk cId="908201282" sldId="273"/>
        </pc:sldMkLst>
        <pc:spChg chg="add del">
          <ac:chgData name="Mohamed Bingabr" userId="00864009-1172-4536-93d5-4dbe32f81f3e" providerId="ADAL" clId="{325494E3-8BC5-4529-89BE-2E8FD2972CC6}" dt="2024-03-14T19:22:38.029" v="1001" actId="478"/>
          <ac:spMkLst>
            <pc:docMk/>
            <pc:sldMk cId="908201282" sldId="273"/>
            <ac:spMk id="2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14T19:23:45.613" v="1025" actId="1076"/>
          <ac:spMkLst>
            <pc:docMk/>
            <pc:sldMk cId="908201282" sldId="273"/>
            <ac:spMk id="3" creationId="{00000000-0000-0000-0000-000000000000}"/>
          </ac:spMkLst>
        </pc:spChg>
        <pc:spChg chg="add mod">
          <ac:chgData name="Mohamed Bingabr" userId="00864009-1172-4536-93d5-4dbe32f81f3e" providerId="ADAL" clId="{325494E3-8BC5-4529-89BE-2E8FD2972CC6}" dt="2024-03-14T19:23:22.889" v="1007" actId="1076"/>
          <ac:spMkLst>
            <pc:docMk/>
            <pc:sldMk cId="908201282" sldId="273"/>
            <ac:spMk id="4" creationId="{999821BF-C60C-0075-9C17-58198039410A}"/>
          </ac:spMkLst>
        </pc:spChg>
        <pc:spChg chg="add mod">
          <ac:chgData name="Mohamed Bingabr" userId="00864009-1172-4536-93d5-4dbe32f81f3e" providerId="ADAL" clId="{325494E3-8BC5-4529-89BE-2E8FD2972CC6}" dt="2024-03-14T19:23:22.889" v="1007" actId="1076"/>
          <ac:spMkLst>
            <pc:docMk/>
            <pc:sldMk cId="908201282" sldId="273"/>
            <ac:spMk id="5" creationId="{109C2D91-CB50-41DF-18A5-DBB7F59AA4D4}"/>
          </ac:spMkLst>
        </pc:spChg>
        <pc:spChg chg="add mod">
          <ac:chgData name="Mohamed Bingabr" userId="00864009-1172-4536-93d5-4dbe32f81f3e" providerId="ADAL" clId="{325494E3-8BC5-4529-89BE-2E8FD2972CC6}" dt="2024-03-14T19:23:22.889" v="1007" actId="1076"/>
          <ac:spMkLst>
            <pc:docMk/>
            <pc:sldMk cId="908201282" sldId="273"/>
            <ac:spMk id="6" creationId="{D7F6B784-B77C-1C01-3F0C-3F86DBC48C11}"/>
          </ac:spMkLst>
        </pc:spChg>
        <pc:spChg chg="add del">
          <ac:chgData name="Mohamed Bingabr" userId="00864009-1172-4536-93d5-4dbe32f81f3e" providerId="ADAL" clId="{325494E3-8BC5-4529-89BE-2E8FD2972CC6}" dt="2024-03-14T19:22:46.928" v="1003" actId="478"/>
          <ac:spMkLst>
            <pc:docMk/>
            <pc:sldMk cId="908201282" sldId="273"/>
            <ac:spMk id="8" creationId="{00000000-0000-0000-0000-000000000000}"/>
          </ac:spMkLst>
        </pc:spChg>
        <pc:spChg chg="del">
          <ac:chgData name="Mohamed Bingabr" userId="00864009-1172-4536-93d5-4dbe32f81f3e" providerId="ADAL" clId="{325494E3-8BC5-4529-89BE-2E8FD2972CC6}" dt="2024-03-14T19:22:44.055" v="1002" actId="478"/>
          <ac:spMkLst>
            <pc:docMk/>
            <pc:sldMk cId="908201282" sldId="273"/>
            <ac:spMk id="9" creationId="{00000000-0000-0000-0000-000000000000}"/>
          </ac:spMkLst>
        </pc:spChg>
        <pc:spChg chg="add del">
          <ac:chgData name="Mohamed Bingabr" userId="00864009-1172-4536-93d5-4dbe32f81f3e" providerId="ADAL" clId="{325494E3-8BC5-4529-89BE-2E8FD2972CC6}" dt="2024-03-14T19:22:50.580" v="1004" actId="478"/>
          <ac:spMkLst>
            <pc:docMk/>
            <pc:sldMk cId="908201282" sldId="273"/>
            <ac:spMk id="11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14T19:23:54.588" v="1027" actId="255"/>
          <ac:spMkLst>
            <pc:docMk/>
            <pc:sldMk cId="908201282" sldId="273"/>
            <ac:spMk id="19" creationId="{00000000-0000-0000-0000-000000000000}"/>
          </ac:spMkLst>
        </pc:spChg>
        <pc:picChg chg="del">
          <ac:chgData name="Mohamed Bingabr" userId="00864009-1172-4536-93d5-4dbe32f81f3e" providerId="ADAL" clId="{325494E3-8BC5-4529-89BE-2E8FD2972CC6}" dt="2024-03-14T19:22:28.131" v="999" actId="478"/>
          <ac:picMkLst>
            <pc:docMk/>
            <pc:sldMk cId="908201282" sldId="273"/>
            <ac:picMk id="7" creationId="{00000000-0000-0000-0000-000000000000}"/>
          </ac:picMkLst>
        </pc:picChg>
      </pc:sldChg>
      <pc:sldChg chg="addSp modSp mod ord">
        <pc:chgData name="Mohamed Bingabr" userId="00864009-1172-4536-93d5-4dbe32f81f3e" providerId="ADAL" clId="{325494E3-8BC5-4529-89BE-2E8FD2972CC6}" dt="2024-03-14T18:58:14.524" v="974" actId="20577"/>
        <pc:sldMkLst>
          <pc:docMk/>
          <pc:sldMk cId="3253370396" sldId="274"/>
        </pc:sldMkLst>
        <pc:spChg chg="mod">
          <ac:chgData name="Mohamed Bingabr" userId="00864009-1172-4536-93d5-4dbe32f81f3e" providerId="ADAL" clId="{325494E3-8BC5-4529-89BE-2E8FD2972CC6}" dt="2024-03-12T02:01:51.466" v="778"/>
          <ac:spMkLst>
            <pc:docMk/>
            <pc:sldMk cId="3253370396" sldId="274"/>
            <ac:spMk id="2" creationId="{00000000-0000-0000-0000-000000000000}"/>
          </ac:spMkLst>
        </pc:spChg>
        <pc:spChg chg="add mod">
          <ac:chgData name="Mohamed Bingabr" userId="00864009-1172-4536-93d5-4dbe32f81f3e" providerId="ADAL" clId="{325494E3-8BC5-4529-89BE-2E8FD2972CC6}" dt="2024-03-14T18:48:32.855" v="881" actId="1036"/>
          <ac:spMkLst>
            <pc:docMk/>
            <pc:sldMk cId="3253370396" sldId="274"/>
            <ac:spMk id="5" creationId="{DBD1D3C8-833C-7BA0-3322-62AB40E21EA1}"/>
          </ac:spMkLst>
        </pc:spChg>
        <pc:spChg chg="add mod">
          <ac:chgData name="Mohamed Bingabr" userId="00864009-1172-4536-93d5-4dbe32f81f3e" providerId="ADAL" clId="{325494E3-8BC5-4529-89BE-2E8FD2972CC6}" dt="2024-03-12T03:47:04.040" v="808" actId="1038"/>
          <ac:spMkLst>
            <pc:docMk/>
            <pc:sldMk cId="3253370396" sldId="274"/>
            <ac:spMk id="6" creationId="{9CEB9A64-BA6A-5328-0C98-9A0E41E91368}"/>
          </ac:spMkLst>
        </pc:spChg>
        <pc:spChg chg="add mod">
          <ac:chgData name="Mohamed Bingabr" userId="00864009-1172-4536-93d5-4dbe32f81f3e" providerId="ADAL" clId="{325494E3-8BC5-4529-89BE-2E8FD2972CC6}" dt="2024-03-14T18:49:45.556" v="923" actId="20577"/>
          <ac:spMkLst>
            <pc:docMk/>
            <pc:sldMk cId="3253370396" sldId="274"/>
            <ac:spMk id="7" creationId="{70F3063D-6E91-AA1C-7B0D-259F3DE3BBA9}"/>
          </ac:spMkLst>
        </pc:spChg>
        <pc:spChg chg="mod">
          <ac:chgData name="Mohamed Bingabr" userId="00864009-1172-4536-93d5-4dbe32f81f3e" providerId="ADAL" clId="{325494E3-8BC5-4529-89BE-2E8FD2972CC6}" dt="2024-03-14T18:49:11.723" v="882" actId="20577"/>
          <ac:spMkLst>
            <pc:docMk/>
            <pc:sldMk cId="3253370396" sldId="274"/>
            <ac:spMk id="13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14T18:58:14.524" v="974" actId="20577"/>
          <ac:spMkLst>
            <pc:docMk/>
            <pc:sldMk cId="3253370396" sldId="274"/>
            <ac:spMk id="5122" creationId="{00000000-0000-0000-0000-000000000000}"/>
          </ac:spMkLst>
        </pc:spChg>
        <pc:picChg chg="mod">
          <ac:chgData name="Mohamed Bingabr" userId="00864009-1172-4536-93d5-4dbe32f81f3e" providerId="ADAL" clId="{325494E3-8BC5-4529-89BE-2E8FD2972CC6}" dt="2024-03-12T03:46:36.384" v="803" actId="1076"/>
          <ac:picMkLst>
            <pc:docMk/>
            <pc:sldMk cId="3253370396" sldId="274"/>
            <ac:picMk id="11" creationId="{00000000-0000-0000-0000-000000000000}"/>
          </ac:picMkLst>
        </pc:picChg>
      </pc:sldChg>
      <pc:sldChg chg="del ord">
        <pc:chgData name="Mohamed Bingabr" userId="00864009-1172-4536-93d5-4dbe32f81f3e" providerId="ADAL" clId="{325494E3-8BC5-4529-89BE-2E8FD2972CC6}" dt="2024-03-14T18:56:07.671" v="924" actId="2696"/>
        <pc:sldMkLst>
          <pc:docMk/>
          <pc:sldMk cId="3528443104" sldId="275"/>
        </pc:sldMkLst>
      </pc:sldChg>
      <pc:sldChg chg="modSp mod">
        <pc:chgData name="Mohamed Bingabr" userId="00864009-1172-4536-93d5-4dbe32f81f3e" providerId="ADAL" clId="{325494E3-8BC5-4529-89BE-2E8FD2972CC6}" dt="2024-03-26T01:39:23.263" v="1123" actId="1037"/>
        <pc:sldMkLst>
          <pc:docMk/>
          <pc:sldMk cId="3285044959" sldId="276"/>
        </pc:sldMkLst>
        <pc:spChg chg="mod">
          <ac:chgData name="Mohamed Bingabr" userId="00864009-1172-4536-93d5-4dbe32f81f3e" providerId="ADAL" clId="{325494E3-8BC5-4529-89BE-2E8FD2972CC6}" dt="2024-03-26T01:39:16.595" v="1121" actId="1038"/>
          <ac:spMkLst>
            <pc:docMk/>
            <pc:sldMk cId="3285044959" sldId="276"/>
            <ac:spMk id="9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26T01:39:23.263" v="1123" actId="1037"/>
          <ac:spMkLst>
            <pc:docMk/>
            <pc:sldMk cId="3285044959" sldId="276"/>
            <ac:spMk id="10" creationId="{00000000-0000-0000-0000-000000000000}"/>
          </ac:spMkLst>
        </pc:spChg>
      </pc:sldChg>
      <pc:sldChg chg="addSp modSp mod">
        <pc:chgData name="Mohamed Bingabr" userId="00864009-1172-4536-93d5-4dbe32f81f3e" providerId="ADAL" clId="{325494E3-8BC5-4529-89BE-2E8FD2972CC6}" dt="2024-03-12T01:49:04.916" v="727" actId="1076"/>
        <pc:sldMkLst>
          <pc:docMk/>
          <pc:sldMk cId="605636042" sldId="277"/>
        </pc:sldMkLst>
        <pc:spChg chg="add mod ord">
          <ac:chgData name="Mohamed Bingabr" userId="00864009-1172-4536-93d5-4dbe32f81f3e" providerId="ADAL" clId="{325494E3-8BC5-4529-89BE-2E8FD2972CC6}" dt="2024-03-05T19:33:46.330" v="362" actId="14100"/>
          <ac:spMkLst>
            <pc:docMk/>
            <pc:sldMk cId="605636042" sldId="277"/>
            <ac:spMk id="3" creationId="{B7EF2155-DAC5-7191-5F57-38A0655D3AB6}"/>
          </ac:spMkLst>
        </pc:spChg>
        <pc:spChg chg="add mod ord">
          <ac:chgData name="Mohamed Bingabr" userId="00864009-1172-4536-93d5-4dbe32f81f3e" providerId="ADAL" clId="{325494E3-8BC5-4529-89BE-2E8FD2972CC6}" dt="2024-03-12T01:48:13.715" v="718" actId="167"/>
          <ac:spMkLst>
            <pc:docMk/>
            <pc:sldMk cId="605636042" sldId="277"/>
            <ac:spMk id="4" creationId="{0B5A727C-01AE-798F-7276-C871665201C8}"/>
          </ac:spMkLst>
        </pc:spChg>
        <pc:spChg chg="add mod ord">
          <ac:chgData name="Mohamed Bingabr" userId="00864009-1172-4536-93d5-4dbe32f81f3e" providerId="ADAL" clId="{325494E3-8BC5-4529-89BE-2E8FD2972CC6}" dt="2024-03-12T01:49:04.916" v="727" actId="1076"/>
          <ac:spMkLst>
            <pc:docMk/>
            <pc:sldMk cId="605636042" sldId="277"/>
            <ac:spMk id="5" creationId="{91A4386D-A08B-13B2-2E89-07174045EDCA}"/>
          </ac:spMkLst>
        </pc:spChg>
        <pc:spChg chg="mod">
          <ac:chgData name="Mohamed Bingabr" userId="00864009-1172-4536-93d5-4dbe32f81f3e" providerId="ADAL" clId="{325494E3-8BC5-4529-89BE-2E8FD2972CC6}" dt="2024-03-05T19:33:36.258" v="360" actId="1038"/>
          <ac:spMkLst>
            <pc:docMk/>
            <pc:sldMk cId="605636042" sldId="277"/>
            <ac:spMk id="14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05T19:33:41.438" v="361" actId="14100"/>
          <ac:spMkLst>
            <pc:docMk/>
            <pc:sldMk cId="605636042" sldId="277"/>
            <ac:spMk id="15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05T19:33:36.258" v="360" actId="1038"/>
          <ac:spMkLst>
            <pc:docMk/>
            <pc:sldMk cId="605636042" sldId="277"/>
            <ac:spMk id="17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05T13:21:53.330" v="82" actId="20577"/>
          <ac:spMkLst>
            <pc:docMk/>
            <pc:sldMk cId="605636042" sldId="277"/>
            <ac:spMk id="18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05T19:33:27.669" v="355" actId="6549"/>
          <ac:spMkLst>
            <pc:docMk/>
            <pc:sldMk cId="605636042" sldId="277"/>
            <ac:spMk id="22" creationId="{00000000-0000-0000-0000-000000000000}"/>
          </ac:spMkLst>
        </pc:spChg>
      </pc:sldChg>
      <pc:sldChg chg="addSp delSp modSp mod ord">
        <pc:chgData name="Mohamed Bingabr" userId="00864009-1172-4536-93d5-4dbe32f81f3e" providerId="ADAL" clId="{325494E3-8BC5-4529-89BE-2E8FD2972CC6}" dt="2024-03-14T03:19:10.068" v="863"/>
        <pc:sldMkLst>
          <pc:docMk/>
          <pc:sldMk cId="1463592594" sldId="278"/>
        </pc:sldMkLst>
        <pc:grpChg chg="del mod">
          <ac:chgData name="Mohamed Bingabr" userId="00864009-1172-4536-93d5-4dbe32f81f3e" providerId="ADAL" clId="{325494E3-8BC5-4529-89BE-2E8FD2972CC6}" dt="2024-03-07T02:07:34.783" v="552"/>
          <ac:grpSpMkLst>
            <pc:docMk/>
            <pc:sldMk cId="1463592594" sldId="278"/>
            <ac:grpSpMk id="21" creationId="{DF8F2336-548C-AA32-444F-BF112164A294}"/>
          </ac:grpSpMkLst>
        </pc:grpChg>
        <pc:grpChg chg="del mod">
          <ac:chgData name="Mohamed Bingabr" userId="00864009-1172-4536-93d5-4dbe32f81f3e" providerId="ADAL" clId="{325494E3-8BC5-4529-89BE-2E8FD2972CC6}" dt="2024-03-07T02:08:50.752" v="597" actId="478"/>
          <ac:grpSpMkLst>
            <pc:docMk/>
            <pc:sldMk cId="1463592594" sldId="278"/>
            <ac:grpSpMk id="22" creationId="{EAC515EB-B0F4-40C3-D80A-5B1597D415AB}"/>
          </ac:grpSpMkLst>
        </pc:grpChg>
        <pc:grpChg chg="del mod">
          <ac:chgData name="Mohamed Bingabr" userId="00864009-1172-4536-93d5-4dbe32f81f3e" providerId="ADAL" clId="{325494E3-8BC5-4529-89BE-2E8FD2972CC6}" dt="2024-03-07T02:07:44.743" v="566"/>
          <ac:grpSpMkLst>
            <pc:docMk/>
            <pc:sldMk cId="1463592594" sldId="278"/>
            <ac:grpSpMk id="25" creationId="{06CA0510-91B3-5B07-1E1A-D8FBD2C29F4F}"/>
          </ac:grpSpMkLst>
        </pc:grpChg>
        <pc:grpChg chg="del mod">
          <ac:chgData name="Mohamed Bingabr" userId="00864009-1172-4536-93d5-4dbe32f81f3e" providerId="ADAL" clId="{325494E3-8BC5-4529-89BE-2E8FD2972CC6}" dt="2024-03-07T02:07:47.241" v="568"/>
          <ac:grpSpMkLst>
            <pc:docMk/>
            <pc:sldMk cId="1463592594" sldId="278"/>
            <ac:grpSpMk id="36" creationId="{A9D967BD-A498-ECDD-65CF-5D4B8BCCF041}"/>
          </ac:grpSpMkLst>
        </pc:grpChg>
        <pc:grpChg chg="del mod">
          <ac:chgData name="Mohamed Bingabr" userId="00864009-1172-4536-93d5-4dbe32f81f3e" providerId="ADAL" clId="{325494E3-8BC5-4529-89BE-2E8FD2972CC6}" dt="2024-03-07T02:08:50.752" v="597" actId="478"/>
          <ac:grpSpMkLst>
            <pc:docMk/>
            <pc:sldMk cId="1463592594" sldId="278"/>
            <ac:grpSpMk id="38" creationId="{DB46382C-D522-8DB2-B0E0-8A85F9CD15F6}"/>
          </ac:grpSpMkLst>
        </pc:grpChg>
        <pc:grpChg chg="del mod">
          <ac:chgData name="Mohamed Bingabr" userId="00864009-1172-4536-93d5-4dbe32f81f3e" providerId="ADAL" clId="{325494E3-8BC5-4529-89BE-2E8FD2972CC6}" dt="2024-03-07T02:08:07.115" v="582"/>
          <ac:grpSpMkLst>
            <pc:docMk/>
            <pc:sldMk cId="1463592594" sldId="278"/>
            <ac:grpSpMk id="47" creationId="{CB600A68-AA63-E158-032D-D5CB1200358B}"/>
          </ac:grpSpMkLst>
        </pc:grpChg>
        <pc:grpChg chg="del mod">
          <ac:chgData name="Mohamed Bingabr" userId="00864009-1172-4536-93d5-4dbe32f81f3e" providerId="ADAL" clId="{325494E3-8BC5-4529-89BE-2E8FD2972CC6}" dt="2024-03-07T02:08:50.752" v="597" actId="478"/>
          <ac:grpSpMkLst>
            <pc:docMk/>
            <pc:sldMk cId="1463592594" sldId="278"/>
            <ac:grpSpMk id="52" creationId="{129A233F-0BA2-E119-727A-ACF0498F2A4F}"/>
          </ac:grpSpMkLst>
        </pc:grpChg>
        <pc:grpChg chg="mod">
          <ac:chgData name="Mohamed Bingabr" userId="00864009-1172-4536-93d5-4dbe32f81f3e" providerId="ADAL" clId="{325494E3-8BC5-4529-89BE-2E8FD2972CC6}" dt="2024-03-07T02:08:15.471" v="588"/>
          <ac:grpSpMkLst>
            <pc:docMk/>
            <pc:sldMk cId="1463592594" sldId="278"/>
            <ac:grpSpMk id="56" creationId="{0EA27074-6E2F-53ED-2781-E8DB85B6BBF4}"/>
          </ac:grpSpMkLst>
        </pc:grpChg>
        <pc:grpChg chg="del mod">
          <ac:chgData name="Mohamed Bingabr" userId="00864009-1172-4536-93d5-4dbe32f81f3e" providerId="ADAL" clId="{325494E3-8BC5-4529-89BE-2E8FD2972CC6}" dt="2024-03-07T02:08:22.810" v="596"/>
          <ac:grpSpMkLst>
            <pc:docMk/>
            <pc:sldMk cId="1463592594" sldId="278"/>
            <ac:grpSpMk id="60" creationId="{5238480D-040A-72E9-7C00-E5CCF315F122}"/>
          </ac:grpSpMkLst>
        </pc:grpChg>
        <pc:grpChg chg="del mod">
          <ac:chgData name="Mohamed Bingabr" userId="00864009-1172-4536-93d5-4dbe32f81f3e" providerId="ADAL" clId="{325494E3-8BC5-4529-89BE-2E8FD2972CC6}" dt="2024-03-07T02:08:50.752" v="597" actId="478"/>
          <ac:grpSpMkLst>
            <pc:docMk/>
            <pc:sldMk cId="1463592594" sldId="278"/>
            <ac:grpSpMk id="5120" creationId="{387B6A00-4106-AC1C-913E-A2586C519596}"/>
          </ac:grpSpMkLst>
        </pc:grpChg>
        <pc:grpChg chg="del mod">
          <ac:chgData name="Mohamed Bingabr" userId="00864009-1172-4536-93d5-4dbe32f81f3e" providerId="ADAL" clId="{325494E3-8BC5-4529-89BE-2E8FD2972CC6}" dt="2024-03-07T02:08:50.752" v="597" actId="478"/>
          <ac:grpSpMkLst>
            <pc:docMk/>
            <pc:sldMk cId="1463592594" sldId="278"/>
            <ac:grpSpMk id="5121" creationId="{75ED5AC2-2B40-B5FF-36BC-2BF12AC3FC79}"/>
          </ac:grpSpMkLst>
        </pc:grpChg>
        <pc:grpChg chg="add del mod">
          <ac:chgData name="Mohamed Bingabr" userId="00864009-1172-4536-93d5-4dbe32f81f3e" providerId="ADAL" clId="{325494E3-8BC5-4529-89BE-2E8FD2972CC6}" dt="2024-03-07T02:09:31.882" v="633"/>
          <ac:grpSpMkLst>
            <pc:docMk/>
            <pc:sldMk cId="1463592594" sldId="278"/>
            <ac:grpSpMk id="5133" creationId="{C7E9754C-1FF3-691A-859F-862A864436BB}"/>
          </ac:grpSpMkLst>
        </pc:grpChg>
        <pc:grpChg chg="add del mod">
          <ac:chgData name="Mohamed Bingabr" userId="00864009-1172-4536-93d5-4dbe32f81f3e" providerId="ADAL" clId="{325494E3-8BC5-4529-89BE-2E8FD2972CC6}" dt="2024-03-07T02:09:31.534" v="630"/>
          <ac:grpSpMkLst>
            <pc:docMk/>
            <pc:sldMk cId="1463592594" sldId="278"/>
            <ac:grpSpMk id="5136" creationId="{80348498-40B7-E53C-4D39-203FA83E2AF3}"/>
          </ac:grpSpMkLst>
        </pc:grpChg>
        <pc:grpChg chg="add del mod">
          <ac:chgData name="Mohamed Bingabr" userId="00864009-1172-4536-93d5-4dbe32f81f3e" providerId="ADAL" clId="{325494E3-8BC5-4529-89BE-2E8FD2972CC6}" dt="2024-03-07T02:09:31.186" v="627"/>
          <ac:grpSpMkLst>
            <pc:docMk/>
            <pc:sldMk cId="1463592594" sldId="278"/>
            <ac:grpSpMk id="5139" creationId="{3B4AA7D4-6996-75F3-1D76-5423AC20D16F}"/>
          </ac:grpSpMkLst>
        </pc:grpChg>
        <pc:grpChg chg="mod">
          <ac:chgData name="Mohamed Bingabr" userId="00864009-1172-4536-93d5-4dbe32f81f3e" providerId="ADAL" clId="{325494E3-8BC5-4529-89BE-2E8FD2972CC6}" dt="2024-03-07T02:09:29.134" v="621"/>
          <ac:grpSpMkLst>
            <pc:docMk/>
            <pc:sldMk cId="1463592594" sldId="278"/>
            <ac:grpSpMk id="5145" creationId="{65D02BDF-BAA7-F738-2428-DD7230DDBE78}"/>
          </ac:grpSpMkLst>
        </pc:grpChg>
        <pc:grpChg chg="del mod">
          <ac:chgData name="Mohamed Bingabr" userId="00864009-1172-4536-93d5-4dbe32f81f3e" providerId="ADAL" clId="{325494E3-8BC5-4529-89BE-2E8FD2972CC6}" dt="2024-03-07T02:09:47.293" v="658"/>
          <ac:grpSpMkLst>
            <pc:docMk/>
            <pc:sldMk cId="1463592594" sldId="278"/>
            <ac:grpSpMk id="5153" creationId="{3C239E6B-149E-CF8E-DA6C-E55E2B850760}"/>
          </ac:grpSpMkLst>
        </pc:grpChg>
        <pc:grpChg chg="del mod">
          <ac:chgData name="Mohamed Bingabr" userId="00864009-1172-4536-93d5-4dbe32f81f3e" providerId="ADAL" clId="{325494E3-8BC5-4529-89BE-2E8FD2972CC6}" dt="2024-03-07T02:09:56.593" v="674"/>
          <ac:grpSpMkLst>
            <pc:docMk/>
            <pc:sldMk cId="1463592594" sldId="278"/>
            <ac:grpSpMk id="5162" creationId="{66134B5D-F3BE-1CB9-BA26-2FE908906A1B}"/>
          </ac:grpSpMkLst>
        </pc:grpChg>
        <pc:grpChg chg="del mod">
          <ac:chgData name="Mohamed Bingabr" userId="00864009-1172-4536-93d5-4dbe32f81f3e" providerId="ADAL" clId="{325494E3-8BC5-4529-89BE-2E8FD2972CC6}" dt="2024-03-07T02:10:03.938" v="687"/>
          <ac:grpSpMkLst>
            <pc:docMk/>
            <pc:sldMk cId="1463592594" sldId="278"/>
            <ac:grpSpMk id="5178" creationId="{2AEBA8C3-26FC-7D57-5A63-D56A4DCADAD9}"/>
          </ac:grpSpMkLst>
        </pc:grpChg>
        <pc:grpChg chg="del mod">
          <ac:chgData name="Mohamed Bingabr" userId="00864009-1172-4536-93d5-4dbe32f81f3e" providerId="ADAL" clId="{325494E3-8BC5-4529-89BE-2E8FD2972CC6}" dt="2024-03-07T02:10:03.938" v="687"/>
          <ac:grpSpMkLst>
            <pc:docMk/>
            <pc:sldMk cId="1463592594" sldId="278"/>
            <ac:grpSpMk id="5191" creationId="{12FBAD13-618A-97AA-685F-C4799A7D1FB4}"/>
          </ac:grpSpMkLst>
        </pc:grpChg>
        <pc:grpChg chg="mod">
          <ac:chgData name="Mohamed Bingabr" userId="00864009-1172-4536-93d5-4dbe32f81f3e" providerId="ADAL" clId="{325494E3-8BC5-4529-89BE-2E8FD2972CC6}" dt="2024-03-07T02:10:03.938" v="687"/>
          <ac:grpSpMkLst>
            <pc:docMk/>
            <pc:sldMk cId="1463592594" sldId="278"/>
            <ac:grpSpMk id="5192" creationId="{47ED0FE2-172B-71D4-1CF3-C3977A564295}"/>
          </ac:grpSpMkLst>
        </pc:grpChg>
        <pc:grpChg chg="del mod">
          <ac:chgData name="Mohamed Bingabr" userId="00864009-1172-4536-93d5-4dbe32f81f3e" providerId="ADAL" clId="{325494E3-8BC5-4529-89BE-2E8FD2972CC6}" dt="2024-03-07T02:20:31.008" v="713"/>
          <ac:grpSpMkLst>
            <pc:docMk/>
            <pc:sldMk cId="1463592594" sldId="278"/>
            <ac:grpSpMk id="5204" creationId="{2E94167E-78A5-53DE-9AA3-D9773DC89B1C}"/>
          </ac:grpSpMkLst>
        </pc:grpChg>
        <pc:grpChg chg="mod">
          <ac:chgData name="Mohamed Bingabr" userId="00864009-1172-4536-93d5-4dbe32f81f3e" providerId="ADAL" clId="{325494E3-8BC5-4529-89BE-2E8FD2972CC6}" dt="2024-03-07T02:20:31.008" v="713"/>
          <ac:grpSpMkLst>
            <pc:docMk/>
            <pc:sldMk cId="1463592594" sldId="278"/>
            <ac:grpSpMk id="5218" creationId="{8D4E1DFD-8026-41BE-5B16-4E1EBC290F59}"/>
          </ac:grpSpMkLst>
        </pc:grpChg>
        <pc:inkChg chg="add del">
          <ac:chgData name="Mohamed Bingabr" userId="00864009-1172-4536-93d5-4dbe32f81f3e" providerId="ADAL" clId="{325494E3-8BC5-4529-89BE-2E8FD2972CC6}" dt="2024-03-07T02:07:25.375" v="541" actId="9405"/>
          <ac:inkMkLst>
            <pc:docMk/>
            <pc:sldMk cId="1463592594" sldId="278"/>
            <ac:inkMk id="4" creationId="{01AC4C5C-4C17-89F7-37A1-27D2C073BADF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8" creationId="{52530504-0807-54E8-86A1-9CF66243E160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10" creationId="{81C5D0B4-1777-D440-14D1-E7F91C4D70DA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13" creationId="{2B23B173-D671-58A9-5F04-A99DFA01EBEC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14" creationId="{950C962B-5721-C11A-108F-A64636D74319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15" creationId="{256F39C8-04AF-BC09-A5F4-C35C56D93614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16" creationId="{61F943CA-42E8-C3C5-8676-C7F7E2750929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17" creationId="{3F634D52-CB3E-C8A7-A319-0A7B7B066DFC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18" creationId="{5959613E-6093-C9EE-FDA0-ED2F767A5BA9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19" creationId="{C7C4D396-2368-DC47-224E-2168CD7FC938}"/>
          </ac:inkMkLst>
        </pc:inkChg>
        <pc:inkChg chg="add mod">
          <ac:chgData name="Mohamed Bingabr" userId="00864009-1172-4536-93d5-4dbe32f81f3e" providerId="ADAL" clId="{325494E3-8BC5-4529-89BE-2E8FD2972CC6}" dt="2024-03-07T02:07:34.783" v="552"/>
          <ac:inkMkLst>
            <pc:docMk/>
            <pc:sldMk cId="1463592594" sldId="278"/>
            <ac:inkMk id="20" creationId="{FA075F9B-1734-A333-84A6-5E6B14CED7BA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23" creationId="{91AEA17E-0969-0733-EA85-1836FC31715D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24" creationId="{3CEAA1B2-9CE3-E9E9-AEC5-183780DB8545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26" creationId="{17B70EBD-05D0-7F34-74C0-B45A02A54D7D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27" creationId="{9D6527CA-C0D5-C3BF-A970-CCCD281BCA47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28" creationId="{FD2CF560-7557-4CA9-8813-2390BEB65187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29" creationId="{F1AE0767-5E8D-5107-3577-CCEAC559EF57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30" creationId="{FDD5E8E0-F2BF-809B-2753-4F04524928EF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31" creationId="{69C4773D-9EF6-40D9-3DCC-910CE3013597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32" creationId="{F42C1BE6-BBBE-C675-2E05-1DD9C023DEAF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33" creationId="{A6D73CC5-69B5-8258-02EE-73A2A7703E35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34" creationId="{9A31B40A-1B42-33C2-16FF-4B021CA4223A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35" creationId="{BAFE68AD-56E7-066D-7036-3E406EC95D3A}"/>
          </ac:inkMkLst>
        </pc:inkChg>
        <pc:inkChg chg="add mod">
          <ac:chgData name="Mohamed Bingabr" userId="00864009-1172-4536-93d5-4dbe32f81f3e" providerId="ADAL" clId="{325494E3-8BC5-4529-89BE-2E8FD2972CC6}" dt="2024-03-07T02:07:47.241" v="568"/>
          <ac:inkMkLst>
            <pc:docMk/>
            <pc:sldMk cId="1463592594" sldId="278"/>
            <ac:inkMk id="37" creationId="{9A006D3A-6443-1329-CFAD-59831F19A124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39" creationId="{27B19442-7A56-00FD-C238-3F615F26FFAA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40" creationId="{E61AA991-7244-2515-BC7D-FA0624E02D1F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41" creationId="{B4FDD9C8-4422-56BF-26EF-FA7785214EEE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42" creationId="{4260C217-C301-193B-1B3A-144AC9311F13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43" creationId="{D5FD6294-20A9-BA42-E27F-3B26AE1AB9FD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44" creationId="{20F2FFF4-675E-1D38-9290-F92CD2BFF96F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45" creationId="{5DDDD154-B65B-6D9C-A493-1715D192B564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46" creationId="{35FB4540-3A78-09C1-D881-B91F4710E6A6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48" creationId="{401803C3-54E2-41E9-1402-C84B109834B1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49" creationId="{9342AA0E-F91C-8CA6-FD6A-82ECFD877CB5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50" creationId="{79360EA5-AB78-1AF3-7C5F-892072B377C9}"/>
          </ac:inkMkLst>
        </pc:inkChg>
        <pc:inkChg chg="add mod">
          <ac:chgData name="Mohamed Bingabr" userId="00864009-1172-4536-93d5-4dbe32f81f3e" providerId="ADAL" clId="{325494E3-8BC5-4529-89BE-2E8FD2972CC6}" dt="2024-03-07T02:08:07.115" v="582"/>
          <ac:inkMkLst>
            <pc:docMk/>
            <pc:sldMk cId="1463592594" sldId="278"/>
            <ac:inkMk id="51" creationId="{E08856C5-8007-CBED-A87A-E4047E0C3035}"/>
          </ac:inkMkLst>
        </pc:inkChg>
        <pc:inkChg chg="add mod">
          <ac:chgData name="Mohamed Bingabr" userId="00864009-1172-4536-93d5-4dbe32f81f3e" providerId="ADAL" clId="{325494E3-8BC5-4529-89BE-2E8FD2972CC6}" dt="2024-03-07T02:08:22.810" v="596"/>
          <ac:inkMkLst>
            <pc:docMk/>
            <pc:sldMk cId="1463592594" sldId="278"/>
            <ac:inkMk id="53" creationId="{8863EE64-4E79-FF68-117B-FE17B0B3E877}"/>
          </ac:inkMkLst>
        </pc:inkChg>
        <pc:inkChg chg="add mod">
          <ac:chgData name="Mohamed Bingabr" userId="00864009-1172-4536-93d5-4dbe32f81f3e" providerId="ADAL" clId="{325494E3-8BC5-4529-89BE-2E8FD2972CC6}" dt="2024-03-07T02:08:22.810" v="596"/>
          <ac:inkMkLst>
            <pc:docMk/>
            <pc:sldMk cId="1463592594" sldId="278"/>
            <ac:inkMk id="54" creationId="{4996076D-8A38-15F5-3CF7-1615F5BF7E2A}"/>
          </ac:inkMkLst>
        </pc:inkChg>
        <pc:inkChg chg="add del mod">
          <ac:chgData name="Mohamed Bingabr" userId="00864009-1172-4536-93d5-4dbe32f81f3e" providerId="ADAL" clId="{325494E3-8BC5-4529-89BE-2E8FD2972CC6}" dt="2024-03-07T02:08:15.471" v="588"/>
          <ac:inkMkLst>
            <pc:docMk/>
            <pc:sldMk cId="1463592594" sldId="278"/>
            <ac:inkMk id="55" creationId="{506C2B97-408E-F9A5-AC14-C4B24B06ED96}"/>
          </ac:inkMkLst>
        </pc:inkChg>
        <pc:inkChg chg="add mod">
          <ac:chgData name="Mohamed Bingabr" userId="00864009-1172-4536-93d5-4dbe32f81f3e" providerId="ADAL" clId="{325494E3-8BC5-4529-89BE-2E8FD2972CC6}" dt="2024-03-07T02:08:22.810" v="596"/>
          <ac:inkMkLst>
            <pc:docMk/>
            <pc:sldMk cId="1463592594" sldId="278"/>
            <ac:inkMk id="57" creationId="{8DFC6868-624C-91DB-4EC8-87A1F0CB70D3}"/>
          </ac:inkMkLst>
        </pc:inkChg>
        <pc:inkChg chg="add mod">
          <ac:chgData name="Mohamed Bingabr" userId="00864009-1172-4536-93d5-4dbe32f81f3e" providerId="ADAL" clId="{325494E3-8BC5-4529-89BE-2E8FD2972CC6}" dt="2024-03-07T02:08:22.810" v="596"/>
          <ac:inkMkLst>
            <pc:docMk/>
            <pc:sldMk cId="1463592594" sldId="278"/>
            <ac:inkMk id="58" creationId="{912B255D-98C2-B3D2-EF71-A38480E4A875}"/>
          </ac:inkMkLst>
        </pc:inkChg>
        <pc:inkChg chg="add mod">
          <ac:chgData name="Mohamed Bingabr" userId="00864009-1172-4536-93d5-4dbe32f81f3e" providerId="ADAL" clId="{325494E3-8BC5-4529-89BE-2E8FD2972CC6}" dt="2024-03-07T02:08:22.810" v="596"/>
          <ac:inkMkLst>
            <pc:docMk/>
            <pc:sldMk cId="1463592594" sldId="278"/>
            <ac:inkMk id="59" creationId="{3D540326-8FD7-1709-F7F5-8526312F556A}"/>
          </ac:inkMkLst>
        </pc:inkChg>
        <pc:inkChg chg="add mod">
          <ac:chgData name="Mohamed Bingabr" userId="00864009-1172-4536-93d5-4dbe32f81f3e" providerId="ADAL" clId="{325494E3-8BC5-4529-89BE-2E8FD2972CC6}" dt="2024-03-07T02:08:22.810" v="596"/>
          <ac:inkMkLst>
            <pc:docMk/>
            <pc:sldMk cId="1463592594" sldId="278"/>
            <ac:inkMk id="61" creationId="{0D638DCB-6DEB-C833-E6C0-8CEC54F6DC4A}"/>
          </ac:inkMkLst>
        </pc:inkChg>
        <pc:inkChg chg="add mod">
          <ac:chgData name="Mohamed Bingabr" userId="00864009-1172-4536-93d5-4dbe32f81f3e" providerId="ADAL" clId="{325494E3-8BC5-4529-89BE-2E8FD2972CC6}" dt="2024-03-07T02:08:22.810" v="596"/>
          <ac:inkMkLst>
            <pc:docMk/>
            <pc:sldMk cId="1463592594" sldId="278"/>
            <ac:inkMk id="62" creationId="{4E363FB2-9918-C7CA-D8D4-958320C8E1E4}"/>
          </ac:inkMkLst>
        </pc:inkChg>
        <pc:inkChg chg="add mod">
          <ac:chgData name="Mohamed Bingabr" userId="00864009-1172-4536-93d5-4dbe32f81f3e" providerId="ADAL" clId="{325494E3-8BC5-4529-89BE-2E8FD2972CC6}" dt="2024-03-07T02:08:22.810" v="596"/>
          <ac:inkMkLst>
            <pc:docMk/>
            <pc:sldMk cId="1463592594" sldId="278"/>
            <ac:inkMk id="63" creationId="{39A0C114-3980-E60E-FE17-3BA3B56E7F61}"/>
          </ac:inkMkLst>
        </pc:inkChg>
        <pc:inkChg chg="add del mod">
          <ac:chgData name="Mohamed Bingabr" userId="00864009-1172-4536-93d5-4dbe32f81f3e" providerId="ADAL" clId="{325494E3-8BC5-4529-89BE-2E8FD2972CC6}" dt="2024-03-07T02:09:33.970" v="641" actId="9405"/>
          <ac:inkMkLst>
            <pc:docMk/>
            <pc:sldMk cId="1463592594" sldId="278"/>
            <ac:inkMk id="5123" creationId="{89A5E93D-DC61-5BF2-EF28-257328CE7466}"/>
          </ac:inkMkLst>
        </pc:inkChg>
        <pc:inkChg chg="add del mod">
          <ac:chgData name="Mohamed Bingabr" userId="00864009-1172-4536-93d5-4dbe32f81f3e" providerId="ADAL" clId="{325494E3-8BC5-4529-89BE-2E8FD2972CC6}" dt="2024-03-07T02:09:33.714" v="640" actId="9405"/>
          <ac:inkMkLst>
            <pc:docMk/>
            <pc:sldMk cId="1463592594" sldId="278"/>
            <ac:inkMk id="5124" creationId="{675B28A2-4755-F228-21DA-DCCEE2C5D29E}"/>
          </ac:inkMkLst>
        </pc:inkChg>
        <pc:inkChg chg="add del mod">
          <ac:chgData name="Mohamed Bingabr" userId="00864009-1172-4536-93d5-4dbe32f81f3e" providerId="ADAL" clId="{325494E3-8BC5-4529-89BE-2E8FD2972CC6}" dt="2024-03-07T02:09:33.430" v="639" actId="9405"/>
          <ac:inkMkLst>
            <pc:docMk/>
            <pc:sldMk cId="1463592594" sldId="278"/>
            <ac:inkMk id="5125" creationId="{CF797208-489C-F6C4-92ED-A3B82D886A5A}"/>
          </ac:inkMkLst>
        </pc:inkChg>
        <pc:inkChg chg="add del mod">
          <ac:chgData name="Mohamed Bingabr" userId="00864009-1172-4536-93d5-4dbe32f81f3e" providerId="ADAL" clId="{325494E3-8BC5-4529-89BE-2E8FD2972CC6}" dt="2024-03-07T02:09:32.693" v="638" actId="9405"/>
          <ac:inkMkLst>
            <pc:docMk/>
            <pc:sldMk cId="1463592594" sldId="278"/>
            <ac:inkMk id="5127" creationId="{14912609-3874-1FBD-E7E2-AAD9D10006F9}"/>
          </ac:inkMkLst>
        </pc:inkChg>
        <pc:inkChg chg="add del mod">
          <ac:chgData name="Mohamed Bingabr" userId="00864009-1172-4536-93d5-4dbe32f81f3e" providerId="ADAL" clId="{325494E3-8BC5-4529-89BE-2E8FD2972CC6}" dt="2024-03-07T02:09:32.560" v="637" actId="9405"/>
          <ac:inkMkLst>
            <pc:docMk/>
            <pc:sldMk cId="1463592594" sldId="278"/>
            <ac:inkMk id="5128" creationId="{E97E2436-9508-A182-89E7-CCCF82F43FF9}"/>
          </ac:inkMkLst>
        </pc:inkChg>
        <pc:inkChg chg="add del mod">
          <ac:chgData name="Mohamed Bingabr" userId="00864009-1172-4536-93d5-4dbe32f81f3e" providerId="ADAL" clId="{325494E3-8BC5-4529-89BE-2E8FD2972CC6}" dt="2024-03-07T02:09:32.395" v="636" actId="9405"/>
          <ac:inkMkLst>
            <pc:docMk/>
            <pc:sldMk cId="1463592594" sldId="278"/>
            <ac:inkMk id="5129" creationId="{075C504E-0D1A-1D29-3571-1B7FC903826E}"/>
          </ac:inkMkLst>
        </pc:inkChg>
        <pc:inkChg chg="add del mod">
          <ac:chgData name="Mohamed Bingabr" userId="00864009-1172-4536-93d5-4dbe32f81f3e" providerId="ADAL" clId="{325494E3-8BC5-4529-89BE-2E8FD2972CC6}" dt="2024-03-07T02:09:32.204" v="635" actId="9405"/>
          <ac:inkMkLst>
            <pc:docMk/>
            <pc:sldMk cId="1463592594" sldId="278"/>
            <ac:inkMk id="5130" creationId="{5395013F-BB26-D46D-BC29-2A8A36F2A503}"/>
          </ac:inkMkLst>
        </pc:inkChg>
        <pc:inkChg chg="add del mod">
          <ac:chgData name="Mohamed Bingabr" userId="00864009-1172-4536-93d5-4dbe32f81f3e" providerId="ADAL" clId="{325494E3-8BC5-4529-89BE-2E8FD2972CC6}" dt="2024-03-07T02:09:32.041" v="634" actId="9405"/>
          <ac:inkMkLst>
            <pc:docMk/>
            <pc:sldMk cId="1463592594" sldId="278"/>
            <ac:inkMk id="5131" creationId="{BC917D9D-54E4-96D1-A258-72D17BE15D96}"/>
          </ac:inkMkLst>
        </pc:inkChg>
        <pc:inkChg chg="add del mod">
          <ac:chgData name="Mohamed Bingabr" userId="00864009-1172-4536-93d5-4dbe32f81f3e" providerId="ADAL" clId="{325494E3-8BC5-4529-89BE-2E8FD2972CC6}" dt="2024-03-07T02:09:31.882" v="633"/>
          <ac:inkMkLst>
            <pc:docMk/>
            <pc:sldMk cId="1463592594" sldId="278"/>
            <ac:inkMk id="5132" creationId="{D6312937-AC02-8608-6A39-DE52624DB4B5}"/>
          </ac:inkMkLst>
        </pc:inkChg>
        <pc:inkChg chg="add del mod">
          <ac:chgData name="Mohamed Bingabr" userId="00864009-1172-4536-93d5-4dbe32f81f3e" providerId="ADAL" clId="{325494E3-8BC5-4529-89BE-2E8FD2972CC6}" dt="2024-03-07T02:09:31.706" v="631" actId="9405"/>
          <ac:inkMkLst>
            <pc:docMk/>
            <pc:sldMk cId="1463592594" sldId="278"/>
            <ac:inkMk id="5134" creationId="{6E0CF379-D5A9-BC97-0AB7-44614EFAE68A}"/>
          </ac:inkMkLst>
        </pc:inkChg>
        <pc:inkChg chg="add del mod">
          <ac:chgData name="Mohamed Bingabr" userId="00864009-1172-4536-93d5-4dbe32f81f3e" providerId="ADAL" clId="{325494E3-8BC5-4529-89BE-2E8FD2972CC6}" dt="2024-03-07T02:09:31.534" v="630"/>
          <ac:inkMkLst>
            <pc:docMk/>
            <pc:sldMk cId="1463592594" sldId="278"/>
            <ac:inkMk id="5135" creationId="{09232C4E-4A74-DCAB-C841-0BDEDE6C7A57}"/>
          </ac:inkMkLst>
        </pc:inkChg>
        <pc:inkChg chg="add del mod">
          <ac:chgData name="Mohamed Bingabr" userId="00864009-1172-4536-93d5-4dbe32f81f3e" providerId="ADAL" clId="{325494E3-8BC5-4529-89BE-2E8FD2972CC6}" dt="2024-03-07T02:09:31.355" v="628" actId="9405"/>
          <ac:inkMkLst>
            <pc:docMk/>
            <pc:sldMk cId="1463592594" sldId="278"/>
            <ac:inkMk id="5137" creationId="{AA265C58-49CA-DDB9-2835-CE6DA5E99C7B}"/>
          </ac:inkMkLst>
        </pc:inkChg>
        <pc:inkChg chg="add del mod">
          <ac:chgData name="Mohamed Bingabr" userId="00864009-1172-4536-93d5-4dbe32f81f3e" providerId="ADAL" clId="{325494E3-8BC5-4529-89BE-2E8FD2972CC6}" dt="2024-03-07T02:09:31.186" v="627"/>
          <ac:inkMkLst>
            <pc:docMk/>
            <pc:sldMk cId="1463592594" sldId="278"/>
            <ac:inkMk id="5138" creationId="{BA0085D5-E499-AEC6-A68A-C8E26E872014}"/>
          </ac:inkMkLst>
        </pc:inkChg>
        <pc:inkChg chg="add del mod">
          <ac:chgData name="Mohamed Bingabr" userId="00864009-1172-4536-93d5-4dbe32f81f3e" providerId="ADAL" clId="{325494E3-8BC5-4529-89BE-2E8FD2972CC6}" dt="2024-03-07T02:09:30.997" v="625" actId="9405"/>
          <ac:inkMkLst>
            <pc:docMk/>
            <pc:sldMk cId="1463592594" sldId="278"/>
            <ac:inkMk id="5140" creationId="{0F1213D5-2DF5-E8EA-C5CA-B7F27CE2FE24}"/>
          </ac:inkMkLst>
        </pc:inkChg>
        <pc:inkChg chg="add del mod">
          <ac:chgData name="Mohamed Bingabr" userId="00864009-1172-4536-93d5-4dbe32f81f3e" providerId="ADAL" clId="{325494E3-8BC5-4529-89BE-2E8FD2972CC6}" dt="2024-03-07T02:09:29.714" v="624" actId="9405"/>
          <ac:inkMkLst>
            <pc:docMk/>
            <pc:sldMk cId="1463592594" sldId="278"/>
            <ac:inkMk id="5141" creationId="{A2BBF25D-FD81-471D-E154-21C903EB435C}"/>
          </ac:inkMkLst>
        </pc:inkChg>
        <pc:inkChg chg="add del mod">
          <ac:chgData name="Mohamed Bingabr" userId="00864009-1172-4536-93d5-4dbe32f81f3e" providerId="ADAL" clId="{325494E3-8BC5-4529-89BE-2E8FD2972CC6}" dt="2024-03-07T02:09:29.570" v="623" actId="9405"/>
          <ac:inkMkLst>
            <pc:docMk/>
            <pc:sldMk cId="1463592594" sldId="278"/>
            <ac:inkMk id="5142" creationId="{2113C042-E540-F767-6868-5E8BF6699088}"/>
          </ac:inkMkLst>
        </pc:inkChg>
        <pc:inkChg chg="add del mod">
          <ac:chgData name="Mohamed Bingabr" userId="00864009-1172-4536-93d5-4dbe32f81f3e" providerId="ADAL" clId="{325494E3-8BC5-4529-89BE-2E8FD2972CC6}" dt="2024-03-07T02:09:29.368" v="622" actId="9405"/>
          <ac:inkMkLst>
            <pc:docMk/>
            <pc:sldMk cId="1463592594" sldId="278"/>
            <ac:inkMk id="5143" creationId="{5B28B85F-D051-46E0-06C9-0C66CF2F655C}"/>
          </ac:inkMkLst>
        </pc:inkChg>
        <pc:inkChg chg="add del mod">
          <ac:chgData name="Mohamed Bingabr" userId="00864009-1172-4536-93d5-4dbe32f81f3e" providerId="ADAL" clId="{325494E3-8BC5-4529-89BE-2E8FD2972CC6}" dt="2024-03-07T02:09:29.134" v="621"/>
          <ac:inkMkLst>
            <pc:docMk/>
            <pc:sldMk cId="1463592594" sldId="278"/>
            <ac:inkMk id="5144" creationId="{281A0530-2613-87E3-FA4D-2A45F29D76A5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46" creationId="{952CA7AA-A778-CAC7-2D06-DCCB0CD73652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47" creationId="{1EEA14B3-92E3-4AB1-9CBE-16FDC950C4E4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48" creationId="{E2FB7E61-3934-C70F-3E25-FD11D86DCCC1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49" creationId="{6A395782-D057-F4D6-58B0-CF24116971F8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50" creationId="{4ACAEC1C-9189-D46E-399A-C930066E1E3D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51" creationId="{C61D7366-F3A2-68BA-92A3-2762EA1AACF4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52" creationId="{5704FA5E-D4EF-0740-028B-DBB03FEA3471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54" creationId="{7912F547-0DB2-5207-C2A6-4AF646F7FE6F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55" creationId="{B03BFE6A-169A-805A-F9C9-2F0C44411B70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56" creationId="{8855B39B-03F0-AD50-AB04-33D193ABF78C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57" creationId="{B3A6B9B8-4440-2FD7-9982-332AF0A917B4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58" creationId="{D7F702CC-8403-A51A-077F-65CDC003F328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59" creationId="{BF152F48-8541-0A1C-16ED-E214E99A2F18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60" creationId="{A0C78DA9-9BC9-E3D8-F64F-7F40C285EF83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61" creationId="{71B399A3-CA5C-799B-558F-05DBEF84ABC7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63" creationId="{7F9E7518-5910-1A2F-7E62-22C764DB6DC6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64" creationId="{F8F899B1-4890-FD24-DCBD-5F54ED605C2A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65" creationId="{EDB80D92-A5E7-40EA-D5A5-46EBACEE6443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66" creationId="{41639FEF-A72A-6380-9CE6-70D2FC67F735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67" creationId="{41657A51-99C2-924A-DCAD-9C776F41F11E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68" creationId="{C47594CF-9894-A6CA-B986-F81651AC32C3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69" creationId="{458766FE-0BF1-67B3-0BD0-585E1CABB2F9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70" creationId="{AA4B2EFD-6CA8-B6E8-63DD-A6726C35D953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71" creationId="{A003909F-DB5A-FE84-F43E-80F7E7483097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72" creationId="{D06AE5D7-7F09-5435-729A-C3E681B99B9A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73" creationId="{5A3CF1B6-F84C-5BEB-CD4C-0B696AC6EB96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74" creationId="{C2E2FF8F-AE7C-DA85-A637-39727B6474EF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75" creationId="{BE99E71A-7AAE-61AD-DA77-7EA5E58147E7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76" creationId="{6D2933A8-C5C9-2952-2B6D-D2B5AB138DE8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77" creationId="{E4A09080-BA46-D272-DADC-841507DF4907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79" creationId="{026E2524-4D82-BFF2-863F-471FB91C37EF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0" creationId="{CE16C8E5-8FC2-AC25-FF55-5084EACAB12F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1" creationId="{E2BDA18F-EB73-DBD7-E187-9441F51CDB7A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2" creationId="{E57B9C41-E042-C189-43FD-2DC4BE9E9B6C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3" creationId="{D10B6F78-21F9-CC09-5CAF-222260B32211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4" creationId="{5C70C640-F0D1-076F-B685-1A45FBB78861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5" creationId="{7139990B-221E-FAC4-9B66-3E1966047FD1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6" creationId="{F4F8B6FA-2B0C-4926-F215-6DFAE82C77E7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7" creationId="{8063B205-B431-E3CB-55F9-E158BB25F811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8" creationId="{84BECADE-45F7-E710-8308-A386BFAD61D1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89" creationId="{EB0D5308-8689-500E-7B3A-0E23FCC6E03E}"/>
          </ac:inkMkLst>
        </pc:inkChg>
        <pc:inkChg chg="add mod">
          <ac:chgData name="Mohamed Bingabr" userId="00864009-1172-4536-93d5-4dbe32f81f3e" providerId="ADAL" clId="{325494E3-8BC5-4529-89BE-2E8FD2972CC6}" dt="2024-03-07T02:10:03.938" v="687"/>
          <ac:inkMkLst>
            <pc:docMk/>
            <pc:sldMk cId="1463592594" sldId="278"/>
            <ac:inkMk id="5190" creationId="{B4972A71-80C5-FFCF-9BD2-6F807DEA1F97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193" creationId="{2D3C1638-223D-52CD-3784-DA57452F5A5D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194" creationId="{FBA53CDA-2E0B-EF46-CAEB-B3263677A1C4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195" creationId="{58A2A511-2AB2-089F-D699-ABE4AD1A5D92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196" creationId="{AE400A19-3337-C841-2CB7-3C456E9B1F67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197" creationId="{A0210DE5-347E-3439-56AD-F449C8A997DF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198" creationId="{5946A1F8-2055-F690-13B3-4A6500E904FE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199" creationId="{BBF530D3-9A21-F45B-2989-D5E5C78460D8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00" creationId="{497252F6-B2AC-CC1F-BBB3-F6CE3AC7C75C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01" creationId="{75AEDC04-7159-E740-4266-3C69B4D27137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02" creationId="{9394E493-6D29-09FC-E811-505C54F91382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03" creationId="{E42C5716-1B72-9F2B-5C0D-E7C3B8E466AB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05" creationId="{616EEFA4-D63F-496E-C98C-1247D44F8A0A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06" creationId="{61412632-5EC4-05DA-BD66-834308DBD1D0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07" creationId="{290F5350-882F-B1C8-0E0B-791AAA4DE186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08" creationId="{6FDC45C9-0CC2-EE66-54E0-2EA3184FA90D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09" creationId="{4B6570B4-B10A-6C94-EFE8-C5F7166521D5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10" creationId="{B9C71D35-D908-1088-9EB2-7FF9697244D0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11" creationId="{20F3C4DA-1037-5E8F-2FD9-AE5631779EA2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12" creationId="{0DED0CF8-DF74-BDF8-1465-BF7F30895E00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13" creationId="{8A26EDDB-77D1-9159-48F2-34FE69B47CFD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14" creationId="{3E3B7AB0-93D0-1A3A-8722-14099A6FB85A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15" creationId="{63C5C89D-01D3-A314-7D1A-27194760ACED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16" creationId="{AA000957-EDB2-A4CC-658C-DD67BF183E21}"/>
          </ac:inkMkLst>
        </pc:inkChg>
        <pc:inkChg chg="add mod">
          <ac:chgData name="Mohamed Bingabr" userId="00864009-1172-4536-93d5-4dbe32f81f3e" providerId="ADAL" clId="{325494E3-8BC5-4529-89BE-2E8FD2972CC6}" dt="2024-03-07T02:20:31.008" v="713"/>
          <ac:inkMkLst>
            <pc:docMk/>
            <pc:sldMk cId="1463592594" sldId="278"/>
            <ac:inkMk id="5217" creationId="{1C8AA41C-72CA-AFBE-186D-C72958FC74AC}"/>
          </ac:inkMkLst>
        </pc:inkChg>
      </pc:sldChg>
      <pc:sldChg chg="delSp mod">
        <pc:chgData name="Mohamed Bingabr" userId="00864009-1172-4536-93d5-4dbe32f81f3e" providerId="ADAL" clId="{325494E3-8BC5-4529-89BE-2E8FD2972CC6}" dt="2024-03-14T19:12:27.473" v="978" actId="478"/>
        <pc:sldMkLst>
          <pc:docMk/>
          <pc:sldMk cId="3920086766" sldId="279"/>
        </pc:sldMkLst>
        <pc:spChg chg="del">
          <ac:chgData name="Mohamed Bingabr" userId="00864009-1172-4536-93d5-4dbe32f81f3e" providerId="ADAL" clId="{325494E3-8BC5-4529-89BE-2E8FD2972CC6}" dt="2024-03-14T19:12:27.473" v="978" actId="478"/>
          <ac:spMkLst>
            <pc:docMk/>
            <pc:sldMk cId="3920086766" sldId="279"/>
            <ac:spMk id="3" creationId="{00000000-0000-0000-0000-000000000000}"/>
          </ac:spMkLst>
        </pc:spChg>
        <pc:spChg chg="del">
          <ac:chgData name="Mohamed Bingabr" userId="00864009-1172-4536-93d5-4dbe32f81f3e" providerId="ADAL" clId="{325494E3-8BC5-4529-89BE-2E8FD2972CC6}" dt="2024-03-14T19:12:27.473" v="978" actId="478"/>
          <ac:spMkLst>
            <pc:docMk/>
            <pc:sldMk cId="3920086766" sldId="279"/>
            <ac:spMk id="4" creationId="{00000000-0000-0000-0000-000000000000}"/>
          </ac:spMkLst>
        </pc:spChg>
        <pc:spChg chg="del">
          <ac:chgData name="Mohamed Bingabr" userId="00864009-1172-4536-93d5-4dbe32f81f3e" providerId="ADAL" clId="{325494E3-8BC5-4529-89BE-2E8FD2972CC6}" dt="2024-03-14T19:12:27.473" v="978" actId="478"/>
          <ac:spMkLst>
            <pc:docMk/>
            <pc:sldMk cId="3920086766" sldId="279"/>
            <ac:spMk id="9" creationId="{00000000-0000-0000-0000-000000000000}"/>
          </ac:spMkLst>
        </pc:spChg>
      </pc:sldChg>
      <pc:sldChg chg="addSp modSp mod">
        <pc:chgData name="Mohamed Bingabr" userId="00864009-1172-4536-93d5-4dbe32f81f3e" providerId="ADAL" clId="{325494E3-8BC5-4529-89BE-2E8FD2972CC6}" dt="2024-03-12T04:16:33.114" v="861" actId="20577"/>
        <pc:sldMkLst>
          <pc:docMk/>
          <pc:sldMk cId="1220455573" sldId="280"/>
        </pc:sldMkLst>
        <pc:spChg chg="add mod">
          <ac:chgData name="Mohamed Bingabr" userId="00864009-1172-4536-93d5-4dbe32f81f3e" providerId="ADAL" clId="{325494E3-8BC5-4529-89BE-2E8FD2972CC6}" dt="2024-03-12T04:16:33.114" v="861" actId="20577"/>
          <ac:spMkLst>
            <pc:docMk/>
            <pc:sldMk cId="1220455573" sldId="280"/>
            <ac:spMk id="4" creationId="{5E35EB9E-AF48-3DFF-EA50-0C774577D8DB}"/>
          </ac:spMkLst>
        </pc:spChg>
        <pc:picChg chg="mod">
          <ac:chgData name="Mohamed Bingabr" userId="00864009-1172-4536-93d5-4dbe32f81f3e" providerId="ADAL" clId="{325494E3-8BC5-4529-89BE-2E8FD2972CC6}" dt="2024-03-12T04:11:48.925" v="809" actId="1076"/>
          <ac:picMkLst>
            <pc:docMk/>
            <pc:sldMk cId="1220455573" sldId="280"/>
            <ac:picMk id="7" creationId="{00000000-0000-0000-0000-000000000000}"/>
          </ac:picMkLst>
        </pc:picChg>
      </pc:sldChg>
      <pc:sldChg chg="addSp modSp mod">
        <pc:chgData name="Mohamed Bingabr" userId="00864009-1172-4536-93d5-4dbe32f81f3e" providerId="ADAL" clId="{325494E3-8BC5-4529-89BE-2E8FD2972CC6}" dt="2024-03-14T03:27:44.384" v="871" actId="207"/>
        <pc:sldMkLst>
          <pc:docMk/>
          <pc:sldMk cId="549778826" sldId="281"/>
        </pc:sldMkLst>
        <pc:spChg chg="add mod">
          <ac:chgData name="Mohamed Bingabr" userId="00864009-1172-4536-93d5-4dbe32f81f3e" providerId="ADAL" clId="{325494E3-8BC5-4529-89BE-2E8FD2972CC6}" dt="2024-03-14T03:27:33.317" v="870" actId="6549"/>
          <ac:spMkLst>
            <pc:docMk/>
            <pc:sldMk cId="549778826" sldId="281"/>
            <ac:spMk id="4" creationId="{2F7380EB-344A-4324-1360-6FDFBD82BF90}"/>
          </ac:spMkLst>
        </pc:spChg>
        <pc:spChg chg="mod">
          <ac:chgData name="Mohamed Bingabr" userId="00864009-1172-4536-93d5-4dbe32f81f3e" providerId="ADAL" clId="{325494E3-8BC5-4529-89BE-2E8FD2972CC6}" dt="2024-03-14T03:27:44.384" v="871" actId="207"/>
          <ac:spMkLst>
            <pc:docMk/>
            <pc:sldMk cId="549778826" sldId="281"/>
            <ac:spMk id="12" creationId="{00000000-0000-0000-0000-000000000000}"/>
          </ac:spMkLst>
        </pc:spChg>
      </pc:sldChg>
      <pc:sldChg chg="delSp modSp mod">
        <pc:chgData name="Mohamed Bingabr" userId="00864009-1172-4536-93d5-4dbe32f81f3e" providerId="ADAL" clId="{325494E3-8BC5-4529-89BE-2E8FD2972CC6}" dt="2024-03-26T01:41:04.943" v="1126" actId="14100"/>
        <pc:sldMkLst>
          <pc:docMk/>
          <pc:sldMk cId="4177650207" sldId="282"/>
        </pc:sldMkLst>
        <pc:spChg chg="del">
          <ac:chgData name="Mohamed Bingabr" userId="00864009-1172-4536-93d5-4dbe32f81f3e" providerId="ADAL" clId="{325494E3-8BC5-4529-89BE-2E8FD2972CC6}" dt="2024-03-14T03:28:25.219" v="872" actId="478"/>
          <ac:spMkLst>
            <pc:docMk/>
            <pc:sldMk cId="4177650207" sldId="282"/>
            <ac:spMk id="5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26T01:40:54.822" v="1124" actId="1076"/>
          <ac:spMkLst>
            <pc:docMk/>
            <pc:sldMk cId="4177650207" sldId="282"/>
            <ac:spMk id="9" creationId="{00000000-0000-0000-0000-000000000000}"/>
          </ac:spMkLst>
        </pc:spChg>
        <pc:grpChg chg="mod">
          <ac:chgData name="Mohamed Bingabr" userId="00864009-1172-4536-93d5-4dbe32f81f3e" providerId="ADAL" clId="{325494E3-8BC5-4529-89BE-2E8FD2972CC6}" dt="2024-03-26T01:41:04.943" v="1126" actId="14100"/>
          <ac:grpSpMkLst>
            <pc:docMk/>
            <pc:sldMk cId="4177650207" sldId="282"/>
            <ac:grpSpMk id="6" creationId="{00000000-0000-0000-0000-000000000000}"/>
          </ac:grpSpMkLst>
        </pc:grpChg>
      </pc:sldChg>
      <pc:sldChg chg="ord">
        <pc:chgData name="Mohamed Bingabr" userId="00864009-1172-4536-93d5-4dbe32f81f3e" providerId="ADAL" clId="{325494E3-8BC5-4529-89BE-2E8FD2972CC6}" dt="2024-03-14T18:42:23.978" v="874"/>
        <pc:sldMkLst>
          <pc:docMk/>
          <pc:sldMk cId="1253849612" sldId="285"/>
        </pc:sldMkLst>
      </pc:sldChg>
      <pc:sldChg chg="ord">
        <pc:chgData name="Mohamed Bingabr" userId="00864009-1172-4536-93d5-4dbe32f81f3e" providerId="ADAL" clId="{325494E3-8BC5-4529-89BE-2E8FD2972CC6}" dt="2024-03-14T18:42:23.978" v="874"/>
        <pc:sldMkLst>
          <pc:docMk/>
          <pc:sldMk cId="1543760014" sldId="286"/>
        </pc:sldMkLst>
      </pc:sldChg>
      <pc:sldChg chg="ord">
        <pc:chgData name="Mohamed Bingabr" userId="00864009-1172-4536-93d5-4dbe32f81f3e" providerId="ADAL" clId="{325494E3-8BC5-4529-89BE-2E8FD2972CC6}" dt="2024-03-14T18:42:23.978" v="874"/>
        <pc:sldMkLst>
          <pc:docMk/>
          <pc:sldMk cId="2039834497" sldId="287"/>
        </pc:sldMkLst>
      </pc:sldChg>
      <pc:sldChg chg="ord">
        <pc:chgData name="Mohamed Bingabr" userId="00864009-1172-4536-93d5-4dbe32f81f3e" providerId="ADAL" clId="{325494E3-8BC5-4529-89BE-2E8FD2972CC6}" dt="2024-03-14T18:42:23.978" v="874"/>
        <pc:sldMkLst>
          <pc:docMk/>
          <pc:sldMk cId="4132777124" sldId="288"/>
        </pc:sldMkLst>
      </pc:sldChg>
      <pc:sldChg chg="ord">
        <pc:chgData name="Mohamed Bingabr" userId="00864009-1172-4536-93d5-4dbe32f81f3e" providerId="ADAL" clId="{325494E3-8BC5-4529-89BE-2E8FD2972CC6}" dt="2024-03-14T18:42:23.978" v="874"/>
        <pc:sldMkLst>
          <pc:docMk/>
          <pc:sldMk cId="2998154653" sldId="289"/>
        </pc:sldMkLst>
      </pc:sldChg>
      <pc:sldChg chg="modSp mod ord">
        <pc:chgData name="Mohamed Bingabr" userId="00864009-1172-4536-93d5-4dbe32f81f3e" providerId="ADAL" clId="{325494E3-8BC5-4529-89BE-2E8FD2972CC6}" dt="2024-03-18T02:14:06.476" v="1091" actId="20577"/>
        <pc:sldMkLst>
          <pc:docMk/>
          <pc:sldMk cId="2329876620" sldId="291"/>
        </pc:sldMkLst>
        <pc:spChg chg="mod">
          <ac:chgData name="Mohamed Bingabr" userId="00864009-1172-4536-93d5-4dbe32f81f3e" providerId="ADAL" clId="{325494E3-8BC5-4529-89BE-2E8FD2972CC6}" dt="2024-03-18T02:14:06.476" v="1091" actId="20577"/>
          <ac:spMkLst>
            <pc:docMk/>
            <pc:sldMk cId="2329876620" sldId="291"/>
            <ac:spMk id="5122" creationId="{00000000-0000-0000-0000-000000000000}"/>
          </ac:spMkLst>
        </pc:spChg>
      </pc:sldChg>
      <pc:sldChg chg="modSp add del mod ord">
        <pc:chgData name="Mohamed Bingabr" userId="00864009-1172-4536-93d5-4dbe32f81f3e" providerId="ADAL" clId="{325494E3-8BC5-4529-89BE-2E8FD2972CC6}" dt="2024-03-18T02:14:20.487" v="1102" actId="20577"/>
        <pc:sldMkLst>
          <pc:docMk/>
          <pc:sldMk cId="1743361022" sldId="293"/>
        </pc:sldMkLst>
        <pc:spChg chg="mod">
          <ac:chgData name="Mohamed Bingabr" userId="00864009-1172-4536-93d5-4dbe32f81f3e" providerId="ADAL" clId="{325494E3-8BC5-4529-89BE-2E8FD2972CC6}" dt="2024-03-18T02:14:20.487" v="1102" actId="20577"/>
          <ac:spMkLst>
            <pc:docMk/>
            <pc:sldMk cId="1743361022" sldId="293"/>
            <ac:spMk id="5122" creationId="{00000000-0000-0000-0000-000000000000}"/>
          </ac:spMkLst>
        </pc:spChg>
      </pc:sldChg>
      <pc:sldChg chg="delSp del mod">
        <pc:chgData name="Mohamed Bingabr" userId="00864009-1172-4536-93d5-4dbe32f81f3e" providerId="ADAL" clId="{325494E3-8BC5-4529-89BE-2E8FD2972CC6}" dt="2024-03-14T19:12:38.121" v="979" actId="2696"/>
        <pc:sldMkLst>
          <pc:docMk/>
          <pc:sldMk cId="3473256132" sldId="294"/>
        </pc:sldMkLst>
        <pc:spChg chg="del">
          <ac:chgData name="Mohamed Bingabr" userId="00864009-1172-4536-93d5-4dbe32f81f3e" providerId="ADAL" clId="{325494E3-8BC5-4529-89BE-2E8FD2972CC6}" dt="2024-03-14T19:10:11.315" v="975" actId="478"/>
          <ac:spMkLst>
            <pc:docMk/>
            <pc:sldMk cId="3473256132" sldId="294"/>
            <ac:spMk id="11" creationId="{00000000-0000-0000-0000-000000000000}"/>
          </ac:spMkLst>
        </pc:spChg>
        <pc:spChg chg="del">
          <ac:chgData name="Mohamed Bingabr" userId="00864009-1172-4536-93d5-4dbe32f81f3e" providerId="ADAL" clId="{325494E3-8BC5-4529-89BE-2E8FD2972CC6}" dt="2024-03-14T19:10:16.244" v="976" actId="478"/>
          <ac:spMkLst>
            <pc:docMk/>
            <pc:sldMk cId="3473256132" sldId="294"/>
            <ac:spMk id="13" creationId="{00000000-0000-0000-0000-000000000000}"/>
          </ac:spMkLst>
        </pc:spChg>
        <pc:spChg chg="del">
          <ac:chgData name="Mohamed Bingabr" userId="00864009-1172-4536-93d5-4dbe32f81f3e" providerId="ADAL" clId="{325494E3-8BC5-4529-89BE-2E8FD2972CC6}" dt="2024-03-14T19:10:11.315" v="975" actId="478"/>
          <ac:spMkLst>
            <pc:docMk/>
            <pc:sldMk cId="3473256132" sldId="294"/>
            <ac:spMk id="14" creationId="{00000000-0000-0000-0000-000000000000}"/>
          </ac:spMkLst>
        </pc:spChg>
        <pc:spChg chg="del">
          <ac:chgData name="Mohamed Bingabr" userId="00864009-1172-4536-93d5-4dbe32f81f3e" providerId="ADAL" clId="{325494E3-8BC5-4529-89BE-2E8FD2972CC6}" dt="2024-03-14T19:10:11.315" v="975" actId="478"/>
          <ac:spMkLst>
            <pc:docMk/>
            <pc:sldMk cId="3473256132" sldId="294"/>
            <ac:spMk id="17" creationId="{00000000-0000-0000-0000-000000000000}"/>
          </ac:spMkLst>
        </pc:spChg>
        <pc:spChg chg="del">
          <ac:chgData name="Mohamed Bingabr" userId="00864009-1172-4536-93d5-4dbe32f81f3e" providerId="ADAL" clId="{325494E3-8BC5-4529-89BE-2E8FD2972CC6}" dt="2024-03-14T19:10:19.849" v="977" actId="478"/>
          <ac:spMkLst>
            <pc:docMk/>
            <pc:sldMk cId="3473256132" sldId="294"/>
            <ac:spMk id="18" creationId="{00000000-0000-0000-0000-000000000000}"/>
          </ac:spMkLst>
        </pc:spChg>
      </pc:sldChg>
      <pc:sldChg chg="addSp modSp mod">
        <pc:chgData name="Mohamed Bingabr" userId="00864009-1172-4536-93d5-4dbe32f81f3e" providerId="ADAL" clId="{325494E3-8BC5-4529-89BE-2E8FD2972CC6}" dt="2024-03-05T18:52:51.391" v="114" actId="1076"/>
        <pc:sldMkLst>
          <pc:docMk/>
          <pc:sldMk cId="254287754" sldId="300"/>
        </pc:sldMkLst>
        <pc:spChg chg="add mod">
          <ac:chgData name="Mohamed Bingabr" userId="00864009-1172-4536-93d5-4dbe32f81f3e" providerId="ADAL" clId="{325494E3-8BC5-4529-89BE-2E8FD2972CC6}" dt="2024-03-05T18:52:51.391" v="114" actId="1076"/>
          <ac:spMkLst>
            <pc:docMk/>
            <pc:sldMk cId="254287754" sldId="300"/>
            <ac:spMk id="8" creationId="{6AD583D5-1BB8-D7AC-FDBA-B04B1B7250EA}"/>
          </ac:spMkLst>
        </pc:spChg>
      </pc:sldChg>
      <pc:sldChg chg="ord">
        <pc:chgData name="Mohamed Bingabr" userId="00864009-1172-4536-93d5-4dbe32f81f3e" providerId="ADAL" clId="{325494E3-8BC5-4529-89BE-2E8FD2972CC6}" dt="2024-03-14T03:19:35.620" v="865"/>
        <pc:sldMkLst>
          <pc:docMk/>
          <pc:sldMk cId="3147320214" sldId="307"/>
        </pc:sldMkLst>
      </pc:sldChg>
      <pc:sldChg chg="addSp delSp modSp mod delAnim modAnim">
        <pc:chgData name="Mohamed Bingabr" userId="00864009-1172-4536-93d5-4dbe32f81f3e" providerId="ADAL" clId="{325494E3-8BC5-4529-89BE-2E8FD2972CC6}" dt="2024-03-26T02:33:23.364" v="1247"/>
        <pc:sldMkLst>
          <pc:docMk/>
          <pc:sldMk cId="3332930484" sldId="308"/>
        </pc:sldMkLst>
        <pc:spChg chg="del mod topLvl">
          <ac:chgData name="Mohamed Bingabr" userId="00864009-1172-4536-93d5-4dbe32f81f3e" providerId="ADAL" clId="{325494E3-8BC5-4529-89BE-2E8FD2972CC6}" dt="2024-03-24T12:47:41.136" v="1111" actId="478"/>
          <ac:spMkLst>
            <pc:docMk/>
            <pc:sldMk cId="3332930484" sldId="308"/>
            <ac:spMk id="3" creationId="{630A47BF-C243-8E2A-D92B-1180662F80E9}"/>
          </ac:spMkLst>
        </pc:spChg>
        <pc:spChg chg="mod topLvl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5" creationId="{F3A22D93-C59E-3320-1220-98E3B736F23A}"/>
          </ac:spMkLst>
        </pc:spChg>
        <pc:spChg chg="add mod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6" creationId="{01481434-8F3F-FD8A-C03A-207496EC743D}"/>
          </ac:spMkLst>
        </pc:spChg>
        <pc:spChg chg="mod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10" creationId="{00000000-0000-0000-0000-000000000000}"/>
          </ac:spMkLst>
        </pc:spChg>
        <pc:spChg chg="add mod">
          <ac:chgData name="Mohamed Bingabr" userId="00864009-1172-4536-93d5-4dbe32f81f3e" providerId="ADAL" clId="{325494E3-8BC5-4529-89BE-2E8FD2972CC6}" dt="2024-03-26T02:30:48.173" v="1246" actId="164"/>
          <ac:spMkLst>
            <pc:docMk/>
            <pc:sldMk cId="3332930484" sldId="308"/>
            <ac:spMk id="12" creationId="{254C7BD4-AF25-9DB0-9D65-8669C5EFBBAD}"/>
          </ac:spMkLst>
        </pc:spChg>
        <pc:spChg chg="add mod">
          <ac:chgData name="Mohamed Bingabr" userId="00864009-1172-4536-93d5-4dbe32f81f3e" providerId="ADAL" clId="{325494E3-8BC5-4529-89BE-2E8FD2972CC6}" dt="2024-03-26T02:30:48.173" v="1246" actId="164"/>
          <ac:spMkLst>
            <pc:docMk/>
            <pc:sldMk cId="3332930484" sldId="308"/>
            <ac:spMk id="14" creationId="{DDBBB8F8-FC4A-E3A8-C048-AC0532F782CE}"/>
          </ac:spMkLst>
        </pc:spChg>
        <pc:spChg chg="mod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17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19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22" creationId="{00000000-0000-0000-0000-000000000000}"/>
          </ac:spMkLst>
        </pc:spChg>
        <pc:spChg chg="add mod">
          <ac:chgData name="Mohamed Bingabr" userId="00864009-1172-4536-93d5-4dbe32f81f3e" providerId="ADAL" clId="{325494E3-8BC5-4529-89BE-2E8FD2972CC6}" dt="2024-03-26T02:30:48.173" v="1246" actId="164"/>
          <ac:spMkLst>
            <pc:docMk/>
            <pc:sldMk cId="3332930484" sldId="308"/>
            <ac:spMk id="23" creationId="{2A568FD5-6DCE-5F00-5C58-0ECC735F887C}"/>
          </ac:spMkLst>
        </pc:spChg>
        <pc:spChg chg="mod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24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26T02:27:17.413" v="1145" actId="1035"/>
          <ac:spMkLst>
            <pc:docMk/>
            <pc:sldMk cId="3332930484" sldId="308"/>
            <ac:spMk id="25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29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37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26T02:25:32.367" v="1127" actId="1076"/>
          <ac:spMkLst>
            <pc:docMk/>
            <pc:sldMk cId="3332930484" sldId="308"/>
            <ac:spMk id="39" creationId="{00000000-0000-0000-0000-000000000000}"/>
          </ac:spMkLst>
        </pc:spChg>
        <pc:grpChg chg="add del mod">
          <ac:chgData name="Mohamed Bingabr" userId="00864009-1172-4536-93d5-4dbe32f81f3e" providerId="ADAL" clId="{325494E3-8BC5-4529-89BE-2E8FD2972CC6}" dt="2024-03-24T12:47:35.833" v="1110" actId="165"/>
          <ac:grpSpMkLst>
            <pc:docMk/>
            <pc:sldMk cId="3332930484" sldId="308"/>
            <ac:grpSpMk id="2" creationId="{F605442C-8A97-7DE5-C31C-F5DB88B8EA47}"/>
          </ac:grpSpMkLst>
        </pc:grpChg>
        <pc:grpChg chg="del mod">
          <ac:chgData name="Mohamed Bingabr" userId="00864009-1172-4536-93d5-4dbe32f81f3e" providerId="ADAL" clId="{325494E3-8BC5-4529-89BE-2E8FD2972CC6}" dt="2024-03-24T12:48:35.209" v="1116" actId="478"/>
          <ac:grpSpMkLst>
            <pc:docMk/>
            <pc:sldMk cId="3332930484" sldId="308"/>
            <ac:grpSpMk id="26" creationId="{00000000-0000-0000-0000-000000000000}"/>
          </ac:grpSpMkLst>
        </pc:grpChg>
        <pc:grpChg chg="add mod">
          <ac:chgData name="Mohamed Bingabr" userId="00864009-1172-4536-93d5-4dbe32f81f3e" providerId="ADAL" clId="{325494E3-8BC5-4529-89BE-2E8FD2972CC6}" dt="2024-03-26T02:30:48.173" v="1246" actId="164"/>
          <ac:grpSpMkLst>
            <pc:docMk/>
            <pc:sldMk cId="3332930484" sldId="308"/>
            <ac:grpSpMk id="26" creationId="{4A285058-3CE9-CEF3-DF34-1D9D4255305E}"/>
          </ac:grpSpMkLst>
        </pc:grpChg>
        <pc:cxnChg chg="add mod">
          <ac:chgData name="Mohamed Bingabr" userId="00864009-1172-4536-93d5-4dbe32f81f3e" providerId="ADAL" clId="{325494E3-8BC5-4529-89BE-2E8FD2972CC6}" dt="2024-03-26T02:30:48.173" v="1246" actId="164"/>
          <ac:cxnSpMkLst>
            <pc:docMk/>
            <pc:sldMk cId="3332930484" sldId="308"/>
            <ac:cxnSpMk id="2" creationId="{E1BD14CD-97BE-7130-C649-E30C29A6C9E9}"/>
          </ac:cxnSpMkLst>
        </pc:cxnChg>
        <pc:cxnChg chg="add mod">
          <ac:chgData name="Mohamed Bingabr" userId="00864009-1172-4536-93d5-4dbe32f81f3e" providerId="ADAL" clId="{325494E3-8BC5-4529-89BE-2E8FD2972CC6}" dt="2024-03-26T02:30:48.173" v="1246" actId="164"/>
          <ac:cxnSpMkLst>
            <pc:docMk/>
            <pc:sldMk cId="3332930484" sldId="308"/>
            <ac:cxnSpMk id="3" creationId="{AD2ABEFB-EEEF-626C-F647-2EFBC42A7C41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4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7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9" creationId="{00000000-0000-0000-0000-000000000000}"/>
          </ac:cxnSpMkLst>
        </pc:cxnChg>
        <pc:cxnChg chg="add mod">
          <ac:chgData name="Mohamed Bingabr" userId="00864009-1172-4536-93d5-4dbe32f81f3e" providerId="ADAL" clId="{325494E3-8BC5-4529-89BE-2E8FD2972CC6}" dt="2024-03-26T02:30:48.173" v="1246" actId="164"/>
          <ac:cxnSpMkLst>
            <pc:docMk/>
            <pc:sldMk cId="3332930484" sldId="308"/>
            <ac:cxnSpMk id="11" creationId="{D01B5727-8408-3691-EA0F-5F3695C680F9}"/>
          </ac:cxnSpMkLst>
        </pc:cxnChg>
        <pc:cxnChg chg="mod">
          <ac:chgData name="Mohamed Bingabr" userId="00864009-1172-4536-93d5-4dbe32f81f3e" providerId="ADAL" clId="{325494E3-8BC5-4529-89BE-2E8FD2972CC6}" dt="2024-03-26T02:27:17.413" v="1145" actId="1035"/>
          <ac:cxnSpMkLst>
            <pc:docMk/>
            <pc:sldMk cId="3332930484" sldId="308"/>
            <ac:cxnSpMk id="13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15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18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21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28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32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35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36" creationId="{00000000-0000-0000-0000-000000000000}"/>
          </ac:cxnSpMkLst>
        </pc:cxnChg>
        <pc:cxnChg chg="mod">
          <ac:chgData name="Mohamed Bingabr" userId="00864009-1172-4536-93d5-4dbe32f81f3e" providerId="ADAL" clId="{325494E3-8BC5-4529-89BE-2E8FD2972CC6}" dt="2024-03-26T02:25:32.367" v="1127" actId="1076"/>
          <ac:cxnSpMkLst>
            <pc:docMk/>
            <pc:sldMk cId="3332930484" sldId="308"/>
            <ac:cxnSpMk id="38" creationId="{00000000-0000-0000-0000-000000000000}"/>
          </ac:cxnSpMkLst>
        </pc:cxnChg>
      </pc:sldChg>
      <pc:sldChg chg="addSp delSp modSp add mod">
        <pc:chgData name="Mohamed Bingabr" userId="00864009-1172-4536-93d5-4dbe32f81f3e" providerId="ADAL" clId="{325494E3-8BC5-4529-89BE-2E8FD2972CC6}" dt="2024-03-14T19:29:18.061" v="1075" actId="1036"/>
        <pc:sldMkLst>
          <pc:docMk/>
          <pc:sldMk cId="1295403237" sldId="309"/>
        </pc:sldMkLst>
        <pc:spChg chg="del mod">
          <ac:chgData name="Mohamed Bingabr" userId="00864009-1172-4536-93d5-4dbe32f81f3e" providerId="ADAL" clId="{325494E3-8BC5-4529-89BE-2E8FD2972CC6}" dt="2024-03-14T19:27:43.500" v="1063" actId="478"/>
          <ac:spMkLst>
            <pc:docMk/>
            <pc:sldMk cId="1295403237" sldId="309"/>
            <ac:spMk id="3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14T19:28:24.583" v="1070" actId="1076"/>
          <ac:spMkLst>
            <pc:docMk/>
            <pc:sldMk cId="1295403237" sldId="309"/>
            <ac:spMk id="8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14T19:28:07.221" v="1066" actId="1076"/>
          <ac:spMkLst>
            <pc:docMk/>
            <pc:sldMk cId="1295403237" sldId="309"/>
            <ac:spMk id="9" creationId="{00000000-0000-0000-0000-000000000000}"/>
          </ac:spMkLst>
        </pc:spChg>
        <pc:spChg chg="del">
          <ac:chgData name="Mohamed Bingabr" userId="00864009-1172-4536-93d5-4dbe32f81f3e" providerId="ADAL" clId="{325494E3-8BC5-4529-89BE-2E8FD2972CC6}" dt="2024-03-14T19:24:45.943" v="1049" actId="478"/>
          <ac:spMkLst>
            <pc:docMk/>
            <pc:sldMk cId="1295403237" sldId="309"/>
            <ac:spMk id="19" creationId="{00000000-0000-0000-0000-000000000000}"/>
          </ac:spMkLst>
        </pc:spChg>
        <pc:spChg chg="mod">
          <ac:chgData name="Mohamed Bingabr" userId="00864009-1172-4536-93d5-4dbe32f81f3e" providerId="ADAL" clId="{325494E3-8BC5-4529-89BE-2E8FD2972CC6}" dt="2024-03-14T19:24:40.349" v="1048" actId="20577"/>
          <ac:spMkLst>
            <pc:docMk/>
            <pc:sldMk cId="1295403237" sldId="309"/>
            <ac:spMk id="5122" creationId="{00000000-0000-0000-0000-000000000000}"/>
          </ac:spMkLst>
        </pc:spChg>
        <pc:picChg chg="add mod">
          <ac:chgData name="Mohamed Bingabr" userId="00864009-1172-4536-93d5-4dbe32f81f3e" providerId="ADAL" clId="{325494E3-8BC5-4529-89BE-2E8FD2972CC6}" dt="2024-03-14T19:29:18.061" v="1075" actId="1036"/>
          <ac:picMkLst>
            <pc:docMk/>
            <pc:sldMk cId="1295403237" sldId="309"/>
            <ac:picMk id="5" creationId="{C610CD7D-A5CA-DB2A-9710-4663E7872CC9}"/>
          </ac:picMkLst>
        </pc:picChg>
        <pc:picChg chg="del mod">
          <ac:chgData name="Mohamed Bingabr" userId="00864009-1172-4536-93d5-4dbe32f81f3e" providerId="ADAL" clId="{325494E3-8BC5-4529-89BE-2E8FD2972CC6}" dt="2024-03-14T19:26:44.110" v="1058" actId="478"/>
          <ac:picMkLst>
            <pc:docMk/>
            <pc:sldMk cId="1295403237" sldId="309"/>
            <ac:picMk id="7" creationId="{00000000-0000-0000-0000-000000000000}"/>
          </ac:picMkLst>
        </pc:picChg>
        <pc:picChg chg="add mod ord">
          <ac:chgData name="Mohamed Bingabr" userId="00864009-1172-4536-93d5-4dbe32f81f3e" providerId="ADAL" clId="{325494E3-8BC5-4529-89BE-2E8FD2972CC6}" dt="2024-03-14T19:28:15.057" v="1068" actId="1076"/>
          <ac:picMkLst>
            <pc:docMk/>
            <pc:sldMk cId="1295403237" sldId="309"/>
            <ac:picMk id="10" creationId="{CD99B960-2CE6-2791-3D80-9CE9B8954E72}"/>
          </ac:picMkLst>
        </pc:picChg>
      </pc:sldChg>
      <pc:sldChg chg="add del">
        <pc:chgData name="Mohamed Bingabr" userId="00864009-1172-4536-93d5-4dbe32f81f3e" providerId="ADAL" clId="{325494E3-8BC5-4529-89BE-2E8FD2972CC6}" dt="2024-03-14T19:28:45.105" v="1071" actId="2696"/>
        <pc:sldMkLst>
          <pc:docMk/>
          <pc:sldMk cId="1402199838" sldId="310"/>
        </pc:sldMkLst>
      </pc:sldChg>
    </pc:docChg>
  </pc:docChgLst>
  <pc:docChgLst>
    <pc:chgData name="Mohamed Bingabr" userId="00864009-1172-4536-93d5-4dbe32f81f3e" providerId="ADAL" clId="{F1FFA662-9245-47FB-A0C6-8796C89D9E23}"/>
    <pc:docChg chg="delSld modSld">
      <pc:chgData name="Mohamed Bingabr" userId="00864009-1172-4536-93d5-4dbe32f81f3e" providerId="ADAL" clId="{F1FFA662-9245-47FB-A0C6-8796C89D9E23}" dt="2024-03-14T20:28:57.307" v="63" actId="1038"/>
      <pc:docMkLst>
        <pc:docMk/>
      </pc:docMkLst>
      <pc:sldChg chg="modSp mod">
        <pc:chgData name="Mohamed Bingabr" userId="00864009-1172-4536-93d5-4dbe32f81f3e" providerId="ADAL" clId="{F1FFA662-9245-47FB-A0C6-8796C89D9E23}" dt="2024-03-14T20:23:56.792" v="39" actId="14100"/>
        <pc:sldMkLst>
          <pc:docMk/>
          <pc:sldMk cId="3587893125" sldId="268"/>
        </pc:sldMkLst>
        <pc:spChg chg="mod">
          <ac:chgData name="Mohamed Bingabr" userId="00864009-1172-4536-93d5-4dbe32f81f3e" providerId="ADAL" clId="{F1FFA662-9245-47FB-A0C6-8796C89D9E23}" dt="2024-03-14T20:23:56.792" v="39" actId="14100"/>
          <ac:spMkLst>
            <pc:docMk/>
            <pc:sldMk cId="3587893125" sldId="268"/>
            <ac:spMk id="2" creationId="{00000000-0000-0000-0000-000000000000}"/>
          </ac:spMkLst>
        </pc:spChg>
      </pc:sldChg>
      <pc:sldChg chg="modSp mod">
        <pc:chgData name="Mohamed Bingabr" userId="00864009-1172-4536-93d5-4dbe32f81f3e" providerId="ADAL" clId="{F1FFA662-9245-47FB-A0C6-8796C89D9E23}" dt="2024-03-14T13:26:16.772" v="15" actId="6549"/>
        <pc:sldMkLst>
          <pc:docMk/>
          <pc:sldMk cId="908201282" sldId="273"/>
        </pc:sldMkLst>
        <pc:spChg chg="mod">
          <ac:chgData name="Mohamed Bingabr" userId="00864009-1172-4536-93d5-4dbe32f81f3e" providerId="ADAL" clId="{F1FFA662-9245-47FB-A0C6-8796C89D9E23}" dt="2024-03-14T13:26:16.772" v="15" actId="6549"/>
          <ac:spMkLst>
            <pc:docMk/>
            <pc:sldMk cId="908201282" sldId="273"/>
            <ac:spMk id="8" creationId="{00000000-0000-0000-0000-000000000000}"/>
          </ac:spMkLst>
        </pc:spChg>
        <pc:spChg chg="mod">
          <ac:chgData name="Mohamed Bingabr" userId="00864009-1172-4536-93d5-4dbe32f81f3e" providerId="ADAL" clId="{F1FFA662-9245-47FB-A0C6-8796C89D9E23}" dt="2024-03-14T13:25:49.510" v="1" actId="20577"/>
          <ac:spMkLst>
            <pc:docMk/>
            <pc:sldMk cId="908201282" sldId="273"/>
            <ac:spMk id="9" creationId="{00000000-0000-0000-0000-000000000000}"/>
          </ac:spMkLst>
        </pc:spChg>
      </pc:sldChg>
      <pc:sldChg chg="addSp modSp mod">
        <pc:chgData name="Mohamed Bingabr" userId="00864009-1172-4536-93d5-4dbe32f81f3e" providerId="ADAL" clId="{F1FFA662-9245-47FB-A0C6-8796C89D9E23}" dt="2024-03-14T20:24:39.939" v="44" actId="1076"/>
        <pc:sldMkLst>
          <pc:docMk/>
          <pc:sldMk cId="1463592594" sldId="278"/>
        </pc:sldMkLst>
        <pc:spChg chg="mod">
          <ac:chgData name="Mohamed Bingabr" userId="00864009-1172-4536-93d5-4dbe32f81f3e" providerId="ADAL" clId="{F1FFA662-9245-47FB-A0C6-8796C89D9E23}" dt="2024-03-14T20:23:17.110" v="36" actId="1037"/>
          <ac:spMkLst>
            <pc:docMk/>
            <pc:sldMk cId="1463592594" sldId="278"/>
            <ac:spMk id="2" creationId="{00000000-0000-0000-0000-000000000000}"/>
          </ac:spMkLst>
        </pc:spChg>
        <pc:spChg chg="mod">
          <ac:chgData name="Mohamed Bingabr" userId="00864009-1172-4536-93d5-4dbe32f81f3e" providerId="ADAL" clId="{F1FFA662-9245-47FB-A0C6-8796C89D9E23}" dt="2024-03-14T20:23:17.110" v="36" actId="1037"/>
          <ac:spMkLst>
            <pc:docMk/>
            <pc:sldMk cId="1463592594" sldId="278"/>
            <ac:spMk id="3" creationId="{00000000-0000-0000-0000-000000000000}"/>
          </ac:spMkLst>
        </pc:spChg>
        <pc:spChg chg="add mod">
          <ac:chgData name="Mohamed Bingabr" userId="00864009-1172-4536-93d5-4dbe32f81f3e" providerId="ADAL" clId="{F1FFA662-9245-47FB-A0C6-8796C89D9E23}" dt="2024-03-14T20:24:39.939" v="44" actId="1076"/>
          <ac:spMkLst>
            <pc:docMk/>
            <pc:sldMk cId="1463592594" sldId="278"/>
            <ac:spMk id="4" creationId="{0313BE4F-1581-41D5-A17D-F2F08E8B1FD7}"/>
          </ac:spMkLst>
        </pc:spChg>
        <pc:spChg chg="mod">
          <ac:chgData name="Mohamed Bingabr" userId="00864009-1172-4536-93d5-4dbe32f81f3e" providerId="ADAL" clId="{F1FFA662-9245-47FB-A0C6-8796C89D9E23}" dt="2024-03-14T20:23:24.531" v="38" actId="1037"/>
          <ac:spMkLst>
            <pc:docMk/>
            <pc:sldMk cId="1463592594" sldId="278"/>
            <ac:spMk id="6" creationId="{00000000-0000-0000-0000-000000000000}"/>
          </ac:spMkLst>
        </pc:spChg>
        <pc:spChg chg="mod">
          <ac:chgData name="Mohamed Bingabr" userId="00864009-1172-4536-93d5-4dbe32f81f3e" providerId="ADAL" clId="{F1FFA662-9245-47FB-A0C6-8796C89D9E23}" dt="2024-03-14T20:23:24.531" v="38" actId="1037"/>
          <ac:spMkLst>
            <pc:docMk/>
            <pc:sldMk cId="1463592594" sldId="278"/>
            <ac:spMk id="7" creationId="{00000000-0000-0000-0000-000000000000}"/>
          </ac:spMkLst>
        </pc:spChg>
        <pc:spChg chg="mod">
          <ac:chgData name="Mohamed Bingabr" userId="00864009-1172-4536-93d5-4dbe32f81f3e" providerId="ADAL" clId="{F1FFA662-9245-47FB-A0C6-8796C89D9E23}" dt="2024-03-14T20:23:17.110" v="36" actId="1037"/>
          <ac:spMkLst>
            <pc:docMk/>
            <pc:sldMk cId="1463592594" sldId="278"/>
            <ac:spMk id="9" creationId="{00000000-0000-0000-0000-000000000000}"/>
          </ac:spMkLst>
        </pc:spChg>
        <pc:spChg chg="mod">
          <ac:chgData name="Mohamed Bingabr" userId="00864009-1172-4536-93d5-4dbe32f81f3e" providerId="ADAL" clId="{F1FFA662-9245-47FB-A0C6-8796C89D9E23}" dt="2024-03-14T20:23:17.110" v="36" actId="1037"/>
          <ac:spMkLst>
            <pc:docMk/>
            <pc:sldMk cId="1463592594" sldId="278"/>
            <ac:spMk id="11" creationId="{00000000-0000-0000-0000-000000000000}"/>
          </ac:spMkLst>
        </pc:spChg>
        <pc:spChg chg="mod">
          <ac:chgData name="Mohamed Bingabr" userId="00864009-1172-4536-93d5-4dbe32f81f3e" providerId="ADAL" clId="{F1FFA662-9245-47FB-A0C6-8796C89D9E23}" dt="2024-03-14T20:23:17.110" v="36" actId="1037"/>
          <ac:spMkLst>
            <pc:docMk/>
            <pc:sldMk cId="1463592594" sldId="278"/>
            <ac:spMk id="12" creationId="{00000000-0000-0000-0000-000000000000}"/>
          </ac:spMkLst>
        </pc:spChg>
        <pc:grpChg chg="mod">
          <ac:chgData name="Mohamed Bingabr" userId="00864009-1172-4536-93d5-4dbe32f81f3e" providerId="ADAL" clId="{F1FFA662-9245-47FB-A0C6-8796C89D9E23}" dt="2024-03-14T13:27:44.363" v="28" actId="1037"/>
          <ac:grpSpMkLst>
            <pc:docMk/>
            <pc:sldMk cId="1463592594" sldId="278"/>
            <ac:grpSpMk id="5192" creationId="{47ED0FE2-172B-71D4-1CF3-C3977A564295}"/>
          </ac:grpSpMkLst>
        </pc:grpChg>
        <pc:grpChg chg="mod">
          <ac:chgData name="Mohamed Bingabr" userId="00864009-1172-4536-93d5-4dbe32f81f3e" providerId="ADAL" clId="{F1FFA662-9245-47FB-A0C6-8796C89D9E23}" dt="2024-03-14T13:27:44.363" v="28" actId="1037"/>
          <ac:grpSpMkLst>
            <pc:docMk/>
            <pc:sldMk cId="1463592594" sldId="278"/>
            <ac:grpSpMk id="5218" creationId="{8D4E1DFD-8026-41BE-5B16-4E1EBC290F59}"/>
          </ac:grpSpMkLst>
        </pc:grpChg>
      </pc:sldChg>
      <pc:sldChg chg="del">
        <pc:chgData name="Mohamed Bingabr" userId="00864009-1172-4536-93d5-4dbe32f81f3e" providerId="ADAL" clId="{F1FFA662-9245-47FB-A0C6-8796C89D9E23}" dt="2024-03-14T20:25:21.027" v="45" actId="2696"/>
        <pc:sldMkLst>
          <pc:docMk/>
          <pc:sldMk cId="3920086766" sldId="279"/>
        </pc:sldMkLst>
      </pc:sldChg>
      <pc:sldChg chg="modSp mod">
        <pc:chgData name="Mohamed Bingabr" userId="00864009-1172-4536-93d5-4dbe32f81f3e" providerId="ADAL" clId="{F1FFA662-9245-47FB-A0C6-8796C89D9E23}" dt="2024-03-14T20:28:57.307" v="63" actId="1038"/>
        <pc:sldMkLst>
          <pc:docMk/>
          <pc:sldMk cId="549778826" sldId="281"/>
        </pc:sldMkLst>
        <pc:spChg chg="mod">
          <ac:chgData name="Mohamed Bingabr" userId="00864009-1172-4536-93d5-4dbe32f81f3e" providerId="ADAL" clId="{F1FFA662-9245-47FB-A0C6-8796C89D9E23}" dt="2024-03-14T20:26:20.413" v="48" actId="20577"/>
          <ac:spMkLst>
            <pc:docMk/>
            <pc:sldMk cId="549778826" sldId="281"/>
            <ac:spMk id="5" creationId="{00000000-0000-0000-0000-000000000000}"/>
          </ac:spMkLst>
        </pc:spChg>
        <pc:spChg chg="mod">
          <ac:chgData name="Mohamed Bingabr" userId="00864009-1172-4536-93d5-4dbe32f81f3e" providerId="ADAL" clId="{F1FFA662-9245-47FB-A0C6-8796C89D9E23}" dt="2024-03-14T20:28:26.344" v="54" actId="1036"/>
          <ac:spMkLst>
            <pc:docMk/>
            <pc:sldMk cId="549778826" sldId="281"/>
            <ac:spMk id="8" creationId="{00000000-0000-0000-0000-000000000000}"/>
          </ac:spMkLst>
        </pc:spChg>
        <pc:spChg chg="mod">
          <ac:chgData name="Mohamed Bingabr" userId="00864009-1172-4536-93d5-4dbe32f81f3e" providerId="ADAL" clId="{F1FFA662-9245-47FB-A0C6-8796C89D9E23}" dt="2024-03-14T20:28:57.307" v="63" actId="1038"/>
          <ac:spMkLst>
            <pc:docMk/>
            <pc:sldMk cId="549778826" sldId="281"/>
            <ac:spMk id="9" creationId="{00000000-0000-0000-0000-000000000000}"/>
          </ac:spMkLst>
        </pc:spChg>
        <pc:spChg chg="mod">
          <ac:chgData name="Mohamed Bingabr" userId="00864009-1172-4536-93d5-4dbe32f81f3e" providerId="ADAL" clId="{F1FFA662-9245-47FB-A0C6-8796C89D9E23}" dt="2024-03-14T20:28:26.344" v="54" actId="1036"/>
          <ac:spMkLst>
            <pc:docMk/>
            <pc:sldMk cId="549778826" sldId="281"/>
            <ac:spMk id="10" creationId="{00000000-0000-0000-0000-000000000000}"/>
          </ac:spMkLst>
        </pc:spChg>
      </pc:sldChg>
      <pc:sldChg chg="modSp mod">
        <pc:chgData name="Mohamed Bingabr" userId="00864009-1172-4536-93d5-4dbe32f81f3e" providerId="ADAL" clId="{F1FFA662-9245-47FB-A0C6-8796C89D9E23}" dt="2024-03-14T13:44:19.251" v="33" actId="14100"/>
        <pc:sldMkLst>
          <pc:docMk/>
          <pc:sldMk cId="1543760014" sldId="286"/>
        </pc:sldMkLst>
        <pc:spChg chg="mod">
          <ac:chgData name="Mohamed Bingabr" userId="00864009-1172-4536-93d5-4dbe32f81f3e" providerId="ADAL" clId="{F1FFA662-9245-47FB-A0C6-8796C89D9E23}" dt="2024-03-14T13:44:19.251" v="33" actId="14100"/>
          <ac:spMkLst>
            <pc:docMk/>
            <pc:sldMk cId="1543760014" sldId="286"/>
            <ac:spMk id="1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90B79-741E-4328-97DD-E2B03ECFFC35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443"/>
            <a:ext cx="4028440" cy="35076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91B3D7-316B-4CF9-BE8E-83190EDEB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25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75 128 4624 0 0,'0'0'4792'0'0,"5"11"-2250"0"0,-1-10-2156 0 0,-1 0 0 0 0,0-1 0 0 0,1 1-1 0 0,-1-1 1 0 0,5 0 0 0 0,-7 0-283 0 0,0 0-73 0 0,0 0 0 0 0,0 0 0 0 0,0 0 0 0 0,0 0 0 0 0,0 0 0 0 0,0-1 0 0 0,0 1 0 0 0,0 0 0 0 0,-1-1 0 0 0,1 1 1 0 0,0 0-1 0 0,0-1 0 0 0,0 1 0 0 0,0-1 0 0 0,-1 1 0 0 0,2-2 0 0 0,12-10 331 0 0,10-13 256 0 0,-19 21-586 0 0,-1 0 1 0 0,1 0 0 0 0,-1-1 0 0 0,0 1 0 0 0,-1-1 0 0 0,1 0 0 0 0,-1 0 0 0 0,5-11 0 0 0,-7 15-24 0 0,-1-1 0 0 0,0 0 0 0 0,1 1 0 0 0,-1-1 1 0 0,0 0-1 0 0,0 1 0 0 0,0-1 0 0 0,0 0 1 0 0,-1 1-1 0 0,1-1 0 0 0,0 0 0 0 0,-1 1 1 0 0,1-1-1 0 0,-1 1 0 0 0,1-1 0 0 0,-1 0 1 0 0,0 1-1 0 0,0 0 0 0 0,0-1 0 0 0,0 1 1 0 0,-1-2-1 0 0,-2 0 2 0 0,1 0-10 0 0,-2 2 11 0 0,0-1 32 0 0,-4 1-31 0 0,7 1-14 0 0,-9 1 3 0 0,5 0-1 0 0,-2 1 0 0 0,3 0 0 0 0,1 0 0 0 0,-19 12 0 0 0,17-11 36 0 0,1 0 0 0 0,0 1 0 0 0,-8 6-1 0 0,-5 9-34 0 0,9-7-1 0 0,6-11-1 0 0,2 0 1 0 0,1-1 0 0 0,-1 1 0 0 0,0-1 0 0 0,1 1 0 0 0,-1-1 0 0 0,1 1 0 0 0,-1 0 0 0 0,1-1 0 0 0,-1 1 0 0 0,1 0 0 0 0,0-1 0 0 0,-1 1 0 0 0,1 0 0 0 0,0 0 0 0 0,-1-1 0 0 0,1 1 0 0 0,0 0 0 0 0,-1 1 0 0 0,-5 13 0 0 0,-10 30 0 0 0,1 21 0 0 0,15-61 26 0 0,-1-1 0 0 0,1 0-1 0 0,-1 1 1 0 0,1-1-1 0 0,0 1 1 0 0,1-1 0 0 0,-1 1-1 0 0,1-1 1 0 0,2 9-1 0 0,9 15-28 0 0,-8-19 73 0 0,-2-6-23 0 0,-2-1-10 0 0,1 0 0 0 0,-1 0 0 0 0,1 0 0 0 0,0 0 0 0 0,0-1 0 0 0,0 1 0 0 0,0 0 0 0 0,0-1-1 0 0,0 1 1 0 0,3 2 0 0 0,-4-4 35 0 0,1 2-46 0 0,0-1 0 0 0,0 0-1 0 0,0 0 1 0 0,0 0-1 0 0,0 0 1 0 0,0 0 0 0 0,0 0-1 0 0,0 0 1 0 0,0 0-1 0 0,2 1 1 0 0,2 2-25 0 0,1 1 63 0 0,-6-5-11 0 0,2 0-34 0 0,-1 0-1 0 0,1 0 0 0 0,-1 0 0 0 0,1 0 0 0 0,-1 0 1 0 0,1-1-1 0 0,-1 1 0 0 0,1 0 0 0 0,-1-1 0 0 0,1 1 0 0 0,-1-1 1 0 0,1 0-1 0 0,-1 1 0 0 0,0-1 0 0 0,1 0 0 0 0,-1 0 0 0 0,0 0 1 0 0,0 0-1 0 0,2-2 0 0 0,16-12 130 0 0,-15 14-132 0 0,-4 1 59 0 0,7-10 122 0 0,-5 5-351 0 0,0 0-1 0 0,0-1 0 0 0,0 1 0 0 0,0 0 0 0 0,1 0 0 0 0,3-5 0 0 0,-2 6-393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2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7344 0 0,'0'0'548'0'0,"7"-17"3157"0"0,6 23-3376 0 0,0 0 0 0 0,24 14 0 0 0,-22-7-336 0 0,0 0 0 0 0,17 19 0 0 0,12 12 252 0 0,-31-33-160 0 0,-8-7-33 0 0,-1 0 0 0 0,0 0-1 0 0,1 0 1 0 0,-1 0 0 0 0,0 0 0 0 0,4 8 0 0 0,-2 1-936 0 0,-6-13 843 0 0,0 0 0 0 0,0 0 0 0 0,0 0 0 0 0,0 0 0 0 0,0 0 0 0 0,0 0 0 0 0,0 1 0 0 0,0-1 0 0 0,0 0 0 0 0,0 0 0 0 0,0 0 0 0 0,0 0 0 0 0,0 0 0 0 0,0 0 0 0 0,0 0 0 0 0,0 0 0 0 0,0 0 0 0 0,0 1 0 0 0,0-1 0 0 0,0 0 0 0 0,0 0 0 0 0,0 0 0 0 0,0 0 0 0 0,0 0 0 0 0,0 0 0 0 0,0 0 0 0 0,0 0 0 0 0,-1 0 0 0 0,1 0 0 0 0,0 1 0 0 0,0-1 0 0 0,0 0 0 0 0,0 0 0 0 0,0 0 0 0 0,0 0 0 0 0,0 0 0 0 0,0 0 0 0 0,0 0 0 0 0,-1 0 0 0 0,1 0 0 0 0,0 0 0 0 0,0 0 0 0 0,0 0 0 0 0,0 0 0 0 0,0 0 0 0 0,0 0 0 0 0,0 0 0 0 0,0 0 0 0 0,-1 0 0 0 0,1 0 0 0 0,0 0 0 0 0,0 0 0 0 0,0 0 0 0 0,0 0 0 0 0,0 0 1 0 0,0 0-1 0 0,0 0 0 0 0,0-1 0 0 0,0 1 0 0 0,-1 0 0 0 0,1 0 0 0 0,0 0 0 0 0,0 0 0 0 0,0 0 0 0 0,0 0 0 0 0,0 0 0 0 0,0 0 0 0 0,0 0 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5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4464 0 0,'-1'5'229'0'0,"1"0"0"0"0,-1 0 0 0 0,-1 0 1 0 0,1-1-1 0 0,-4 9 0 0 0,-3 10 1657 0 0,-16 63-775 0 0,15-64-1024 0 0,7-17-11 0 0,0-1 1 0 0,0 1-1 0 0,0 0 0 0 0,-1 7 0 0 0,3-10-20 0 0,-1-1 0 0 0,1 1 1 0 0,0 0-1 0 0,0-1 0 0 0,0 1 0 0 0,0-1 1 0 0,0 1-1 0 0,0 0 0 0 0,0-1 1 0 0,1 1-1 0 0,0 2 0 0 0,-1-3-1 0 0,1 0 0 0 0,0 0 0 0 0,-1-1 0 0 0,1 1-1 0 0,0 0 1 0 0,0 0 0 0 0,0-1 0 0 0,-1 1 0 0 0,1-1 0 0 0,0 1-1 0 0,0-1 1 0 0,0 1 0 0 0,0-1 0 0 0,0 1 0 0 0,0-1 0 0 0,0 0-1 0 0,0 1 1 0 0,1-1 0 0 0,3 1 39 0 0,0-1-1 0 0,0 0 1 0 0,0 0-1 0 0,0 0 1 0 0,0-1-1 0 0,0 1 1 0 0,-1-1 0 0 0,1 0-1 0 0,0-1 1 0 0,6-2-1 0 0,-6 1 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5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7280 0 0,'0'0'548'0'0,"0"0"-372"0"0,0 1-144 0 0,0 0 0 0 0,0 0-1 0 0,0 0 1 0 0,0-1 0 0 0,0 1 0 0 0,0 0 0 0 0,1 0 0 0 0,-1 0 0 0 0,0-1 0 0 0,0 1 0 0 0,1 0 0 0 0,-1 0-1 0 0,0-1 1 0 0,1 1 0 0 0,-1 0 0 0 0,1-1 0 0 0,-1 1 0 0 0,1 0 0 0 0,-1-1 0 0 0,1 1 0 0 0,0-1 0 0 0,-1 1-1 0 0,1-1 1 0 0,-1 1 0 0 0,1-1 0 0 0,0 1 0 0 0,0-1 0 0 0,-1 0 0 0 0,1 1 0 0 0,0-1 0 0 0,0 0 0 0 0,0 1-1 0 0,-1-1 1 0 0,1 0 0 0 0,0 0 0 0 0,0 0 0 0 0,0 0 0 0 0,-1 0 0 0 0,2 0 0 0 0,3 0 126 0 0,0-1 1 0 0,0 0-1 0 0,0 0 1 0 0,9-2-1 0 0,-10 1-62 0 0,5-1 47 0 0,0 0 1 0 0,12-7-1 0 0,15-5-391 0 0,-33 14 90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6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11 6768 0 0,'0'0'149'0'0,"7"-10"734"0"0,-7 15-758 0 0,-1 0 0 0 0,0 0-1 0 0,0 1 1 0 0,-1-1 0 0 0,1 0 0 0 0,-1 0 0 0 0,0 0 0 0 0,-3 5 0 0 0,-5 14 581 0 0,0 2-343 0 0,-20 39 0 0 0,-2 6 73 0 0,22-47-424 0 0,5-13 1 0 0,0-1 0 0 0,1 1 0 0 0,-4 20 0 0 0,8-30-14 0 0,0 1 1 0 0,-1-1-1 0 0,1 1 1 0 0,0-1-1 0 0,0 1 1 0 0,0 0-1 0 0,0-1 1 0 0,0 1-1 0 0,0-1 1 0 0,1 1-1 0 0,-1 0 1 0 0,1-1-1 0 0,-1 1 1 0 0,1-1-1 0 0,-1 1 1 0 0,1-1-1 0 0,0 0 1 0 0,-1 1-1 0 0,1-1 1 0 0,0 1-1 0 0,0-1 1 0 0,0 0-1 0 0,2 2 1 0 0,-2-3-17 0 0,0 1 0 0 0,0-1 0 0 0,1 1 0 0 0,-1-1-1 0 0,0 0 1 0 0,0 1 0 0 0,0-1 0 0 0,1 0 0 0 0,-1 0 0 0 0,0 0 0 0 0,0 0 0 0 0,1 0 0 0 0,-1 0 0 0 0,0 0 0 0 0,0-1 0 0 0,0 1 0 0 0,1 0 0 0 0,1-1 0 0 0,-1 0-60 0 0,1 0 0 0 0,-1 0-1 0 0,1 0 1 0 0,-1 0 0 0 0,1-1 0 0 0,-1 1 0 0 0,3-3-1 0 0,9-11-1304 0 0,-11 11 870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10080 0 0,'0'0'230'0'0,"19"-2"588"0"0,7 11-950 0 0,-22-7 104 0 0,1 0-1 0 0,-1-1 0 0 0,0 1 0 0 0,0-1 0 0 0,8 1 1 0 0,-3-1 28 0 0,19-1 0 0 0,-23 0-53 0 0,-1-1-387 0 0,0 1-1 0 0,0-1 1 0 0,0 0 0 0 0,0 0 0 0 0,0 0-1 0 0,6-4 1 0 0,-6 4-2873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95 4624 0 0,'-1'7'63'0'0,"-1"0"127"0"0,1-1 1 0 0,0 1-1 0 0,1 12 1 0 0,0-18-120 0 0,0 0 0 0 0,0 1 0 0 0,0-1 0 0 0,0 0 0 0 0,0 0 0 0 0,1 0 1 0 0,-1 0-1 0 0,0 0 0 0 0,1 1 0 0 0,-1-1 0 0 0,1 0 0 0 0,-1 0 0 0 0,1 0 0 0 0,-1 0 0 0 0,1 0 0 0 0,0 0 0 0 0,0 0 1 0 0,-1-1-1 0 0,1 1 0 0 0,0 0 0 0 0,0 0 0 0 0,0-1 0 0 0,0 1 0 0 0,0 0 0 0 0,0-1 0 0 0,0 1 0 0 0,0-1 0 0 0,2 1 0 0 0,-2 0 80 0 0,1-1-1 0 0,-1 0 0 0 0,0-1 1 0 0,0 1-1 0 0,0 0 0 0 0,0 0 1 0 0,0 0-1 0 0,1-1 0 0 0,-1 1 1 0 0,0 0-1 0 0,0-1 0 0 0,0 1 0 0 0,0-1 1 0 0,0 0-1 0 0,0 1 0 0 0,0-1 1 0 0,0 0-1 0 0,0 1 0 0 0,-1-1 1 0 0,1 0-1 0 0,0 0 0 0 0,0 0 1 0 0,-1 0-1 0 0,1 0 0 0 0,0-1 0 0 0,2-2-27 0 0,0-1-1 0 0,0 0 0 0 0,3-9 1 0 0,7-25-282 0 0,-9 25 48 0 0,1 1 0 0 0,0-1-1 0 0,8-12 1 0 0,-11 20 104 0 0,-2 5 2 0 0,0 0-1 0 0,1 0 1 0 0,-1 0 0 0 0,0 0 0 0 0,1 0-1 0 0,-1 0 1 0 0,1 0 0 0 0,-1 1 0 0 0,1-1 0 0 0,-1 0-1 0 0,1 0 1 0 0,-1 0 0 0 0,2 0 0 0 0,-1 1-16 0 0,-1 0 0 0 0,0 0 0 0 0,0 0 1 0 0,1 1-1 0 0,-1-1 0 0 0,0 0 0 0 0,0 0 0 0 0,1 0 1 0 0,-1 1-1 0 0,0-1 0 0 0,0 0 0 0 0,0 0 1 0 0,1 1-1 0 0,-1-1 0 0 0,0 0 0 0 0,0 1 1 0 0,0-1-1 0 0,0 0 0 0 0,0 1 0 0 0,0-1 0 0 0,0 0 1 0 0,0 1-1 0 0,0-1 0 0 0,0 0 0 0 0,0 1 1 0 0,0-1-1 0 0,0 1 0 0 0,2 10-322 0 0,-2-11 308 0 0,0 12-79 0 0,0-1 1 0 0,0 0 0 0 0,-1 1 0 0 0,-1-1 0 0 0,0 0-1 0 0,-3 11 1 0 0,3-13 98 0 0,1 5 270 0 0,1-14-240 0 0,0 0 0 0 0,0 0 1 0 0,0 0-1 0 0,0 0 0 0 0,1 0 1 0 0,-1 0-1 0 0,0 0 0 0 0,0 1 1 0 0,0-1-1 0 0,0 0 1 0 0,0 0-1 0 0,1 0 0 0 0,-1 0 1 0 0,0 0-1 0 0,0 0 0 0 0,0 0 1 0 0,1 0-1 0 0,-1 0 1 0 0,0 0-1 0 0,0 0 0 0 0,0 0 1 0 0,0 0-1 0 0,1 0 0 0 0,-1 0 1 0 0,0-1-1 0 0,0 1 1 0 0,0 0-1 0 0,0 0 0 0 0,0 0 1 0 0,1 0-1 0 0,-1 0 0 0 0,0 0 1 0 0,0 0-1 0 0,0 0 1 0 0,0-1-1 0 0,0 1 0 0 0,0 0 1 0 0,1 0-1 0 0,-1 0 0 0 0,20-23 1400 0 0,-11 12-1051 0 0,6-10-340 0 0,-14 19-21 0 0,0-1 1 0 0,1 1 0 0 0,-1 0-1 0 0,1 0 1 0 0,-1-1 0 0 0,1 1-1 0 0,0 0 1 0 0,0 0-1 0 0,0 0 1 0 0,5-3 0 0 0,-7 5-9 0 0,1 1 0 0 0,-1-1 0 0 0,1 0 0 0 0,-1 0 1 0 0,1 0-1 0 0,-1 0 0 0 0,1 0 0 0 0,-1 1 0 0 0,0-1 0 0 0,1 0 1 0 0,-1 0-1 0 0,1 1 0 0 0,-1-1 0 0 0,0 0 0 0 0,1 1 0 0 0,-1-1 1 0 0,1 0-1 0 0,-1 1 0 0 0,0-1 0 0 0,0 1 0 0 0,1-1 0 0 0,-1 1 1 0 0,6 9-153 0 0,-4-3 0 0 0,-2-6 130 0 0,0 0 0 0 0,1 1 0 0 0,-1-1 1 0 0,0 0-1 0 0,1 1 0 0 0,-1-1 0 0 0,1 0 0 0 0,0 0 1 0 0,-1 0-1 0 0,1 1 0 0 0,0-1 0 0 0,0 0 0 0 0,1 1 1 0 0,0 0 26 0 0,2-2 10 0 0,-3 0 44 0 0,1-1 0 0 0,-1 0 0 0 0,1 0-1 0 0,-1 0 1 0 0,1 0 0 0 0,-1 0 0 0 0,0-1 0 0 0,0 1-1 0 0,1 0 1 0 0,-1-1 0 0 0,0 1 0 0 0,0-1-1 0 0,0 1 1 0 0,-1-1 0 0 0,1 1 0 0 0,0-1 0 0 0,0-2-1 0 0,2-3 47 0 0,0 0 0 0 0,0 0-1 0 0,0 0 1 0 0,5-7 0 0 0,-8 14-101 0 0,1 0 1 0 0,-1 0-1 0 0,0 0 0 0 0,0 0 0 0 0,0 0 1 0 0,1 0-1 0 0,-1 0 0 0 0,0 0 1 0 0,0 0-1 0 0,0 0 0 0 0,1 0 1 0 0,-1 0-1 0 0,0 0 0 0 0,0 0 0 0 0,0 0 1 0 0,1 0-1 0 0,-1 0 0 0 0,0 0 1 0 0,0 0-1 0 0,0 1 0 0 0,1-1 0 0 0,-1 0 1 0 0,0 0-1 0 0,0 0 0 0 0,0 0 1 0 0,0 0-1 0 0,1 1 0 0 0,-1-1 1 0 0,0 0-1 0 0,0 0 0 0 0,0 0 0 0 0,0 1 1 0 0,0-1-1 0 0,0 0 0 0 0,0 0 1 0 0,0 0-1 0 0,1 1 0 0 0,3 7-25 0 0,-3-6 26 0 0,0 0 0 0 0,0-1 0 0 0,-1 1 0 0 0,1 0 0 0 0,0-1 0 0 0,0 1 0 0 0,1-1 0 0 0,0 3 0 0 0,5 4 0 0 0,-6-6-77 0 0,0-1 0 0 0,0 0 0 0 0,0 1 0 0 0,0-1 0 0 0,0 1 0 0 0,-1-1 0 0 0,1 1 0 0 0,0-1 0 0 0,-1 1 0 0 0,0 0 0 0 0,1-1 0 0 0,-1 1 0 0 0,0 3 0 0 0,1 2-949 0 0,-1-4 458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9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7344 0 0,'0'0'352'0'0,"20"3"146"0"0,-17-2-449 0 0,1 1-1 0 0,-1-1 0 0 0,1 1 0 0 0,0-1 0 0 0,-1-1 0 0 0,1 1 0 0 0,0 0 1 0 0,5-1-1 0 0,2-4-92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9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8640 0 0,'0'0'656'0'0,"-4"18"64"0"0,0 1-1064 0 0,0 0 0 0 0,2-1 0 0 0,0 1 0 0 0,1 21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0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7 8752 0 0,'0'0'418'0'0,"0"-1"-178"0"0,0-1-29 0 0,-1 2-233 0 0,1-1 0 0 0,0 1 0 0 0,-1 0 0 0 0,1-1 0 0 0,0 1-1 0 0,-1 0 1 0 0,1 0 0 0 0,-1-1 0 0 0,1 1 0 0 0,0 0 0 0 0,-1 0 0 0 0,1 0 0 0 0,-1-1 0 0 0,1 1-1 0 0,-1 0 1 0 0,1 0 0 0 0,-1 0 0 0 0,1 0 0 0 0,-1 0 0 0 0,1 0 0 0 0,-1 0 0 0 0,1 0 0 0 0,-1 0 0 0 0,1 0-1 0 0,-1 1 1 0 0,-12 1-2656 0 0,12-2 2470 0 0,1 0 106 0 0,-32 9-3006 0 0,23-7 3785 0 0,0 0 1 0 0,0-1-1 0 0,0 0 0 0 0,0 0 1 0 0,0-1-1 0 0,-12-1 1 0 0,8 1-652 0 0,12 0 46 0 0,1 0-4 0 0,-1 3-67 0 0,0-1 0 0 0,0 0-1 0 0,0 0 1 0 0,0 0-1 0 0,0 0 1 0 0,1 1-1 0 0,-1-1 1 0 0,1 0 0 0 0,-1 0-1 0 0,1 1 1 0 0,0-1-1 0 0,0 1 1 0 0,0 3-1 0 0,0 13 76 0 0,-6 16 56 0 0,-3 11-64 0 0,-34 95 936 0 0,-2 9-930 0 0,38-127 10 0 0,4-13-39 0 0,-1 1 0 0 0,1-1 0 0 0,-2 0 0 0 0,-6 12 1407 0 0,27-32-1236 0 0,-8 7-186 0 0,0 0-1 0 0,0 0 1 0 0,1 1 0 0 0,-1 0 0 0 0,1 1 0 0 0,-1 0 0 0 0,1 0 0 0 0,16 2-1 0 0,19-3 101 0 0,3-1-222 0 0,-47 3-141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2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42 5064 0 0,'0'0'108'0'0,"6"-17"312"0"0,-5 14-416 0 0,-1 1 9 0 0,1 0 1 0 0,-1 1 0 0 0,1-1-1 0 0,-1 0 1 0 0,1 1 0 0 0,0-1-1 0 0,0 1 1 0 0,0-1 0 0 0,0 1-1 0 0,0-1 1 0 0,2-1 0 0 0,-3 2 146 0 0,1 1-64 0 0,-1 1 0 0 0,1-1 0 0 0,0 0 0 0 0,-1 0 0 0 0,1 0 0 0 0,-1 0 0 0 0,1 1 0 0 0,-1-1 0 0 0,1 0 0 0 0,-1 0 0 0 0,1 1 0 0 0,-1-1 0 0 0,0 1 0 0 0,1-1 0 0 0,0 1 0 0 0,0 4-59 0 0,-1-1 1 0 0,1 1-1 0 0,-1-1 1 0 0,0 1-1 0 0,0-1 1 0 0,0 1-1 0 0,-2 8 1 0 0,-10 32 262 0 0,-12 18 127 0 0,15-42-161 0 0,-7 25-1 0 0,13-37-38 0 0,-4 14 748 0 0,7-22-944 0 0,0-1 1 0 0,0 1 0 0 0,0 0 0 0 0,0-1 0 0 0,0 1 0 0 0,0 0 0 0 0,0-1 0 0 0,0 1-1 0 0,0-1 1 0 0,0 1 0 0 0,1 0 0 0 0,-1-1 0 0 0,0 1 0 0 0,0-1 0 0 0,1 1 0 0 0,-1 0-1 0 0,0-1 1 0 0,0 1 0 0 0,1-1 0 0 0,-1 1 0 0 0,1-1 0 0 0,-1 1 0 0 0,0-1 0 0 0,1 1-1 0 0,-1-1 1 0 0,1 0 0 0 0,-1 1 0 0 0,1-1 0 0 0,0 0 0 0 0,0 1 0 0 0,0-1-16 0 0,-1 0 0 0 0,1 0-1 0 0,0 0 1 0 0,0 1 0 0 0,0-1 0 0 0,0 0 0 0 0,0-1 0 0 0,-1 1 0 0 0,1 0 0 0 0,0 0 0 0 0,0 0 0 0 0,0 0 0 0 0,0-1 0 0 0,-1 1 0 0 0,1 0-1 0 0,0-1 1 0 0,1 0 0 0 0,15-11 431 0 0,-6 4-280 0 0,-10 7-463 0 0,1 0 1 0 0,0 0 0 0 0,-1 0-1 0 0,1 0 1 0 0,-1-1 0 0 0,1 1 0 0 0,-1 0-1 0 0,0-1 1 0 0,1 0 0 0 0,-1 1-1 0 0,0-1 1 0 0,0 0 0 0 0,0 1 0 0 0,0-1-1 0 0,-1 0 1 0 0,2-3 0 0 0,0-1-2253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3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8664 0 0,'0'0'657'0'0,"0"1"-452"0"0,0 1-163 0 0,0 1-32 0 0,2 6 44 0 0,-1-8 898 0 0,-1-1-799 0 0,1 0-110 0 0,-1-1 18 0 0,1 1-54 0 0,-1-1 0 0 0,0 0 0 0 0,0 0 1 0 0,1 0-1 0 0,-1 1 0 0 0,1-1 0 0 0,-1 0 0 0 0,0 0 0 0 0,1 1 0 0 0,0-1 0 0 0,-1 0 1 0 0,1 1-1 0 0,-1-1 0 0 0,1 0 0 0 0,0 1 0 0 0,-1-1 0 0 0,1 1 0 0 0,0-1 1 0 0,0 1-1 0 0,-1 0 0 0 0,1-1 0 0 0,0 1 0 0 0,0 0 0 0 0,0-1 0 0 0,1 1 0 0 0,23-5 57 0 0,21 2 48 0 0,-25 3-3637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2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6768 0 0,'0'0'740'0'0,"4"-19"2144"0"0,-3 17-2722 0 0,1 0 1 0 0,0 0-1 0 0,0 1 1 0 0,0-1-1 0 0,0 0 0 0 0,0 1 1 0 0,0-1-1 0 0,1 1 1 0 0,-1 0-1 0 0,1-1 1 0 0,-1 1-1 0 0,0 1 1 0 0,1-1-1 0 0,0 0 0 0 0,-1 0 1 0 0,1 1-1 0 0,2-1 1 0 0,6 1 184 0 0,0-1 0 0 0,21 4-1 0 0,0-1 167 0 0,-20-2-263 0 0,0-1-1 0 0,0 0 1 0 0,19-4 0 0 0,-28 4-228 0 0,-2 1-19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4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7920 0 0,'0'0'593'0'0,"-6"7"-141"0"0,5-4-496 0 0,0-1-19 0 0,-1 0 2383 0 0,19 5-1738 0 0,11 9-582 0 0,-25-13 0 0 0,-2-2 11 0 0,0 1 0 0 0,0 0 1 0 0,-1 0-1 0 0,1-1 0 0 0,0 1 0 0 0,-1 0 1 0 0,1 0-1 0 0,-1 0 0 0 0,1 0 1 0 0,-1 0-1 0 0,0 0 0 0 0,0 0 1 0 0,0 0-1 0 0,0 0 0 0 0,0-1 0 0 0,-1 1 1 0 0,1 0-1 0 0,0 0 0 0 0,-1 2 1 0 0,-1 8 42 0 0,1 3-135 0 0,-1 0 1 0 0,0 0 0 0 0,-5 17 0 0 0,-4 25 89 0 0,7-32 255 0 0,0 0 0 0 0,-2-1 0 0 0,-15 42 0 0 0,20-64-242 0 0,0 1-1 0 0,1-1 1 0 0,-1 1 0 0 0,1-1 0 0 0,0 1 0 0 0,-1 0 0 0 0,2 2 0 0 0,-4 21 101 0 0,2-24-67 0 0,1-2 25 0 0,1 2-123 0 0,-6 2 573 0 0,-1-3-511 0 0,1-2-20 0 0,2 0 0 0 0,-20-7 0 0 0,13 8 0 0 0,-8 1 0 0 0,0 1-5 0 0,13-1-38 0 0,5-1-213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5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7856 0 0,'0'0'174'0'0,"23"8"1452"0"0,-9-5-868 0 0,-13-2-760 0 0,0-1 0 0 0,1 1 0 0 0,-1-1 1 0 0,1 1-1 0 0,-1-1 0 0 0,0 0 0 0 0,1 0 1 0 0,-1 0-1 0 0,1 0 0 0 0,-1 0 0 0 0,1 0 0 0 0,-1 0 1 0 0,1 0-1 0 0,-1 0 0 0 0,0-1 0 0 0,3 0 1 0 0,-3 0-826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5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9280 0 0,'0'0'540'0'0,"16"3"49"0"0,-13-2-576 0 0,0 0-1 0 0,1 0 1 0 0,-1-1 0 0 0,1 1 0 0 0,-1-1-1 0 0,0 1 1 0 0,1-1 0 0 0,-1 0-1 0 0,5-1 1 0 0,33-7-101 0 0,-17 3-904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6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43 6992 0 0,'0'0'337'0'0,"4"-18"35"0"0,-5-7 215 0 0,-4 72 283 0 0,3-5-612 0 0,-10 53 0 0 0,11-92-211 0 0,-5 24 114 0 0,4-19-27 0 0,0-1 1 0 0,1 1 0 0 0,0 0 0 0 0,0 9 0 0 0,-3-13-411 0 0,0 0 164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6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60 6776 0 0,'0'0'198'0'0,"0"0"-11"0"0,-12 5 618 0 0,13-4-548 0 0,1-1-1 0 0,-1 1 0 0 0,1-1 1 0 0,0 0-1 0 0,-1 1 0 0 0,1-1 1 0 0,0 0-1 0 0,-1 0 0 0 0,1 0 1 0 0,0-1-1 0 0,-1 1 0 0 0,3-1 0 0 0,24-6 570 0 0,-3 0-598 0 0,102-3 545 0 0,-45 4-394 0 0,-45 3-379 0 0,70-18 0 0 0,-92 18 52 0 0,0 0 1 0 0,1 1 0 0 0,-1 1 0 0 0,19 1 0 0 0,5 0 40 0 0,-26-1 130 0 0,0 0-283 0 0,0 1 0 0 0,23 2 0 0 0,-28-1-8 0 0,-8-1 60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7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10 5640 0 0,'0'0'165'0'0,"0"-9"3764"0"0,-4 23-3817 0 0,0 1 0 0 0,-3 27 0 0 0,-2 7 418 0 0,7-37-9 0 0,0 0 1 0 0,1 0-1 0 0,1 20 1 0 0,0-28-576 0 0,0-3 46 0 0,0 0 1 0 0,0 0 0 0 0,0 0 0 0 0,0 0-1 0 0,0 0 1 0 0,-1 0 0 0 0,1 0 0 0 0,0 0-1 0 0,-1 0 1 0 0,1 0 0 0 0,0 0 0 0 0,-1 0-1 0 0,1-1 1 0 0,-1 1 0 0 0,0 0 0 0 0,1 0-1 0 0,-1 0 1 0 0,0-1 0 0 0,1 1 0 0 0,-1 0-1 0 0,0-1 1 0 0,0 1 0 0 0,0 0 0 0 0,-1 0-235 0 0,6-1-212 0 0,0-3-1520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7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10064 0 0,'0'0'585'0'0,"1"0"-485"0"0,0 0-120 0 0,-1 1-1 0 0,1-1 1 0 0,0 1 0 0 0,0-1-1 0 0,0 1 1 0 0,0-1 0 0 0,0 0-1 0 0,0 0 1 0 0,0 1 0 0 0,0-1-1 0 0,0 0 1 0 0,0 0 0 0 0,0 0-1 0 0,0 0 1 0 0,0 0 0 0 0,0 0-1 0 0,0 0 1 0 0,0 0 0 0 0,1-1-1 0 0,3 0-195 0 0,-4 1-184 0 0,20-1 1762 0 0,-17 1-1289 0 0,2 0-222 0 0,-5 0 107 0 0,1 0 0 0 0,0 0 0 0 0,-1 0 0 0 0,1 0 0 0 0,-1-1-1 0 0,1 1 1 0 0,0 0 0 0 0,-1-1 0 0 0,1 1 0 0 0,0-1 0 0 0,-1 1-1 0 0,1-1 1 0 0,-1 0 0 0 0,1 0 0 0 0,-1 0 0 0 0,0 0 0 0 0,1 0-1 0 0,-1 0 1 0 0,2-2 0 0 0,2-2 17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8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10912 0 0,'0'0'1096'0'0,"-4"17"-1083"0"0,-9 85-1318 0 0,11-89 1202 0 0,-1-1 499 0 0,1 1-1 0 0,-1 19 1 0 0,2-25-443 0 0,0-5 20 0 0,1 0 1 0 0,-1 0 0 0 0,1 0 0 0 0,0 0-1 0 0,0 0 1 0 0,0 0 0 0 0,0 0-1 0 0,0 0 1 0 0,0 0 0 0 0,1 2 0 0 0,0-1-1166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8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9184 0 0,'0'0'704'0'0,"-1"16"-762"0"0,-1-11 70 0 0,0 0-1 0 0,0 0 0 0 0,0 0 1 0 0,0 0-1 0 0,-1 0 1 0 0,0-1-1 0 0,0 0 0 0 0,-5 6 1 0 0,-10 16 972 0 0,12-15-861 0 0,1 1 1 0 0,0 0-1 0 0,0 0 1 0 0,-3 15-1 0 0,-8 53 444 0 0,15-76-564 0 0,-7 34-27 0 0,8-37 28 0 0,0-1 1 0 0,0 1-1 0 0,0-1 0 0 0,0 1 1 0 0,0-1-1 0 0,0 1 1 0 0,1 0-1 0 0,-1-1 1 0 0,0 1-1 0 0,0-1 1 0 0,0 1-1 0 0,0-1 0 0 0,1 1 1 0 0,-1-1-1 0 0,0 0 1 0 0,0 1-1 0 0,1-1 1 0 0,-1 1-1 0 0,0-1 1 0 0,1 1-1 0 0,-1-1 0 0 0,1 0 1 0 0,-1 1-1 0 0,0-1 1 0 0,1 0-1 0 0,-1 1 1 0 0,1-1-1 0 0,-1 0 1 0 0,1 0-1 0 0,0 1 1 0 0,-1-1 9 0 0,1 0-7 0 0,0 1 1 0 0,0-1-1 0 0,0 1 1 0 0,0-1-1 0 0,0 0 1 0 0,0 1-1 0 0,0-1 1 0 0,0 0-1 0 0,0 0 1 0 0,0 0-1 0 0,0 0 1 0 0,0 0-1 0 0,0 0 1 0 0,0 0-1 0 0,1 0 1 0 0,19-4 117 0 0,-17 3-114 0 0,-2 0-18 0 0,0 1-81 0 0,0 0-1 0 0,1 0 1 0 0,-1-1-1 0 0,0 1 1 0 0,0-1-1 0 0,0 0 1 0 0,0 0-1 0 0,1 0 1 0 0,-1 0-1 0 0,-1 0 1 0 0,1 0-1 0 0,0 0 1 0 0,0 0-1 0 0,0-1 1 0 0,0 1-1 0 0,-1-1 1 0 0,1 0-1 0 0,1-1 1 0 0,0-2-392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29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11600 0 0,'0'0'1336'0'0,"0"0"-1283"0"0,1 0-68 0 0,0 0 0 0 0,-1 1 0 0 0,1-1-1 0 0,-1 0 1 0 0,1 0 0 0 0,-1 1 0 0 0,1-1 0 0 0,0 0 0 0 0,-1 1 0 0 0,0-1 0 0 0,1 0 0 0 0,-1 1-1 0 0,1-1 1 0 0,-1 1 0 0 0,1-1 0 0 0,-1 1 0 0 0,0-1 0 0 0,1 1 0 0 0,-1-1 0 0 0,0 1 0 0 0,0-1-1 0 0,1 1 1 0 0,-1 0 0 0 0,0-1 0 0 0,0 1 0 0 0,0 0 0 0 0,1-1 47 0 0,1 0-5 0 0,-2 0 197 0 0,2 1-52 0 0,-4-4 3 0 0,2 3-193 0 0,0 0 1 0 0,0 0 0 0 0,0 0 0 0 0,0-1 0 0 0,0 1 0 0 0,0 0-1 0 0,0 0 1 0 0,0 0 0 0 0,0 0 0 0 0,0-1 0 0 0,0 1 0 0 0,-1 0-1 0 0,1 0 1 0 0,0 0 0 0 0,0 0 0 0 0,0 0 0 0 0,0 0-1 0 0,0 0 1 0 0,-1-1 0 0 0,1 1 0 0 0,0 0 0 0 0,0 0 0 0 0,0 0-1 0 0,0 0 1 0 0,-1 0 0 0 0,1 0 0 0 0,0 0 0 0 0,0 0 0 0 0,0 0-1 0 0,0 0 1 0 0,-1 0 0 0 0,1 0 0 0 0,0 0 0 0 0,0 0-1 0 0,0 0 1 0 0,0 0 0 0 0,-1 0 0 0 0,1 0 0 0 0,0 0 0 0 0,1-1 38 0 0,-1 1 0 0 0,1-1 0 0 0,0 0 1 0 0,0 1-1 0 0,0-1 0 0 0,0 1 0 0 0,0-1 1 0 0,0 1-1 0 0,0-1 0 0 0,0 1 0 0 0,0 0 1 0 0,1-1-1 0 0,-1 1 0 0 0,0 0 0 0 0,0 0 0 0 0,0 0 1 0 0,2 0-1 0 0,23 0 93 0 0,-19 0-142 0 0,50 5-1395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7568 0 0,'0'0'1449'0'0,"-2"14"747"0"0,2 2-1448 0 0,-1 1-333 0 0,1 0 0 0 0,2 0 0 0 0,3 21 0 0 0,17 53-44 0 0,-22-89-356 0 0,0 1 0 0 0,-1-1-1 0 0,1 0 1 0 0,-1 1 0 0 0,1-1 0 0 0,-1 0 0 0 0,0 1 0 0 0,0-1 0 0 0,1 0 0 0 0,-4 4 0 0 0,1 1 50 0 0,1 0-54 0 0,-6 13-26 0 0,8-20-58 0 0,0 3-6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30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47 5960 0 0,'0'0'442'0'0,"-7"-10"-450"0"0,5 7 266 0 0,1 1 88 0 0,0 1-1 0 0,1-1 1 0 0,-1 1-1 0 0,0-1 1 0 0,1 0-1 0 0,-1 1 1 0 0,1-1-1 0 0,-1-2 1 0 0,1 3-307 0 0,0 0 1 0 0,0 1-1 0 0,1-1 1 0 0,-1 0 0 0 0,0 1-1 0 0,0-1 1 0 0,0 1-1 0 0,1-1 1 0 0,-1 1 0 0 0,0-1-1 0 0,1 0 1 0 0,-1 1-1 0 0,1-1 1 0 0,-1 1 0 0 0,0-1-1 0 0,1 1 1 0 0,-1 0 0 0 0,1-1-1 0 0,-1 1 1 0 0,1 0-1 0 0,-1-1 1 0 0,1 1 0 0 0,0 0-1 0 0,-1-1 1 0 0,1 1-1 0 0,-1 0 1 0 0,1 0 0 0 0,0 0-1 0 0,-1-1 1 0 0,1 1-1 0 0,1 0 1 0 0,-1 0-25 0 0,1-1 0 0 0,-1 1 0 0 0,1-1 0 0 0,0 1 0 0 0,-1 0 0 0 0,1 0 0 0 0,0 0 0 0 0,-1 0 0 0 0,1 0 0 0 0,0 0-1 0 0,-1 0 1 0 0,1 0 0 0 0,-1 1 0 0 0,1-1 0 0 0,0 0 0 0 0,-1 1 0 0 0,1 0 0 0 0,-1-1 0 0 0,1 1 0 0 0,-1 0 0 0 0,1 0 0 0 0,-1 0 0 0 0,0 0 0 0 0,1 0 0 0 0,-1 0 0 0 0,0 0 0 0 0,0 0 0 0 0,0 1 0 0 0,0-1 0 0 0,0 0 0 0 0,0 1 0 0 0,0-1-1 0 0,0 1 1 0 0,0-1 0 0 0,-1 1 0 0 0,1-1 0 0 0,-1 1 0 0 0,1-1 0 0 0,-1 1 0 0 0,1 0 0 0 0,-1-1 0 0 0,0 1 0 0 0,0 0 0 0 0,0-1 0 0 0,0 1 0 0 0,0 0 0 0 0,0-1 0 0 0,-1 1 0 0 0,1 0 0 0 0,-1 2 0 0 0,0 0-12 0 0,-1-1 0 0 0,1 1 0 0 0,-1-1 1 0 0,0 1-1 0 0,0-1 0 0 0,0 0 0 0 0,0 0 1 0 0,0 0-1 0 0,-1 0 0 0 0,1 0 0 0 0,-1 0 1 0 0,0-1-1 0 0,-3 3 0 0 0,-16 19 16 0 0,22-24-16 0 0,-1 0 0 0 0,1 0 1 0 0,0 0-1 0 0,0 1 0 0 0,0-1 1 0 0,0 0-1 0 0,0 0 1 0 0,0 0-1 0 0,0 0 0 0 0,0 1 1 0 0,0-1-1 0 0,0 0 0 0 0,1 0 1 0 0,-1 0-1 0 0,0 1 0 0 0,0-1 1 0 0,0 0-1 0 0,0 0 0 0 0,0 0 1 0 0,0 0-1 0 0,0 0 1 0 0,0 1-1 0 0,0-1 0 0 0,1 0 1 0 0,-1 0-1 0 0,0 0 0 0 0,0 0 1 0 0,0 0-1 0 0,0 0 0 0 0,0 1 1 0 0,1-1-1 0 0,-1 0 1 0 0,0 0-1 0 0,0 0 0 0 0,0 0 1 0 0,0 0-1 0 0,1 0 0 0 0,-1 0 1 0 0,0 0-1 0 0,0 0 0 0 0,0 0 1 0 0,0 0-1 0 0,1 0 0 0 0,-1 0 1 0 0,0 0-1 0 0,0 0 1 0 0,0 0-1 0 0,1 0 0 0 0,-1 0 1 0 0,9 1 236 0 0,-2-2-298 0 0,1 1 0 0 0,-1-1 0 0 0,1-1 1 0 0,-1 1-1 0 0,0-1 0 0 0,12-5 1 0 0,-12 4-4203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5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7920 0 0,'0'0'593'0'0,"12"-13"1094"0"0,-9 9-1236 0 0,-2 3-378 0 0,0 0-1 0 0,0 0 1 0 0,0 0 0 0 0,1 0 0 0 0,-1 1 0 0 0,0-1 0 0 0,0 0 0 0 0,0 0 0 0 0,1 1-1 0 0,-1-1 1 0 0,0 1 0 0 0,0-1 0 0 0,1 1 0 0 0,-1 0 0 0 0,1-1 0 0 0,-1 1-1 0 0,3 0 1 0 0,-1 0-143 0 0,3 0-3292 0 0,-1 1-304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5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8144 0 0,'0'0'617'0'0,"17"-4"1470"0"0,-14 5-2018 0 0,13 0-74 0 0,-16-1-117 0 0,4-1-1566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6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7728 0 0,'0'0'866'0'0,"16"-1"3816"0"0,-10 1-4763 0 0,0 0 0 0 0,0 0 0 0 0,0-1 1 0 0,7-1-1 0 0,-10 2-322 0 0,3-1-34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5984 0 0,'0'0'4717'0'0,"13"-5"-2786"0"0,41-8 478 0 0,-42 10-1993 0 0,1 0-1 0 0,-1 0 1 0 0,25-1-1 0 0,1 1-47 0 0,-38 3-380 0 0,0 0 0 0 0,1 0-1 0 0,-1 1 1 0 0,0-1-1 0 0,0 0 1 0 0,0 0 0 0 0,0 0-1 0 0,0 0 1 0 0,0 1-1 0 0,0-1 1 0 0,0 0-1 0 0,0 0 1 0 0,0 0 0 0 0,0 0-1 0 0,0 1 1 0 0,0-1-1 0 0,0 0 1 0 0,0 0 0 0 0,0 0-1 0 0,0 0 1 0 0,0 1-1 0 0,0-1 1 0 0,-1 0-1 0 0,1 0 1 0 0,0 0 0 0 0,0 0-1 0 0,0 0 1 0 0,0 1-1 0 0,0-1 1 0 0,0 0 0 0 0,0 0-1 0 0,-1 0 1 0 0,1 0-1 0 0,0 0 1 0 0,0 0-1 0 0,0 0 1 0 0,-1 1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7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6032 0 0,'0'0'698'0'0,"0"0"-608"0"0,0 0-1 0 0,0 0 0 0 0,0 0 1 0 0,0 0-1 0 0,-1 0 0 0 0,1 0 1 0 0,0 0-1 0 0,0 0 0 0 0,0 0 0 0 0,0 0 1 0 0,0 0-1 0 0,-1 0 0 0 0,1 1 1 0 0,0-1-1 0 0,0 0 0 0 0,0 0 1 0 0,0 0-1 0 0,0 0 0 0 0,0 0 0 0 0,-1 0 1 0 0,1 0-1 0 0,0 0 0 0 0,0 1 1 0 0,0-1-1 0 0,0 0 0 0 0,0 0 1 0 0,0 0-1 0 0,0 0 0 0 0,0 0 0 0 0,0 0 1 0 0,0 1-1 0 0,0-1 0 0 0,0 0 1 0 0,0 0-1 0 0,0 0 0 0 0,0 0 0 0 0,0 0 1 0 0,0 1-1 0 0,0-1 0 0 0,0 0 1 0 0,-1 7 71 0 0,1 0 1 0 0,1 0-1 0 0,-1 1 1 0 0,1-1-1 0 0,1 0 1 0 0,1 8-1 0 0,4 20 405 0 0,-3 27 558 0 0,-5-38-229 0 0,-1 2-677 0 0,1-22-307 0 0,1 1 0 0 0,1-1 0 0 0,-1 1 0 0 0,1-1 0 0 0,0 0 0 0 0,0 1 0 0 0,0-1 0 0 0,0 0 0 0 0,1 0 0 0 0,2 6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8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0 7776 0 0,'0'0'592'0'0,"-4"4"-376"0"0,0-2-216 0 0,-10 15 2726 0 0,12-14-2468 0 0,-25 41 1001 0 0,16-26-833 0 0,-22 29 1 0 0,15-25-146 0 0,0 1-34 0 0,-23 20 1 0 0,20-17 280 0 0,20-25-490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9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6536 0 0,'0'0'2049'0'0,"8"-5"702"0"0,-1 7-2734 0 0,-1 0 0 0 0,0 1 0 0 0,0 0 0 0 0,0 0 0 0 0,-1 0 0 0 0,1 1 1 0 0,-1 0-1 0 0,1 0 0 0 0,5 6 0 0 0,4 2-12 0 0,68 62 397 0 0,-77-70-232 0 0,3 3 450 0 0,-9-7-611 0 0,0 0 0 0 0,-1 0-1 0 0,1 0 1 0 0,0 0 0 0 0,0 0 0 0 0,0 0-1 0 0,0-1 1 0 0,0 1 0 0 0,0 0 0 0 0,0 0-1 0 0,0 0 1 0 0,0 0 0 0 0,0 0-1 0 0,-1 0 1 0 0,1 1 0 0 0,0-1 0 0 0,0 0-1 0 0,0 0 1 0 0,0 0 0 0 0,0 0-1 0 0,0 0 1 0 0,0 0 0 0 0,0 0 0 0 0,0 0-1 0 0,0 0 1 0 0,0 0 0 0 0,0 0-1 0 0,-1 0 1 0 0,1 0 0 0 0,0 0 0 0 0,0 0-1 0 0,0 0 1 0 0,0 0 0 0 0,0 0-1 0 0,0 0 1 0 0,0 1 0 0 0,0-1 0 0 0,0 0-1 0 0,0 0 1 0 0,0 0 0 0 0,0 0-1 0 0,0 0 1 0 0,0 0 0 0 0,0 0 0 0 0,0 0-1 0 0,0 0 1 0 0,0 0 0 0 0,0 1-1 0 0,0-1 1 0 0,0 0 0 0 0,0 0 0 0 0,0 0-1 0 0,0 0 1 0 0,0 0 0 0 0,0 0 0 0 0,0 0-1 0 0,0 0 1 0 0,0 0 0 0 0,0 0-1 0 0,0 0 1 0 0,0 1 0 0 0,0-1 0 0 0,0 0-1 0 0,-1 0-161 0 0,-4-2-456 0 0,4 2 556 0 0,0 0 0 0 0,1 0 0 0 0,-1 0 1 0 0,0 0-1 0 0,1 0 0 0 0,-1 0 0 0 0,1-1 1 0 0,-1 1-1 0 0,0 0 0 0 0,1 0 0 0 0,-1-1 1 0 0,1 1-1 0 0,-1 0 0 0 0,1-1 0 0 0,-2 0 1 0 0,-3-4-911 0 0,5 2 278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26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9 7248 0 0,'0'0'209'0'0,"3"-9"3878"0"0,-8 25-3828 0 0,3-9-108 0 0,0-1 1 0 0,-1 1-1 0 0,0-1 1 0 0,0 0-1 0 0,-4 7 1 0 0,-1 0-50 0 0,7-10-62 0 0,-1-1 0 0 0,0 1-1 0 0,1 0 1 0 0,-1-1 0 0 0,0 1 0 0 0,-4 3 0 0 0,-1 4 23 0 0,2 2-6 0 0,4-12-116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4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7136 0 0,'0'0'3070'0'0,"0"24"-668"0"0,-1-18-2338 0 0,1 0 1 0 0,1 1 0 0 0,-1-1-1 0 0,1 0 1 0 0,0 0 0 0 0,1 0-1 0 0,-1 0 1 0 0,1 0 0 0 0,4 7-1 0 0,-5-8 1228 0 0,-4-14-953 0 0,3 9-339 0 0,0-9 51 0 0,0 0 0 0 0,1 0 0 0 0,0 0 0 0 0,3-13 0 0 0,-3 17-50 0 0,1 0-1 0 0,0 1 0 0 0,0-1 0 0 0,1 0 1 0 0,-1 1-1 0 0,1-1 0 0 0,0 1 0 0 0,1 0 1 0 0,-1 0-1 0 0,1 0 0 0 0,4-4 1 0 0,-6 6-1 0 0,-1 1 0 0 0,0 0 0 0 0,0 1 0 0 0,0-1 0 0 0,0 0 0 0 0,0 1 0 0 0,0-1 0 0 0,0 1 0 0 0,0 0 0 0 0,0-1 0 0 0,0 1 0 0 0,0 0 0 0 0,0 0 0 0 0,2-1 0 0 0,-2 1 0 0 0,-1 0 0 0 0,0 0 0 0 0,1 0 0 0 0,-1 0 0 0 0,0 0 0 0 0,1 0 0 0 0,-1 0 0 0 0,0 0 0 0 0,1 0 0 0 0,-1 0 0 0 0,0 0 0 0 0,1 0 0 0 0,-1 0 0 0 0,0 0 0 0 0,1 0 0 0 0,-1 0 0 0 0,0 0 0 0 0,1 0 0 0 0,-1 0 0 0 0,0 1 0 0 0,0-1 0 0 0,1 0 0 0 0,-1 0 0 0 0,0 0 0 0 0,1 1 0 0 0,-1-1 0 0 0,0 0 0 0 0,0 0 0 0 0,1 1 0 0 0,-1-1 0 0 0,0 0 0 0 0,0 0 0 0 0,0 1 0 0 0,1-1 0 0 0,3 5 0 0 0,0 0 0 0 0,-1 0 0 0 0,1 1 0 0 0,-1 0 0 0 0,0 0 0 0 0,-1 0 0 0 0,1 0 0 0 0,1 8 0 0 0,2 4 31 0 0,-4-16-27 0 0,-1 1 0 0 0,0 0 0 0 0,0-1 0 0 0,-1 1 0 0 0,1 0 0 0 0,0 0 0 0 0,0 5 1 0 0,-1-4 6 0 0,-1-1 1 0 0,1 1-1 0 0,-1-1 1 0 0,0 1-1 0 0,0-1 1 0 0,0 1-1 0 0,0-1 1 0 0,0 0-1 0 0,-4 6 1 0 0,0 1-31 0 0,3-6 19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41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2072 0 0,'8'0'9732'0'0,"-4"0"-10374"0"0,16-1 888 0 0,-1-1-1 0 0,30-7 1 0 0,-12 2-223 0 0,36-5 572 0 0,137-2 0 0 0,-103 9-41 0 0,-79 5-408 0 0,-37 10-2270 0 0,9-10 1612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42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66 8720 0 0,'0'0'2392'0'0,"-12"15"8"0"0,11-9-2304 0 0,0 0 0 0 0,0 0 1 0 0,1 0-1 0 0,0 0 0 0 0,1 0 1 0 0,-1 0-1 0 0,3 10 1 0 0,1 21-100 0 0,-2-23 285 0 0,-2-13-246 0 0,1 1 0 0 0,-1 0 1 0 0,0 0-1 0 0,0 0 0 0 0,0 0 0 0 0,0 0 0 0 0,0-1 0 0 0,0 1 0 0 0,0 0 0 0 0,0 0 0 0 0,-1 0 0 0 0,-1 3 1 0 0,-2 12-27 0 0,2-9 197 0 0,8-21-200 0 0,0 2-114 0 0,-2 0 0 0 0,0-1 0 0 0,0 1 1 0 0,2-13-1 0 0,-6 23 113 0 0,2-5-6 0 0,0-3 0 0 0,0 1 0 0 0,1-1 0 0 0,6-14 0 0 0,0 3 0 0 0,-7 15-13 0 0,-1 1 1 0 0,1 1 0 0 0,0-1-1 0 0,0 0 1 0 0,0 0 0 0 0,0 1-1 0 0,5-6 1 0 0,-2 4-15 0 0,-1 0 24 0 0,0 1 1 0 0,0-1-1 0 0,0 1 0 0 0,1 0 1 0 0,-1 1-1 0 0,1-1 0 0 0,0 1 1 0 0,0 0-1 0 0,6-3 1 0 0,-10 6 5 0 0,0 0 0 0 0,-1-1 1 0 0,1 1-1 0 0,0 0 1 0 0,0 0-1 0 0,-1 0 1 0 0,1 0-1 0 0,0 0 1 0 0,0 0-1 0 0,-1 0 0 0 0,1 0 1 0 0,0 0-1 0 0,0 1 1 0 0,-1-1-1 0 0,1 0 1 0 0,0 0-1 0 0,-1 1 1 0 0,2-1-1 0 0,13 13 95 0 0,-4-4-125 0 0,-10-7 32 0 0,0 0 1 0 0,0 1-1 0 0,0-1 1 0 0,0 1 0 0 0,0-1-1 0 0,-1 1 1 0 0,1-1 0 0 0,-1 1-1 0 0,1-1 1 0 0,-1 1 0 0 0,0-1-1 0 0,0 6 1 0 0,0-7 17 0 0,1 2 22 0 0,-1-2-29 0 0,0 1 0 0 0,0-1 0 0 0,0 0 1 0 0,1 0-1 0 0,-1 0 0 0 0,0 1 0 0 0,0-1 0 0 0,0 0 1 0 0,-1 0-1 0 0,1 0 0 0 0,0 0 0 0 0,0 1 0 0 0,-2 1 1 0 0,-1 17 510 0 0,1-12-494 0 0,0 1 0 0 0,1 0 0 0 0,0 9 1 0 0,0-13-33 0 0,1-1 0 0 0,-1 1 0 0 0,0-1 1 0 0,0 1-1 0 0,-1 4 0 0 0,1-7 52 0 0,0 1-36 0 0,1 0 1 0 0,0 1 0 0 0,-1-1 0 0 0,1 0-1 0 0,0 1 1 0 0,1-1 0 0 0,-1 4 0 0 0,1 4-31 0 0,2 23-135 0 0,-3-33 95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43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7568 0 0,'0'0'5472'0'0,"13"-10"-4120"0"0,-12 7-1266 0 0,1-1-52 0 0,-4 13 64 0 0,0 0 1 0 0,1 1 0 0 0,1-1 0 0 0,0 1 0 0 0,0 9 0 0 0,1 19 65 0 0,-1-35-153 0 0,-1 2-11 0 0,0-1 0 0 0,1 12-2744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43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8496 0 0,'0'0'6968'0'0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13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5064 0 0,'0'0'4896'0'0,"6"16"-4582"0"0,-1-8-168 0 0,-1 0-1 0 0,1 1 1 0 0,-2-1-1 0 0,1 1 1 0 0,-1 0-1 0 0,4 18 1 0 0,-5-19-91 0 0,0 3 53 0 0,1 0 1 0 0,-2-1-1 0 0,2 20 0 0 0,-5-4 217 0 0,1-23-292 0 0,1 0 1 0 0,-1 0-1 0 0,1 0 0 0 0,0 0 1 0 0,0 0-1 0 0,0 0 1 0 0,1 0-1 0 0,-1 0 0 0 0,2 5 1 0 0,4 28 163 0 0,-5-24-180 0 0,0-6-9 0 0,0 0-1 0 0,0-1 0 0 0,1 1 0 0 0,-1 0 0 0 0,1 0 0 0 0,1-1 0 0 0,2 7 1 0 0,-2-77 1096 0 0,-2 47-1017 0 0,1 1 0 0 0,0 0 0 0 0,7-21 0 0 0,-7 27-79 0 0,15-39-68 0 0,-5 20 60 0 0,-10 26 0 0 0,7-12 0 0 0,19-8 0 0 0,-22 20 0 0 0,-5 4 0 0 0,2 1 0 0 0,8-6 0 0 0,-3-1 0 0 0,2-4 0 0 0,-7 8 0 0 0,5-2 0 0 0,-8 4 0 0 0,1 0 0 0 0,-1 0 0 0 0,0 0 0 0 0,1 0 0 0 0,-1-1 0 0 0,0 1 0 0 0,0 0 0 0 0,1 0 0 0 0,-1 0 0 0 0,1 0 0 0 0,-1 0 0 0 0,0 0 0 0 0,1 0 0 0 0,-1 0 0 0 0,0 0 0 0 0,1 0 0 0 0,-1 0 0 0 0,0 0 0 0 0,1 0 0 0 0,-1 0 0 0 0,0 0 0 0 0,1 1 0 0 0,-1-1 0 0 0,0 0 0 0 0,0 0 0 0 0,1 0 0 0 0,-1 0 0 0 0,0 1 0 0 0,1-1 0 0 0,-1 0 0 0 0,0 0 0 0 0,0 1 0 0 0,1-1 0 0 0,1 2 0 0 0,0-1 0 0 0,0 1 0 0 0,0-1 0 0 0,-1 1 0 0 0,1 0 0 0 0,0 0 0 0 0,-1 0 0 0 0,1 0 0 0 0,-1 0 0 0 0,0 0 0 0 0,1 1 0 0 0,-1-1 0 0 0,0 0 0 0 0,0 1 0 0 0,-1-1 0 0 0,1 0 0 0 0,0 1 0 0 0,-1 2 0 0 0,9 18 0 0 0,-8-21-35 0 0,0 12-271 0 0,-1-13 299 0 0,3 1-144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14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65 2672 0 0,'-1'7'7340'0'0,"3"-4"-7946"0"0,-1-2 675 0 0,-1-1-1 0 0,1 1 1 0 0,0 0-1 0 0,0-1 1 0 0,-1 1-1 0 0,1-1 1 0 0,0 1-1 0 0,0-1 0 0 0,0 1 1 0 0,0-1-1 0 0,0 1 1 0 0,0-1-1 0 0,0 0 1 0 0,0 0-1 0 0,0 1 1 0 0,0-1-1 0 0,0 0 1 0 0,0 0-1 0 0,0 0 1 0 0,0 0-1 0 0,0 0 0 0 0,0 0 1 0 0,1 0-1 0 0,-1-1 1 0 0,0 1-1 0 0,0 0 1 0 0,0-1-1 0 0,0 1 1 0 0,0-1 315 0 0,0 1-368 0 0,0-1 1 0 0,-1 1-1 0 0,1 0 1 0 0,0-1-1 0 0,-1 1 1 0 0,1-1 0 0 0,-1 1-1 0 0,1 0 1 0 0,-1-1-1 0 0,1 0 1 0 0,-1 1-1 0 0,1-1 1 0 0,-1 1-1 0 0,1-1 1 0 0,-1 0 0 0 0,0 1-1 0 0,1-1 1 0 0,-1 0-1 0 0,0 1 1 0 0,0-1-1 0 0,1 0 1 0 0,-1 1-1 0 0,0-1 1 0 0,0 0-1 0 0,0 1 1 0 0,0-1 0 0 0,0 0-1 0 0,0-1 1 0 0,1-23 490 0 0,-1 23-486 0 0,-6-20-21 0 0,5 19 0 0 0,1 3 0 0 0,0 0 0 0 0,0-1 0 0 0,0 1 0 0 0,0-1 0 0 0,-1 1 0 0 0,1 0 0 0 0,0-1 0 0 0,0 1 0 0 0,0-1 0 0 0,-1 1 0 0 0,1 0 0 0 0,0-1 0 0 0,0 1 0 0 0,0 0 0 0 0,-1-1 0 0 0,1 1 0 0 0,0 0 0 0 0,-1 0 0 0 0,1-1 0 0 0,0 1 0 0 0,-1 0 0 0 0,1 0 0 0 0,-1-1 0 0 0,-1 0 0 0 0,-2 0-11 0 0,1 2-7 0 0,0 0 0 0 0,0 1 0 0 0,0-1 1 0 0,0 1-1 0 0,1-1 0 0 0,-1 1 0 0 0,0 0 0 0 0,1 0 1 0 0,0 0-1 0 0,-3 3 0 0 0,3-3 33 0 0,-4 3-15 0 0,4-3 0 0 0,0 0 0 0 0,-1 0 0 0 0,1 1 0 0 0,0-1 0 0 0,0 1 0 0 0,0-1 0 0 0,1 1 0 0 0,-1 0 0 0 0,-2 4 0 0 0,4-6 0 0 0,-16 36-3 0 0,14-23 90 0 0,3-4 59 0 0,-1-8-97 0 0,0 0-1 0 0,1-1 1 0 0,-1 1 0 0 0,1 0-1 0 0,-1-1 1 0 0,1 1-1 0 0,0 0 1 0 0,1 2 0 0 0,3 11 259 0 0,15 11-148 0 0,-15-20-160 0 0,-2-1 0 0 0,1-1 0 0 0,3 9 44 0 0,3-4 47 0 0,-8-8-90 0 0,2 2 9 0 0,-3-2 43 0 0,1-1-51 0 0,10-3 61 0 0,-10 3-73 0 0,2 0 39 0 0,8-9-342 0 0,-9 6-193 0 0,0 1-1 0 0,0-1 1 0 0,0 0 0 0 0,0 0-1 0 0,4-7 1 0 0,-2 3-3394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15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13 7632 0 0,'0'0'916'0'0,"-3"-9"-612"0"0,3 8-366 0 0,0 1-16 0 0,0-1 76 0 0,0 1 0 0 0,-1 0 0 0 0,1 0 0 0 0,0 0 0 0 0,0 0 0 0 0,0 0 1 0 0,0-1-1 0 0,0 1 0 0 0,0 0 0 0 0,0 0 0 0 0,-1 0 0 0 0,1 0 0 0 0,0 0 0 0 0,0 0 1 0 0,0 0-1 0 0,0 0 0 0 0,-1-1 0 0 0,1 1 0 0 0,0 0 0 0 0,0 0 0 0 0,0 0 0 0 0,0 0 0 0 0,-1 0 1 0 0,1 0-1 0 0,0 0 0 0 0,0 0 0 0 0,0 0 0 0 0,0 0 0 0 0,-1 0 0 0 0,1 0 0 0 0,0 0 1 0 0,0 0-1 0 0,0 0 0 0 0,0 1 0 0 0,-1-1 0 0 0,1 0 0 0 0,0 0 0 0 0,0 0 0 0 0,0 0 1 0 0,0 0-1 0 0,-1 0 0 0 0,1 0 0 0 0,0 0 0 0 0,0 1 0 0 0,0-1 0 0 0,0 0 0 0 0,-7 7 22 0 0,7-6-21 0 0,-8 7 417 0 0,1 0-1 0 0,0 1 1 0 0,-11 18-1 0 0,5-7-467 0 0,10-15 94 0 0,-2 1 47 0 0,1 0 0 0 0,0 0 0 0 0,1 1 1 0 0,-5 9-1 0 0,3-6 210 0 0,4-9-218 0 0,0 0-1 0 0,0 1 0 0 0,1-1 0 0 0,-1 0 0 0 0,0 1 0 0 0,1-1 0 0 0,-1 1 0 0 0,1-1 0 0 0,-1 3 0 0 0,1-3 81 0 0,-1 11 70 0 0,1-11-212 0 0,0-1 1 0 0,0 1-1 0 0,0 0 1 0 0,0 0-1 0 0,0 0 1 0 0,0 0-1 0 0,0 0 1 0 0,0 0-1 0 0,0 0 1 0 0,0-1-1 0 0,1 1 1 0 0,-1 0-1 0 0,0 0 1 0 0,0 0-1 0 0,1 0 1 0 0,-1-1-1 0 0,1 1 1 0 0,-1 0 0 0 0,1 0-1 0 0,-1 0 1 0 0,1-1-1 0 0,-1 1 1 0 0,1 0-1 0 0,0-1 1 0 0,-1 1-1 0 0,1-1 1 0 0,0 1-1 0 0,0-1 1 0 0,-1 1-1 0 0,1-1 1 0 0,0 1-1 0 0,0-1 1 0 0,1 1-1 0 0,2 0 23 0 0,0 0 0 0 0,0 0 0 0 0,-1 0 0 0 0,1-1 0 0 0,0 1 0 0 0,6-1 0 0 0,21 5 89 0 0,-24-5-115 0 0,-1-1 1 0 0,0 1 0 0 0,0-1 0 0 0,0-1-1 0 0,0 1 1 0 0,9-4 0 0 0,-7 3 11 0 0,-7 2-88 0 0,0-1-1 0 0,0 1 1 0 0,0 0-1 0 0,0-1 1 0 0,0 1 0 0 0,0-1-1 0 0,0 1 1 0 0,0-1-1 0 0,0 0 1 0 0,-1 1-1 0 0,1-1 1 0 0,1-1 0 0 0,14-13-1604 0 0,-13 12 1216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15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7712 0 0,'0'0'592'0'0,"-3"5"-376"0"0,1 0-202 0 0,1-4 56 0 0,-6 11 78 0 0,5-6 12 0 0,0 0 0 0 0,0 0 0 0 0,0 0 0 0 0,1 0 0 0 0,0 0 0 0 0,0 0 0 0 0,1 1 0 0 0,0-1 1 0 0,0 0-1 0 0,0 0 0 0 0,1 0 0 0 0,-1 1 0 0 0,2-1 0 0 0,2 11 0 0 0,2 11 375 0 0,0-1-539 0 0,-4-20 61 0 0,0 0 0 0 0,0 1 0 0 0,0 13 0 0 0,-2-16-4 0 0,1 1-1 0 0,0 0 1 0 0,0-1 0 0 0,1 1 0 0 0,4 10 0 0 0,-5-13 23 0 0,4 2 254 0 0,7-13-105 0 0,-8 4-302 0 0,1-1 1 0 0,0 1 0 0 0,-1-1 0 0 0,0 0 0 0 0,0 0 0 0 0,0 0 0 0 0,-1-1 0 0 0,1 1 0 0 0,-1-1-1 0 0,4-11 1 0 0,-2-5-1498 0 0,-3 13 680 0 0,-1 9 356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16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69 5672 0 0,'0'0'418'0'0,"-10"-13"177"0"0,9 11-949 0 0,-2-7 2585 0 0,2 8-2132 0 0,1 1 1 0 0,0 0-1 0 0,0 0 0 0 0,0 0 1 0 0,0 0-1 0 0,-1 0 0 0 0,1 0 1 0 0,0 0-1 0 0,0 0 0 0 0,0-1 1 0 0,0 1-1 0 0,-1 0 0 0 0,1 0 1 0 0,0 0-1 0 0,0 0 0 0 0,0 0 1 0 0,-1 0-1 0 0,1 0 0 0 0,0 0 0 0 0,0 0 1 0 0,0 0-1 0 0,-1 0 0 0 0,1 0 1 0 0,0 1-1 0 0,0-1 0 0 0,0 0 1 0 0,-1 0-1 0 0,1 0 0 0 0,0 0 1 0 0,0 0-1 0 0,0 0 0 0 0,0 0 1 0 0,-1 0-1 0 0,1 1 0 0 0,0-1 1 0 0,0 0-1 0 0,0 0 0 0 0,0 0 1 0 0,0 0-1 0 0,-1 0 0 0 0,1 1 1 0 0,0-1-1 0 0,20 3 540 0 0,-12-4-497 0 0,0-1-1 0 0,-1 0 1 0 0,1-1 0 0 0,-1 1 0 0 0,9-6 0 0 0,-15 8-140 0 0,22-11 66 0 0,3-1-406 0 0,-7 5-3943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27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6480 0 0,'3'2'4558'0'0,"6"9"-4447"0"0,19 33 160 0 0,3 7 342 0 0,-31-51-486 0 0,3 3-40 0 0,-1-1 1 0 0,1 1-1 0 0,-1 0 1 0 0,0-1-1 0 0,0 1 1 0 0,0 0-1 0 0,-1 0 1 0 0,4 6 0 0 0,-5-8-240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17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6104 0 0,'0'0'1000'0'0,"-6"18"-352"0"0,-2 24 624 0 0,5-31-525 0 0,-2 7 131 0 0,-3 27-1 0 0,8-39-804 0 0,-1 0-1 0 0,1 0 0 0 0,0 0 0 0 0,1 0 0 0 0,0-1 0 0 0,-1 1 0 0 0,2 0 0 0 0,2 10 1 0 0,1 0 13 0 0,0 1 0 0 0,-2 0 1 0 0,2 20-1 0 0,-2-16 29 0 0,8 29 1 0 0,-8-38 27 0 0,-2-8 0 0 0,0 1 0 0 0,0-1-1 0 0,0 0 1 0 0,1 0 0 0 0,2 5 0 0 0,-3-9-49 0 0,0 2-4 0 0,3 3-17 0 0,-1-1-58 0 0,1-1-15 0 0,3 1 0 0 0,-6-4 0 0 0,0 1 0 0 0,-1-1 0 0 0,1 0 0 0 0,-1 0 0 0 0,1 1 0 0 0,0-1 0 0 0,-1 0 0 0 0,1 1 0 0 0,-1-1 0 0 0,1 0 0 0 0,-1 1 0 0 0,1-1 0 0 0,-1 1 0 0 0,0-1 0 0 0,1 1 0 0 0,-1-1 0 0 0,1 1 0 0 0,-1-1 0 0 0,0 1 0 0 0,0-1 0 0 0,1 1 0 0 0,-1 0 0 0 0,0-1 0 0 0,0 1 0 0 0,0-1 0 0 0,1 1 0 0 0,-1 0 0 0 0,0-1 0 0 0,0 1 0 0 0,0 0 0 0 0,0 2 0 0 0,3 10 0 0 0,0-5 0 0 0,1 1-16 0 0,-3-7-62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19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4056 0 0,'0'0'91'0'0,"-3"-5"242"0"0,3 0 1659 0 0,0 7-1786 0 0,3 22-164 0 0,-4-8 343 0 0,1-13-224 0 0,0 0 0 0 0,-1-1 0 0 0,1 1 0 0 0,1 0 0 0 0,-1 0 0 0 0,1 3 0 0 0,0 3 147 0 0,0-1 0 0 0,0 1 0 0 0,-1-1 0 0 0,-1 11 1 0 0,0-10-26 0 0,1 1 1 0 0,2 17 0 0 0,9 15 562 0 0,-3-16-484 0 0,-8-26-353 0 0,1 1 1 0 0,-1 0 0 0 0,0 0 0 0 0,0 0-1 0 0,1 0 1 0 0,-1 0 0 0 0,0 0 0 0 0,1 0-1 0 0,-1-1 1 0 0,1 1 0 0 0,-1 0 0 0 0,1 0-1 0 0,-1-1 1 0 0,1 1 0 0 0,-1 0 0 0 0,1-1 0 0 0,0 1-1 0 0,-1 0 1 0 0,1-1 0 0 0,0 1 0 0 0,0-1-1 0 0,0 1 1 0 0,-1-1 0 0 0,1 1 0 0 0,0-1-1 0 0,0 0 1 0 0,0 0 0 0 0,0 1 0 0 0,0-1-1 0 0,0 0 1 0 0,0 0 0 0 0,-1 0 0 0 0,1 0-1 0 0,0 0 1 0 0,0 0 0 0 0,0 0 0 0 0,0 0-1 0 0,0 0 1 0 0,0 0 0 0 0,0-1 0 0 0,0 1-1 0 0,0 0 1 0 0,0-1 0 0 0,2-1-142 0 0,-1-1-1 0 0,0 1 1 0 0,0-1 0 0 0,0 0 0 0 0,0 1 0 0 0,-1-1-1 0 0,1 0 1 0 0,-1 0 0 0 0,1 0 0 0 0,-1 0-1 0 0,0 0 1 0 0,0 0 0 0 0,0-5 0 0 0,0 4-901 0 0,1-2-1372 0 0,-2 0-111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19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18 6248 0 0,'0'0'460'0'0,"-1"1"-304"0"0,-3 3-112 0 0,1 0-12 0 0,2-4-96 0 0,-3 11 2113 0 0,9-11-1800 0 0,-1 1 1 0 0,1-1-1 0 0,0-1 1 0 0,-1 1-1 0 0,1-1 0 0 0,0 0 1 0 0,7-2-1 0 0,5 0 147 0 0,15-1 54 0 0,-24 3-426 0 0,1 1 0 0 0,-1-2 1 0 0,0 1-1 0 0,1-1 0 0 0,-1 0 0 0 0,0-1 0 0 0,10-4 1 0 0,-16 6-50 0 0,1 0 0 0 0,-1 0 1 0 0,1 0-1 0 0,0 0 1 0 0,-1 0-1 0 0,1 1 1 0 0,0 0-1 0 0,0-1 1 0 0,0 1-1 0 0,0 0 0 0 0,-1 0 1 0 0,1 0-1 0 0,4 1 1 0 0,-2-1-352 0 0,-2-2-8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8568 0 0,'0'0'640'0'0,"11"-13"682"0"0,8 0-947 0 0,-16 12-334 0 0,0 0 0 0 0,-1-1 0 0 0,1 0 0 0 0,-1 0 0 0 0,1 0 0 0 0,1-2 0 0 0,0 1-42 0 0,-1 0-1 0 0,1 1 1 0 0,-1-1 0 0 0,1 1 0 0 0,0 0 0 0 0,0 0 0 0 0,0 0 0 0 0,0 0 0 0 0,0 1 0 0 0,8-3 0 0 0,-1 2-2 0 0,-1 0 0 0 0,0 1 0 0 0,16 0 0 0 0,-3-4 34 0 0,-20 4-25 0 0,0 0-1 0 0,1 0 0 0 0,-1 0 1 0 0,0 1-1 0 0,5-1 1 0 0,36-2-17 0 0,-43 4-177 0 0,0-1 0 0 0,0 1 0 0 0,-1-1 0 0 0,1 1 0 0 0,0 0-1 0 0,-1-1 1 0 0,1 1 0 0 0,0 0 0 0 0,-1-1 0 0 0,1 1 0 0 0,-1 0 0 0 0,1 1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7424 0 0,'0'0'361'0'0,"0"-1"-154"0"0,0-1-146 0 0,0 0 0 0 0,1 1 0 0 0,-1-1 0 0 0,0 0 0 0 0,1 0 0 0 0,0 1 0 0 0,-1-1 0 0 0,1 0 0 0 0,0 1 0 0 0,0-1 1 0 0,-1 1-1 0 0,1-1 0 0 0,1 1 0 0 0,-1 0 0 0 0,0-1 0 0 0,0 1 0 0 0,2-2 0 0 0,4-5 446 0 0,-6 7-447 0 0,0 0 0 0 0,0 0 0 0 0,0 1 0 0 0,0-1 0 0 0,0 1 0 0 0,0-1 0 0 0,1 0-1 0 0,-1 1 1 0 0,0 0 0 0 0,0-1 0 0 0,0 1 0 0 0,1 0 0 0 0,-1-1 0 0 0,0 1 0 0 0,0 0-1 0 0,1 0 1 0 0,0 0 0 0 0,15-4 272 0 0,-8-2-97 0 0,0 0 1 0 0,12-12 0 0 0,-11 10-115 0 0,-3 3-77 0 0,14-10 9 0 0,-20 15-270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1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6624 0 0,'0'0'504'0'0,"12"10"1262"0"0,-8-8-1598 0 0,0 0-1 0 0,-1 1 0 0 0,0-1 0 0 0,1 1 0 0 0,-1 0 0 0 0,0 0 0 0 0,0 0 1 0 0,-1 0-1 0 0,1 0 0 0 0,-1 1 0 0 0,1-1 0 0 0,-1 1 0 0 0,2 4 1 0 0,0 1 71 0 0,-1 1 0 0 0,0-1 1 0 0,0 0-1 0 0,2 18 1 0 0,-4-20-203 0 0,0 0 1 0 0,-1 0-1 0 0,0 0 1 0 0,-1 0-1 0 0,1 0 1 0 0,-1 0 0 0 0,0 0-1 0 0,-1 0 1 0 0,0 0-1 0 0,0-1 1 0 0,-5 11-1 0 0,7-16-32 0 0,0 0-1 0 0,-1 0 0 0 0,1 1 1 0 0,-1-1-1 0 0,0 0 0 0 0,1 0 1 0 0,-1 0-1 0 0,0 0 0 0 0,0 0 1 0 0,1 0-1 0 0,-1 0 0 0 0,-2 1 1 0 0,-3 3 45 0 0,2-1-54 0 0,-1-1-55 0 0,4-3 20 0 0,-1 1-1 0 0,1-1 0 0 0,-1 0 0 0 0,1 0 0 0 0,-1 0 1 0 0,0-1-1 0 0,1 1 0 0 0,0 0 0 0 0,-1 0 1 0 0,1-1-1 0 0,-1 1 0 0 0,1-1 0 0 0,-1 0 1 0 0,1 1-1 0 0,0-1 0 0 0,-1 0 0 0 0,1 0 1 0 0,0 1-1 0 0,0-1 0 0 0,-2-2 0 0 0,1 1-371 0 0,-4-3-2467 0 0,0 0-908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1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8264 0 0,'0'0'618'0'0,"6"-10"317"0"0,-2 16-593 0 0,1 0 0 0 0,-1 0 0 0 0,-1 1 0 0 0,5 8 0 0 0,1 2 65 0 0,3 5-252 0 0,-10-15-104 0 0,2-1 1 0 0,-1 1 0 0 0,1-1 0 0 0,0 0 0 0 0,9 10 0 0 0,-4-5 4 0 0,1 1 0 0 0,-2 0 0 0 0,0 0 1 0 0,12 26-1 0 0,-14-26-33 0 0,-3-6 81 0 0,0 1 1 0 0,-1 1 0 0 0,-1-1 0 0 0,1 0 0 0 0,-1 0 0 0 0,1 8-1 0 0,0 4 233 0 0,-1-11-239 0 0,-1-1 0 0 0,0 0 0 0 0,-1 8 0 0 0,1 4-38 0 0,-7 10-4 0 0,2-5-58 0 0,5-21 2 0 0,0-1 0 0 0,-1 1 0 0 0,1 0 0 0 0,-1-1 0 0 0,1 1 0 0 0,-1-1 0 0 0,0 1 0 0 0,0-1 0 0 0,0 1 0 0 0,0-1 0 0 0,0 0 0 0 0,0 1 0 0 0,-3 3 0 0 0,-25 22-200 0 0,28-27-35 0 0,-4 1-171 0 0,5-2 253 0 0,-1 0-1 0 0,1 0 1 0 0,-1 0-1 0 0,1 0 1 0 0,-1 0-1 0 0,1 0 1 0 0,-1 0-1 0 0,1 1 1 0 0,0-1-1 0 0,-1 0 1 0 0,1 0-1 0 0,-1 1 1 0 0,1-1-1 0 0,-1 0 1 0 0,1 1-1 0 0,0-1 1 0 0,-1 0-1 0 0,1 1 1 0 0,0-1-1 0 0,-1 1 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2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7200 0 0,'0'0'968'0'0,"-2"18"-66"0"0,-1 8 148 0 0,3-25-861 0 0,-3 12 267 0 0,0-7-315 0 0,-1 0 0 0 0,0-1-1 0 0,1 1 1 0 0,-2 0 0 0 0,1-1 0 0 0,-9 8-1 0 0,-16 17-440 0 0,20-21 314 0 0,5-3-14 0 0,2-2 1 0 0,0 1-1 0 0,2-1 9 0 0,0-4-4 0 0,0 1-1 0 0,0-1 0 0 0,0 1 1 0 0,0-1-1 0 0,0 0 0 0 0,1 1 1 0 0,-1-1-1 0 0,0 0 0 0 0,0 1 1 0 0,0-1-1 0 0,0 0 0 0 0,0 1 1 0 0,1-1-1 0 0,-1 0 1 0 0,0 0-1 0 0,0 1 0 0 0,0-1 1 0 0,1 0-1 0 0,-1 0 0 0 0,0 1 1 0 0,0-1-1 0 0,1 0 0 0 0,-1 0 1 0 0,0 1-1 0 0,1-1 0 0 0,-1 0 1 0 0,3 5 81 0 0,-3-4-80 0 0,0 0 0 0 0,0 0 1 0 0,0-1-1 0 0,0 1 0 0 0,1 0 0 0 0,-1 0 0 0 0,0 0 1 0 0,1-1-1 0 0,-1 1 0 0 0,1 0 0 0 0,-1-1 1 0 0,0 1-1 0 0,1 0 0 0 0,0-1 0 0 0,-1 1 0 0 0,2 1 1 0 0,0-1 15 0 0,0 1 1 0 0,0 0 0 0 0,0-1 0 0 0,0 1-1 0 0,0-1 1 0 0,0 1 0 0 0,0-1 0 0 0,1 0-1 0 0,4 2 1 0 0,-3-3 31 0 0,0 0 0 0 0,0 1 0 0 0,0-1-1 0 0,-1-1 1 0 0,1 1 0 0 0,0-1 0 0 0,0 1 0 0 0,6-3 0 0 0,-4 3-54 0 0,-1 0 0 0 0,-1 0-39 0 0,-3 0-156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8496 0 0,'0'0'636'0'0,"17"9"630"0"0,-13-8-1061 0 0,0 0-1 0 0,-1-1 1 0 0,1 0-1 0 0,0 0 0 0 0,0 0 1 0 0,5-1-1 0 0,-5 1-62 0 0,0-1 0 0 0,1 1 0 0 0,-1 0 0 0 0,1 0 0 0 0,-1 1-1 0 0,7 1 1 0 0,0 0-19 0 0,-1 0 0 0 0,1 0 0 0 0,-1-1 0 0 0,1 0 0 0 0,0-1 0 0 0,-1 0 0 0 0,12-2 0 0 0,20 0-49 0 0,-33 2-10 0 0,0-1 1 0 0,15-4-1 0 0,-15 3 2 0 0,0 1 0 0 0,17-2 1 0 0,1 0-1307 0 0,-19 1 531 0 0,1 1 0 0 0,15 0 0 0 0,-28 1-180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3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7760 0 0,'0'0'1554'0'0,"6"13"556"0"0,-5-11-2103 0 0,1 0 0 0 0,-1 0 1 0 0,1 0-1 0 0,0 0 0 0 0,0 0 1 0 0,0 0-1 0 0,0 0 1 0 0,0 0-1 0 0,5 2 0 0 0,-4-2-16 0 0,0 0-1 0 0,0 0 0 0 0,0 0 1 0 0,-1 1-1 0 0,5 3 1 0 0,-4-2 87 0 0,0-1 1 0 0,0 0 0 0 0,0-1 0 0 0,1 1 0 0 0,-1-1 0 0 0,1 1-1 0 0,0-1 1 0 0,0 0 0 0 0,6 2 0 0 0,-5-2-10 0 0,-1 0 0 0 0,1 1 0 0 0,0-1 0 0 0,-1 1 0 0 0,0 0 0 0 0,7 6 1 0 0,14 18 206 0 0,-4 3 24 0 0,-20-29-210 0 0,2 15 161 0 0,-4-14-244 0 0,1 0 0 0 0,-1 0 1 0 0,1 0-1 0 0,-1 0 0 0 0,0 0 1 0 0,0 0-1 0 0,0 0 0 0 0,0-1 0 0 0,0 1 1 0 0,0 0-1 0 0,0-1 0 0 0,-1 1 0 0 0,1-1 1 0 0,0 1-1 0 0,-1-1 0 0 0,1 1 0 0 0,-1-1 1 0 0,0 0-1 0 0,0 0 0 0 0,1 0 0 0 0,-5 2 1 0 0,2-1-132 0 0,-1 0 1 0 0,1 0-1 0 0,-1-1 1 0 0,1 1-1 0 0,-1-1 1 0 0,0 0-1 0 0,0 0 0 0 0,-5 0 1 0 0,9-1-140 0 0,-4 0-3379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28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4832 0 0,'0'0'2456'0'0,"10"-7"-690"0"0,-7 5-1672 0 0,0 0-18 0 0,1 0 1 0 0,0 1-1 0 0,0 0 1 0 0,0-1-1 0 0,0 1 1 0 0,0 1 0 0 0,0-1-1 0 0,0 1 1 0 0,1-1-1 0 0,-1 1 1 0 0,0 0-1 0 0,8 2 1 0 0,18-2 38 0 0,-19 0-51 0 0,0-1 0 0 0,0 1 0 0 0,20 3 0 0 0,-13 3 107 0 0,-13-4-160 0 0,-2 0-23 0 0,-2 2-1350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8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8 145 4288 0 0,'0'0'709'0'0,"-2"-16"676"0"0,-1-7-887 0 0,1 13 326 0 0,2 1 0 0 0,-1-19 0 0 0,1 15-384 0 0,1 12-367 0 0,-1-1 1 0 0,0 1 0 0 0,0 0-1 0 0,1 0 1 0 0,-1 0 0 0 0,0 0-1 0 0,1 0 1 0 0,-1 0-1 0 0,1 0 1 0 0,0 0 0 0 0,-1 0-1 0 0,1 1 1 0 0,0-1 0 0 0,-1 0-1 0 0,1 0 1 0 0,0 0 0 0 0,0 1-1 0 0,1-2 1 0 0,18-10 382 0 0,-16 10-355 0 0,-1 0-14 0 0,1 0 0 0 0,-1 1 0 0 0,1-1 0 0 0,-1 1 1 0 0,1 0-1 0 0,0 0 0 0 0,0 0 0 0 0,0 0 0 0 0,-1 1 1 0 0,1 0-1 0 0,0 0 0 0 0,0 0 0 0 0,0 0 0 0 0,5 1 1 0 0,3 0 431 0 0,-11-1-488 0 0,1-1 0 0 0,-1 1 0 0 0,0 0 0 0 0,0 0 0 0 0,0 0 0 0 0,0 0 0 0 0,1 0 0 0 0,-1 1 0 0 0,0-1 0 0 0,0 0 0 0 0,0 1 0 0 0,0-1 0 0 0,0 0 0 0 0,0 1 0 0 0,0-1 0 0 0,1 1 0 0 0,-1 0 0 0 0,-1-1 0 0 0,1 1 0 0 0,1 1 0 0 0,13 12 176 0 0,-5-2-136 0 0,0-5-71 0 0,2-1 0 0 0,4-3 0 0 0,-6-3 0 0 0,31-7 0 0 0,-40 7-13 0 0,0 0 0 0 0,0 0 0 0 0,0 0 1 0 0,-1-1-1 0 0,1 1 0 0 0,0 0 1 0 0,0 0-1 0 0,0 0 0 0 0,-1-1 1 0 0,1 1-1 0 0,0 0 0 0 0,0-1 1 0 0,-1 1-1 0 0,1-1 0 0 0,0 1 1 0 0,-1 0-1 0 0,1-1 0 0 0,0 0 0 0 0,0 0 1 0 0,1-1-1126 0 0,-7-9-2998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8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2736 0 0,'0'8'193'0'0,"-2"-2"-66"0"0,-4 4 1766 0 0,0 0 2780 0 0,5-3-4440 0 0,0 0 1 0 0,0 0-1 0 0,1 0 0 0 0,1 0 0 0 0,-1 0 0 0 0,1 0 0 0 0,3 13 0 0 0,-4-18-136 0 0,2 3 40 0 0,-1 1 0 0 0,-1-1 1 0 0,1 1-1 0 0,-1-1 0 0 0,0 1 1 0 0,0 0-1 0 0,-1-1 0 0 0,1 1 1 0 0,-3 6-1 0 0,-11 55 991 0 0,13-57-1125 0 0,-6 9-27 0 0,-3 3-376 0 0,9-21 256 0 0,-6 4-1714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9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20 6880 0 0,'0'0'528'0'0,"-1"0"-368"0"0,1-1-55 0 0,0 0-1 0 0,-1 0 1 0 0,1 0 0 0 0,-1 0 0 0 0,0 0 0 0 0,1 0 0 0 0,-1 0 0 0 0,1 0-1 0 0,-1 1 1 0 0,0-1 0 0 0,0 0 0 0 0,0 1 0 0 0,1-1 0 0 0,-1 0 0 0 0,0 1-1 0 0,0-1 1 0 0,0 1 0 0 0,0-1 0 0 0,-2 0 0 0 0,1 1-26 0 0,1-1 615 0 0,1 1-668 0 0,0 0-1 0 0,0 0 1 0 0,0 0 0 0 0,-1-1-1 0 0,1 1 1 0 0,0 0-1 0 0,0 0 1 0 0,0 0-1 0 0,0 0 1 0 0,-1-1-1 0 0,1 1 1 0 0,0 0-1 0 0,0 0 1 0 0,0 0-1 0 0,-1 0 1 0 0,1 0 0 0 0,0 0-1 0 0,0 0 1 0 0,-1-1-1 0 0,1 1 1 0 0,0 0-1 0 0,0 0 1 0 0,-1 0-1 0 0,1 0 1 0 0,0 0-1 0 0,0 0 1 0 0,-1 0-1 0 0,1 0 1 0 0,0 0-1 0 0,0 0 1 0 0,-1 1 0 0 0,1-1-1 0 0,0 0 1 0 0,0 0-1 0 0,0 0 1 0 0,-1 0-1 0 0,1 0 1 0 0,0 0-1 0 0,0 0 1 0 0,0 1-1 0 0,-1-1 1 0 0,1 0-1 0 0,0 0 1 0 0,0 0 0 0 0,-11 6 342 0 0,5-2-274 0 0,0 0 0 0 0,0 1 0 0 0,1-1 0 0 0,-1 1 0 0 0,-4 7 0 0 0,8-10-55 0 0,0 1-1 0 0,0 0 1 0 0,0 0 0 0 0,1 0 0 0 0,-1 0-1 0 0,1 0 1 0 0,0 0 0 0 0,0 0 0 0 0,0 0-1 0 0,0 0 1 0 0,1 0 0 0 0,-1 1 0 0 0,1 5-1 0 0,0-8-34 0 0,0-1 0 0 0,0 1-1 0 0,0-1 1 0 0,0 1 0 0 0,1 0-1 0 0,-1-1 1 0 0,0 1 0 0 0,0-1-1 0 0,1 1 1 0 0,-1-1 0 0 0,0 1-1 0 0,0-1 1 0 0,1 1 0 0 0,-1-1-1 0 0,1 1 1 0 0,-1-1 0 0 0,0 1-1 0 0,1-1 1 0 0,-1 0 0 0 0,1 1-1 0 0,-1-1 1 0 0,1 0 0 0 0,0 1-1 0 0,19 5 147 0 0,-13-5-99 0 0,0-1 0 0 0,1 0 0 0 0,10-1 0 0 0,17 1-51 0 0,-26-2 0 0 0,-4 4 0 0 0,-4-2 5 0 0,0 0 1 0 0,0 1 0 0 0,0-1 0 0 0,-1 0 0 0 0,1 1 0 0 0,0-1 0 0 0,0 1 0 0 0,-1-1 0 0 0,1 1-1 0 0,0-1 1 0 0,-1 1 0 0 0,1-1 0 0 0,-1 1 0 0 0,1 0 0 0 0,0-1 0 0 0,-1 1 0 0 0,0 0-1 0 0,1 0 1 0 0,-1-1 0 0 0,1 1 0 0 0,-1 0 0 0 0,0 0 0 0 0,0 0 0 0 0,1 0 0 0 0,-1-1 0 0 0,0 1-1 0 0,0 0 1 0 0,0 0 0 0 0,0 0 0 0 0,0 0 0 0 0,0 0 0 0 0,0-1 0 0 0,0 1 0 0 0,0 0-1 0 0,-1 1 1 0 0,0 2 39 0 0,-1-1-1 0 0,1 0 0 0 0,-1 1 0 0 0,0-1 1 0 0,-4 6-1 0 0,4-5-33 0 0,-7 7 8 0 0,0-1 1 0 0,0 0-1 0 0,-1 0 1 0 0,0-1-1 0 0,0 0 1 0 0,-1-1-1 0 0,0 0 1 0 0,-22 10 0 0 0,22-9-21 0 0,8-7 0 0 0,1 0 0 0 0,0-1 0 0 0,0 1 0 0 0,0-1 0 0 0,-1 0 0 0 0,1 1 0 0 0,-1-1 0 0 0,1 0 0 0 0,-1 0 0 0 0,1-1 0 0 0,-1 1 0 0 0,-4 0 0 0 0,2 0-89 0 0,4-1-109 0 0,1-1-310 0 0,-1 0 424 0 0,1 1 1 0 0,0-1 0 0 0,-1 0 0 0 0,1 1 0 0 0,0-1 0 0 0,0 0 0 0 0,0 0 0 0 0,0 1 0 0 0,-1-1 0 0 0,1 0 0 0 0,0 0 0 0 0,0 1-1 0 0,1-1 1 0 0,-1-1 0 0 0,2-3-522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2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8696 0 0,'0'0'657'0'0,"0"1"-452"0"0,-2 3-111 0 0,1 0 82 0 0,-1-1 1 0 0,1 1 0 0 0,0 0-1 0 0,1 0 1 0 0,-1 0 0 0 0,1 0 0 0 0,0 0-1 0 0,0 4 1 0 0,-1 13-27 0 0,-7 51 82 0 0,3-46-193 0 0,-1-1 0 0 0,-1 0 1 0 0,-10 25-1 0 0,11-20-1382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30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9584 0 0,'0'0'1000'0'0,"-3"4"-1000"0"0,1 4-944 0 0,2-4-2952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30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17 161 10656 0 0,'0'0'520'0'0,"-5"12"117"0"0,2-5-649 0 0,1 0 1 0 0,0 0-1 0 0,0 0 1 0 0,1 0-1 0 0,-1 12 1 0 0,2-18-1 0 0,4-15 149 0 0,12-29-75 0 0,-12 34-47 0 0,0 0 1 0 0,-1 0-1 0 0,1-1 0 0 0,1-13 1 0 0,-2 7-16 0 0,0 0 0 0 0,1 0 0 0 0,0 1 0 0 0,7-16 0 0 0,-11 29 0 0 0,1 2 0 0 0,-1-1 0 0 0,0 1 0 0 0,0-1 0 0 0,0 1 0 0 0,0-1 0 0 0,0 1 0 0 0,1-1 0 0 0,-1 1 0 0 0,0 0 0 0 0,0-1 0 0 0,1 1 0 0 0,-1 0 0 0 0,0-1 0 0 0,0 1 0 0 0,1-1 0 0 0,-1 1 0 0 0,0 0 0 0 0,1 0 0 0 0,-1-1 0 0 0,1 1 0 0 0,4-4 0 0 0,-4 4 0 0 0,-1 0 0 0 0,1-1 0 0 0,0 1 0 0 0,-1 0 0 0 0,1 0 0 0 0,-1-1 0 0 0,1 1 0 0 0,-1 0 0 0 0,1 0 0 0 0,0 0 0 0 0,-1 0 0 0 0,1 0 0 0 0,0 0 0 0 0,-1 0 0 0 0,1 0 0 0 0,-1 0 0 0 0,1 0 0 0 0,0 0 0 0 0,-1 1 0 0 0,1-1 0 0 0,-1 0 0 0 0,1 0 0 0 0,-1 0 0 0 0,1 1 0 0 0,-1-1 0 0 0,1 0 0 0 0,-1 1 0 0 0,1-1 0 0 0,-1 1 0 0 0,1-1 0 0 0,-1 0 0 0 0,1 1 0 0 0,-1-1 0 0 0,0 1 0 0 0,1-1 0 0 0,-1 1 0 0 0,0-1 0 0 0,1 1 0 0 0,-1-1 0 0 0,0 1 0 0 0,1 1 0 0 0,5 7 0 0 0,-4-4 67 0 0,0 0 1 0 0,-1 0-1 0 0,1 1 1 0 0,-1-1 0 0 0,0 0-1 0 0,0 8 1 0 0,0-9-37 0 0,0 3 54 0 0,-1 1 0 0 0,1-1 1 0 0,-1 1-1 0 0,0 0 0 0 0,-2 7 1 0 0,4 20 511 0 0,-3-27-527 0 0,0 0 0 0 0,-1 0 1 0 0,-1 0-1 0 0,1 0 0 0 0,-5 8 0 0 0,7-14-311 0 0,-1 0 0 0 0,0 0 0 0 0,1 0 0 0 0,-1 0 0 0 0,1 1 0 0 0,0-1 0 0 0,0 0 0 0 0,0 4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31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8496 0 0,'0'0'1880'0'0,"-1"1"-1827"0"0,-2 2-7 0 0,0 0 0 0 0,0-1 0 0 0,0 1 0 0 0,0-1 0 0 0,-1 0 0 0 0,-6 4 0 0 0,-15 9 380 0 0,18-10-338 0 0,1 0 0 0 0,1 1 0 0 0,-1-1 0 0 0,1 1-1 0 0,0 0 1 0 0,0 0 0 0 0,1 1 0 0 0,0 0 0 0 0,0-1 0 0 0,0 1 0 0 0,-3 9 0 0 0,6-12-55 0 0,0-1 0 0 0,0 1 0 0 0,0-1 1 0 0,1 1-1 0 0,-1 0 0 0 0,1-1 0 0 0,0 1 0 0 0,0 0 1 0 0,0-1-1 0 0,1 1 0 0 0,-1-1 0 0 0,2 7 0 0 0,0-5 27 0 0,0-1 0 0 0,0 0-1 0 0,1 0 1 0 0,-1 0 0 0 0,1 0-1 0 0,0-1 1 0 0,0 1 0 0 0,0-1-1 0 0,0 0 1 0 0,4 3 0 0 0,-5-4-33 0 0,1 0 1 0 0,-1-1 0 0 0,1 1 0 0 0,-1-1 0 0 0,1 0 0 0 0,-1 0 0 0 0,1 0-1 0 0,0 0 1 0 0,0 0 0 0 0,-1-1 0 0 0,1 1 0 0 0,0-1 0 0 0,0 0 0 0 0,0 0-1 0 0,-1 0 1 0 0,1 0 0 0 0,0 0 0 0 0,4-1 0 0 0,-5 0-122 0 0,0 1 1 0 0,0 0 0 0 0,0-1-1 0 0,0 1 1 0 0,-1 0-1 0 0,1 0 1 0 0,0 0-1 0 0,3 1 1 0 0,0-1-1081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4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12 2264 0 0,'0'0'180'0'0,"0"-7"2201"0"0,0 3-806 0 0,-1 4-863 0 0,-1 4-712 0 0,-5 5 0 0 0,-17 4 0 0 0,20-10 52 0 0,0 0 0 0 0,0 0 1 0 0,1 0-1 0 0,-6 7 0 0 0,-8 4 1119 0 0,15-12-1113 0 0,0-1 0 0 0,0 0 0 0 0,0 1 0 0 0,0 0 0 0 0,0 0 0 0 0,1-1 0 0 0,-4 5 0 0 0,-3 5 263 0 0,-5 10 110 0 0,8-16-356 0 0,4-4-59 0 0,0 0-1 0 0,0 0 1 0 0,1 0 0 0 0,-1 0 0 0 0,0 0-1 0 0,0 0 1 0 0,1 1 0 0 0,-1-1-1 0 0,0 0 1 0 0,1 1 0 0 0,0-1 0 0 0,-1 0-1 0 0,1 1 1 0 0,0-1 0 0 0,-1 0 0 0 0,1 2-1 0 0,-13 56 793 0 0,12-40-240 0 0,2-18-557 0 0,-1 1 1 0 0,0-1-1 0 0,0 0 0 0 0,1 1 0 0 0,-1-1 0 0 0,0 1 0 0 0,-1-1 0 0 0,1 0 0 0 0,0 1 0 0 0,0-1 0 0 0,0 0 0 0 0,-1 1 1 0 0,1-1-1 0 0,-1 0 0 0 0,1 1 0 0 0,-1-1 0 0 0,0 0 0 0 0,1 0 0 0 0,-1 1 0 0 0,0-1 0 0 0,-1 2 0 0 0,-4 17 272 0 0,3-7-86 0 0,1 0 1 0 0,1 0-1 0 0,0 1 1 0 0,2 17-1 0 0,-1-10-93 0 0,0-14-104 0 0,1-5 4 0 0,-1 0 1 0 0,1 0 0 0 0,-1 0-1 0 0,1 0 1 0 0,-1 0 0 0 0,0 0-1 0 0,0 0 1 0 0,0 0 0 0 0,0 0-1 0 0,0 0 1 0 0,-1 1 0 0 0,0 1-1 0 0,0 0 0 0 0,1 0-4 0 0,1-2 9 0 0,-1 0 1 0 0,1-1 0 0 0,-1 1 0 0 0,1 0 0 0 0,-1-1 0 0 0,0 1 0 0 0,0 0-1 0 0,0-1 1 0 0,0 3 0 0 0,0 1 36 0 0,0-4 26 0 0,2 12 192 0 0,-1-9-236 0 0,-1-1 1 0 0,0 1 0 0 0,1 0 0 0 0,0-1 0 0 0,-1 1-1 0 0,1-1 1 0 0,1 0 0 0 0,-1 1 0 0 0,4 5 0 0 0,-2-1-51 0 0,-2-7 22 0 0,-1 1 0 0 0,1 0 0 0 0,-1-1 0 0 0,1 1 0 0 0,0-1 1 0 0,-1 1-1 0 0,1-1 0 0 0,0 1 0 0 0,0-1 0 0 0,0 1 0 0 0,2 0 1 0 0,5 17 83 0 0,9 15-236 0 0,-5-23 437 0 0,-11-9-418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3:43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12 107 5208 0 0,'0'0'3456'0'0,"-5"-13"-2559"0"0,5 12-891 0 0,-1 0 31 0 0,1-1 1 0 0,-1 0-1 0 0,0 0 0 0 0,1 1 0 0 0,0-1 0 0 0,-1 0 0 0 0,1 0 0 0 0,0 0 0 0 0,0 1 0 0 0,1-5 0 0 0,-1-11 306 0 0,0 17-43 0 0,0 16-134 0 0,1 10-47 0 0,0-19-49 0 0,-1 0-1 0 0,0 0 0 0 0,0 0 1 0 0,-2 9-1 0 0,2-6 85 0 0,0-9-116 0 0,0 0 1 0 0,0 0-1 0 0,0 0 0 0 0,0 0 1 0 0,0 0-1 0 0,-1 0 0 0 0,1 0 0 0 0,0 0 1 0 0,0 0-1 0 0,-1 1 0 0 0,0 0 1 0 0,1-1 145 0 0,0 0-95 0 0,0 0-54 0 0,0 0 1 0 0,0 0 0 0 0,0 1 0 0 0,1-1-1 0 0,-1 0 1 0 0,0 0 0 0 0,1 0-1 0 0,-1 0 1 0 0,0 1 0 0 0,1-1 0 0 0,0 0-1 0 0,-1 0 1 0 0,2 1 0 0 0,1 2-25 0 0,2-1-11 0 0,-2-1 0 0 0,2 3 10 0 0,-4-4 33 0 0,1 0-22 0 0,-2-1-13 0 0,1 0 0 0 0,0 0 0 0 0,-1 0 0 0 0,1 0-1 0 0,-1 0 1 0 0,1 0 0 0 0,0 0 0 0 0,-1 0 0 0 0,1 0-1 0 0,0 0 1 0 0,-1 0 0 0 0,1-1 0 0 0,-1 1 0 0 0,1 0 0 0 0,-1 0-1 0 0,1-1 1 0 0,-1 1 0 0 0,1 0 0 0 0,-1-1 0 0 0,1 1-1 0 0,-1-1 1 0 0,1 1 0 0 0,-1-1 0 0 0,1 1 0 0 0,-1-1-1 0 0,0 1 1 0 0,1-1 0 0 0,-1 0 0 0 0,11-15 203 0 0,-9 11-209 0 0,3-5 40 0 0,0-1 0 0 0,6-22 0 0 0,-11 29-41 0 0,1 0 0 0 0,0 0 0 0 0,1 0 0 0 0,-1 0 1 0 0,1 0-1 0 0,-1 0 0 0 0,1 0 0 0 0,4-4 0 0 0,-6 7 53 0 0,1 0-1 0 0,1-2-56 0 0,-2 2-71 0 0,2 26-6 0 0,-5-9 80 0 0,2-13 0 0 0,1-1 0 0 0,-1 1 0 0 0,1-1 0 0 0,0 1 0 0 0,0 0 0 0 0,0-1 0 0 0,0 1 0 0 0,1 0 0 0 0,-1-1 0 0 0,2 4 0 0 0,1 9 0 0 0,7 22 0 0 0,-9-35 0 0 0,4 8 0 0 0,-5-10 5 0 0,0 0 0 0 0,1 1 1 0 0,-1-1-1 0 0,0 1 1 0 0,1-1-1 0 0,-1 0 0 0 0,1 1 1 0 0,-1-1-1 0 0,0 0 1 0 0,1 1-1 0 0,-1-1 0 0 0,1 0 1 0 0,-1 1-1 0 0,1-1 1 0 0,-1 0-1 0 0,1 0 0 0 0,-1 0 1 0 0,1 0-1 0 0,-1 0 0 0 0,1 1 1 0 0,0-1-1 0 0,-1 0 1 0 0,1 0-1 0 0,-1 0 0 0 0,1 0 1 0 0,-1 0-1 0 0,1-1 1 0 0,-1 1-1 0 0,1 0 0 0 0,-1 0 1 0 0,1 0-1 0 0,-1 0 1 0 0,1-1-1 0 0,-1 1 0 0 0,1 0 1 0 0,-1 0-1 0 0,1-1 1 0 0,-1 1-1 0 0,1 0 0 0 0,0-1 1 0 0,15-18-22 0 0,-13 14 27 0 0,1-1 3 0 0,0 0-1 0 0,0-1 1 0 0,5-13 0 0 0,-4 9-5 0 0,13-29 123 0 0,-9 4-120 0 0,-3 20-12 0 0,-7 10 0 0 0,1 5 0 0 0,-1 0 0 0 0,1 0 0 0 0,0 0 0 0 0,0 1 0 0 0,0-1 0 0 0,0 0 0 0 0,0 0 0 0 0,0 0 0 0 0,1 0 0 0 0,-1 0 0 0 0,0 0 0 0 0,0 0 0 0 0,1 0 0 0 0,-1 1 0 0 0,0-1 0 0 0,1 0 0 0 0,-1 0 0 0 0,1 0 0 0 0,0 0 0 0 0,-1-1 1 0 0,5-8-4 0 0,-7 7 14 0 0,-1 0 46 0 0,-9 3 117 0 0,9 1-174 0 0,0 0 0 0 0,-7 9 0 0 0,8-8-77 0 0,0 0-7 0 0,1-1 0 0 0,0 0 0 0 0,-1 1 0 0 0,1-1 0 0 0,0 1 0 0 0,0 0 0 0 0,0-1 0 0 0,0 1 0 0 0,0 0 0 0 0,0-1 0 0 0,1 1 1 0 0,-2 3-1 0 0,2-1-623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4:02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3656 0 0,'0'0'376'0'0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28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6336 0 0,'0'0'3944'0'0,"19"-7"-2098"0"0,-7-2-1740 0 0,0 1 0 0 0,0 0 0 0 0,1 1 0 0 0,24-10 0 0 0,-31 13-106 0 0,-6 4 0 0 0,1-1 1 0 0,-1 0-1 0 0,1 1 1 0 0,-1-1-1 0 0,1 1 1 0 0,0 0-1 0 0,-1-1 0 0 0,1 1 1 0 0,0-1-1 0 0,0 1 1 0 0,-1 0-1 0 0,1 0 1 0 0,0-1-1 0 0,0 1 1 0 0,-1 0-1 0 0,1 0 1 0 0,0 0-1 0 0,0 0 1 0 0,0 0-1 0 0,-1 0 1 0 0,2 0-1 0 0,2 1 58 0 0,2 0 29 0 0,-4 0-96 0 0,0 1 15 0 0,0 1-21 0 0,-1-2-64 0 0,1 0-858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4:03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3584 0 0,'0'0'2125'0'0,"1"13"1670"0"0,4-22-2892 0 0,-4 8-816 0 0,0 0-1 0 0,-1 0 1 0 0,1 0 0 0 0,0 0 0 0 0,0 0-1 0 0,-1 0 1 0 0,1 0 0 0 0,0 0 0 0 0,-1-1 0 0 0,1 1-1 0 0,-1 0 1 0 0,0 0 0 0 0,1-1 0 0 0,-1 1-1 0 0,0 0 1 0 0,0-1 0 0 0,0 1 0 0 0,0 0-1 0 0,0-1 1 0 0,0-1 0 0 0,-1 2 388 0 0,1 1-432 0 0,0-1 0 0 0,1 1 1 0 0,-1-1-1 0 0,0 1 1 0 0,0 0-1 0 0,0-1 0 0 0,0 1 1 0 0,1-1-1 0 0,-1 1 1 0 0,0 0-1 0 0,0-1 0 0 0,1 1 1 0 0,-1 0-1 0 0,0-1 0 0 0,1 1 1 0 0,-1 0-1 0 0,0 0 1 0 0,1-1-1 0 0,-1 1 0 0 0,1 0 1 0 0,0-1-1 0 0,2 0-4 0 0,-2 1-36 0 0,0-1-1 0 0,-1 1 1 0 0,1 0-1 0 0,0-1 1 0 0,0 1 0 0 0,-1 0-1 0 0,1 0 1 0 0,0 0-1 0 0,0-1 1 0 0,-1 1-1 0 0,1 0 1 0 0,0 0-1 0 0,0 0 1 0 0,1 0 0 0 0,2 1 7 0 0,2 1 9 0 0,-4-2-16 0 0,1 0 1 0 0,-1 1-1 0 0,1 0 1 0 0,-1-1-1 0 0,0 1 1 0 0,0 0-1 0 0,1 0 1 0 0,-1 0-1 0 0,2 2 1 0 0,-2-2-3 0 0,0 0 0 0 0,0 0-1 0 0,0 0 1 0 0,0 0 0 0 0,0 0 0 0 0,0-1 0 0 0,0 1 0 0 0,0-1 0 0 0,0 0 0 0 0,3 1 0 0 0,-3-2 42 0 0,3-1-32 0 0,3 1-11 0 0,-2-3 0 0 0,-2 2 10 0 0,-3 1 173 0 0,0 1-158 0 0,2 0-30 0 0,4-7-94 0 0,-5 5-43 0 0,16-22 299 0 0,-7 8-4897 0 0,-9 11 759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4:0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6 4752 0 0,'0'0'4552'0'0,"0"-6"-1366"0"0,1 30-2751 0 0,7 43 0 0 0,-4-53-439 0 0,-2-8 24 0 0,0 0 0 0 0,-1 0 1 0 0,1 9-1 0 0,-3-6 54 0 0,0 7 63 0 0,1-7-121 0 0,-1-8-16 0 0,1-1 0 0 0,0 1 0 0 0,-1 0 0 0 0,1-1 0 0 0,-1 1 0 0 0,1-1 0 0 0,-1 1 0 0 0,0-1 0 0 0,1 1 0 0 0,-1-1 0 0 0,0 0 0 0 0,1 1 0 0 0,-2 0 0 0 0,-8 2 0 0 0,9-3 0 0 0,0 0 0 0 0,1 0 0 0 0,-1 1 0 0 0,0-1 0 0 0,1 0 0 0 0,-1 0 0 0 0,0 0 0 0 0,1 0 0 0 0,-1 0 0 0 0,0 0 0 0 0,1 0 0 0 0,-1 0 0 0 0,0 0 0 0 0,1 0 0 0 0,-1 0 0 0 0,0-1 0 0 0,1 1 0 0 0,-1 0 0 0 0,0 0 0 0 0,1-1 0 0 0,-1 1 0 0 0,0-1 0 0 0,-1 0 0 0 0,-7-7 0 0 0,-8-11-135 0 0,13 13-210 0 0,4 5 161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4:32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10 3816 0 0,'0'0'3736'0'0,"0"-7"-2700"0"0,2 5-1036 0 0,-1 1 381 0 0,-8 19 130 0 0,3-8-335 0 0,-2 5 58 0 0,0 0 0 0 0,-1-1 0 0 0,-1 0 0 0 0,-18 26 0 0 0,20-31-126 0 0,-2 4 17 0 0,0 1-1 0 0,0 0 1 0 0,2 0-1 0 0,-8 22 1 0 0,12-30-81 0 0,1-3-28 0 0,1 0 0 0 0,-1-1 0 0 0,0 1 0 0 0,0-1 0 0 0,-1 1 1 0 0,1-1-1 0 0,0 0 0 0 0,-1 1 0 0 0,0-1 0 0 0,1 0 0 0 0,-3 2 0 0 0,-14 34 182 0 0,14-28-195 0 0,1 1-1 0 0,-4 18 1 0 0,4-14-101 0 0,2-13 84 0 0,1 0 0 0 0,-1 0 0 0 0,0 0-1 0 0,1 0 1 0 0,-1 0 0 0 0,0 0 0 0 0,0 0 0 0 0,-1 0-1 0 0,1-1 1 0 0,0 1 0 0 0,-2 1 0 0 0,2-2-110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4:33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82 5120 0 0,'0'0'1049'0'0,"-1"-6"596"0"0,0 6-1610 0 0,1 0 0 0 0,0 0 0 0 0,-1-1 0 0 0,1 1 0 0 0,0 0 1 0 0,-1 0-1 0 0,1 0 0 0 0,0-1 0 0 0,-1 1 0 0 0,1 0 0 0 0,0 0 0 0 0,-1-1 0 0 0,1 1 0 0 0,0 0 0 0 0,0 0 0 0 0,-1-1 0 0 0,1 1 0 0 0,0 0 0 0 0,0-1 0 0 0,-1 1 0 0 0,1-1 0 0 0,-1-12 551 0 0,1 6-321 0 0,1 5-205 0 0,0 0 1 0 0,-1 0 0 0 0,1 1 0 0 0,0-1 0 0 0,0 0-1 0 0,0 0 1 0 0,0 1 0 0 0,1-1 0 0 0,-1 1-1 0 0,0-1 1 0 0,1 1 0 0 0,-1 0 0 0 0,1-1-1 0 0,1 0 1 0 0,0-1-8 0 0,1-1 73 0 0,-4 3-115 0 0,1 1 1 0 0,-1 0-1 0 0,0-1 1 0 0,1 1-1 0 0,-1 0 1 0 0,1-1-1 0 0,-1 1 1 0 0,0 0-1 0 0,1-1 1 0 0,-1 1-1 0 0,1 0 1 0 0,-1 0-1 0 0,1 0 0 0 0,-1 0 1 0 0,1-1-1 0 0,-1 1 1 0 0,1 0-1 0 0,-1 0 1 0 0,1 0-1 0 0,-1 0 1 0 0,1 0-1 0 0,-1 0 1 0 0,1 0-1 0 0,-1 0 1 0 0,1 0-1 0 0,-1 0 0 0 0,1 1 1 0 0,0-1-1 0 0,13-3 75 0 0,13-6 258 0 0,-25 9-323 0 0,9 2 50 0 0,-11-2-70 0 0,0 0 1 0 0,0 0 0 0 0,0 1 0 0 0,1-1-1 0 0,-1 0 1 0 0,0 0 0 0 0,0 0-1 0 0,0 0 1 0 0,0 0 0 0 0,1 0 0 0 0,-1 0-1 0 0,0 0 1 0 0,0 0 0 0 0,0 0-1 0 0,0 0 1 0 0,1 0 0 0 0,-1 0 0 0 0,0 0-1 0 0,0 0 1 0 0,0 0 0 0 0,0 0-1 0 0,1 0 1 0 0,-1-1 0 0 0,0 1 0 0 0,0 0-1 0 0,0 0 1 0 0,0 0 0 0 0,0 0 0 0 0,1 0-1 0 0,-1 0 1 0 0,0 0 0 0 0,0 0-1 0 0,0-1 1 0 0,0 1 0 0 0,0 0 0 0 0,0 0-2 0 0,1-1 0 0 0,-1 1 0 0 0,0 0 1 0 0,0 0-1 0 0,1 0 0 0 0,-1 0 0 0 0,0-1 0 0 0,0 1 1 0 0,1 0-1 0 0,-1 0 0 0 0,0 0 0 0 0,0 0 1 0 0,1 0-1 0 0,-1 0 0 0 0,0 0 0 0 0,1 0 1 0 0,-1 0-1 0 0,0-1 0 0 0,0 1 0 0 0,1 0 1 0 0,-1 0-1 0 0,0 1 0 0 0,1-1 0 0 0,-1 0 0 0 0,0 0 1 0 0,0 0-1 0 0,1 0 0 0 0,-1 0 0 0 0,0 0 1 0 0,1 0-1 0 0,-1 0 0 0 0,0 1 0 0 0,0-1 1 0 0,1 0-1 0 0,-1 0 0 0 0,0 1 0 0 0,5 2 54 0 0,-4-2 94 0 0,-1-1-141 0 0,1 0 0 0 0,-1 0 0 0 0,0 0 0 0 0,0 1 0 0 0,1-1 0 0 0,-1 0 0 0 0,0 0 0 0 0,0 1 0 0 0,1-1 0 0 0,-1 0 0 0 0,0 1 0 0 0,0-1 0 0 0,0 0 0 0 0,0 1 0 0 0,1-1 0 0 0,-1 0 0 0 0,0 1 0 0 0,0-1 0 0 0,0 0 0 0 0,0 1 0 0 0,0-1 0 0 0,0 0 0 0 0,0 1 0 0 0,0-1 0 0 0,0 0 0 0 0,0 1 0 0 0,0-1 0 0 0,0 1 0 0 0,0-1 0 0 0,0 0 0 0 0,-1 1 0 0 0,1-1 0 0 0,0 0 0 0 0,0 1 0 0 0,-1-1 0 0 0,-4 14 193 0 0,-1 1-13 0 0,6-13-177 0 0,-1-1 0 0 0,1 1 1 0 0,-1-1-1 0 0,1 1 1 0 0,-1-1-1 0 0,0 0 1 0 0,1 1-1 0 0,-1-1 1 0 0,0 0-1 0 0,0 1 0 0 0,0-1 1 0 0,-2 2-1 0 0,3-3-5 0 0,-1 1-1 0 0,0 0 1 0 0,0-1-1 0 0,1 1 1 0 0,-1 0-1 0 0,0-1 1 0 0,1 1-1 0 0,-1 0 1 0 0,1 0-1 0 0,-1 0 1 0 0,1 0-1 0 0,0-1 1 0 0,-1 1-1 0 0,1 0 1 0 0,-1 1-1 0 0,-9 22 135 0 0,6-11-64 0 0,3-10-62 0 0,0 0 1 0 0,0-1-1 0 0,0 1 0 0 0,0 0 1 0 0,0 0-1 0 0,0-1 0 0 0,-1 1 0 0 0,0-1 1 0 0,1 1-1 0 0,-1-1 0 0 0,-3 3 1 0 0,-14 19 39 0 0,4-5 116 0 0,13-17-152 0 0,1-1-1 0 0,-1 1 1 0 0,1-1-1 0 0,0 1 1 0 0,0 0-1 0 0,-1 0 1 0 0,1 0-1 0 0,0-1 1 0 0,1 1-1 0 0,-1 0 0 0 0,0 0 1 0 0,1 0-1 0 0,-1 0 1 0 0,1 1-1 0 0,-1-1 1 0 0,1 0-1 0 0,0 0 1 0 0,0 0-1 0 0,0 3 1 0 0,0-3-17 0 0,1 6 0 0 0,1-3 10 0 0,-1-4-6 0 0,-1-1 0 0 0,1 1 0 0 0,-1 0 1 0 0,1-1-1 0 0,0 1 0 0 0,-1 0 0 0 0,1-1 0 0 0,0 1 0 0 0,-1-1 0 0 0,1 1 0 0 0,0-1 0 0 0,1 1 0 0 0,2 1-3 0 0,-4-2-1 0 0,0 0 0 0 0,0 1-1 0 0,0-1 1 0 0,0 0 0 0 0,0 0 0 0 0,0 0 0 0 0,0 0 0 0 0,0 0 0 0 0,0 1 0 0 0,0-1 0 0 0,0 0 0 0 0,0 0 0 0 0,0 0 0 0 0,0 0 0 0 0,1 0 0 0 0,-1 0 0 0 0,0 0 0 0 0,0 1 0 0 0,0-1 0 0 0,0 0 0 0 0,0 0 0 0 0,0 0 0 0 0,1 0 0 0 0,-1 0-1 0 0,0 0 1 0 0,0 0 0 0 0,0 0 0 0 0,0 0 0 0 0,0 0 0 0 0,1 0 0 0 0,-1 0 0 0 0,0 0 0 0 0,0 0 0 0 0,0 0 0 0 0,0 0 0 0 0,0 0 0 0 0,1 0 0 0 0,-1 0 0 0 0,0 0 0 0 0,0 0 0 0 0,0 0 0 0 0,0 0 0 0 0,0 0 0 0 0,1 0 0 0 0,-1 0 0 0 0,0 0 0 0 0,0 0-1 0 0,0 0 1 0 0,0-1 0 0 0,0 1 0 0 0,0 0 0 0 0,0 0 0 0 0,1 0 0 0 0,-1 0 0 0 0,0 0 2 0 0,0-1 0 0 0,0 1 1 0 0,0 0-1 0 0,1 0 0 0 0,-1-1 0 0 0,0 1 0 0 0,0 0 0 0 0,0 0 0 0 0,1 0 1 0 0,-1 0-1 0 0,0-1 0 0 0,0 1 0 0 0,0 0 0 0 0,1 0 0 0 0,-1 0 0 0 0,0 0 1 0 0,0 0-1 0 0,1 0 0 0 0,-1 0 0 0 0,0 0 0 0 0,0 0 0 0 0,1 0 1 0 0,-1 0-1 0 0,0 0 0 0 0,1 0 0 0 0,9 1 85 0 0,-6-1-11 0 0,1-2-60 0 0,-2 0-16 0 0,2-1 0 0 0,-4 3-107 0 0,0-1 1 0 0,-1 1 0 0 0,1-1 0 0 0,0 1 0 0 0,-1-1-1 0 0,1 0 1 0 0,-1 1 0 0 0,1-1 0 0 0,0 0 0 0 0,-1 1-1 0 0,0-1 1 0 0,1 0 0 0 0,-1 1 0 0 0,1-1 0 0 0,-1 0-1 0 0,0 0 1 0 0,1 0 0 0 0,-1 1 0 0 0,0-1 0 0 0,0 0-1 0 0,0 0 1 0 0,0 0 0 0 0,0-1 0 0 0,1-5-1592 0 0,2 2-1823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14:3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38 5696 0 0,'0'0'374'0'0,"-3"-19"1348"0"0,3 19-1380 0 0,5-9 124 0 0,-3 1-101 0 0,2 7 792 0 0,7 9 1148 0 0,-3-1-2564 0 0,1 1 345 0 0,0 0 0 0 0,0 1 1 0 0,14 17-1 0 0,-13-13 105 0 0,17 15-1 0 0,-21-21-25 0 0,-1-1 1 0 0,0 1-1 0 0,0 0 0 0 0,-1 0 0 0 0,7 12 0 0 0,-2-2-194 0 0,12 31 262 0 0,-12-25-170 0 0,-6-15 34 0 0,-1 0 0 0 0,0 1 0 0 0,-1-1 0 0 0,1 0 0 0 0,-2 1 0 0 0,1-1 0 0 0,-1 1 0 0 0,-1 10 1 0 0,0 5-48 0 0,1-15-21 0 0,-1-1 0 0 0,0 0 0 0 0,0 0 0 0 0,-1 0 0 0 0,0 0 1 0 0,-1 0-1 0 0,1-1 0 0 0,-6 11 0 0 0,5-15-21 0 0,0 1 0 0 0,0 0 0 0 0,0 0 0 0 0,-1-1 0 0 0,0 0 0 0 0,1 0-1 0 0,-1 0 1 0 0,0 0 0 0 0,0 0 0 0 0,0-1 0 0 0,-6 3 0 0 0,-21 15-9 0 0,20-12 0 0 0,-21 13 1 0 0,12-8-167 0 0,-6 1-785 0 0,25-14 592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3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4232 0 0,'0'0'4624'0'0,"-4"19"-4240"0"0,-2 52 543 0 0,0-1-334 0 0,-2 29 204 0 0,12 63-190 0 0,-4-158-588 0 0,0-1-2 0 0,0-1 0 0 0,0 1 0 0 0,0 0 0 0 0,0-1 0 0 0,-1 1 0 0 0,1-1 0 0 0,-1 1 0 0 0,-1 2 0 0 0,2-4 57 0 0,-2 1 316 0 0,1 0-410 0 0,0-7-1395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38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10 104 4376 0 0,'0'0'329'0'0,"-5"-2"289"0"0,0 2 1411 0 0,23 3-1317 0 0,-11-3-630 0 0,-1 0 1 0 0,1 0 0 0 0,0-1-1 0 0,-1 0 1 0 0,1 0-1 0 0,-1-1 1 0 0,11-3 0 0 0,16-4 240 0 0,23-5 537 0 0,11-2-430 0 0,19-6 8 0 0,-58 17-408 0 0,142-21 324 0 0,-2 24-354 0 0,-108 2 0 0 0,114 6 452 0 0,-159-5-432 0 0,0 1 0 0 0,0 0 0 0 0,16 5 1 0 0,14 2 155 0 0,-24-5-125 0 0,-9-2 24 0 0,-1-1 1 0 0,15 1-1 0 0,-10-1-21 0 0,-9-1-54 0 0,-1 0 0 0 0,0 0 0 0 0,1 0 0 0 0,9-2 0 0 0,-9 1 14 0 0,0 0 0 0 0,-1 1 0 0 0,1 0 0 0 0,10 2 1 0 0,8-1 39 0 0,-14-1-50 0 0,0-1-1 0 0,19-3 1 0 0,-21 3 25 0 0,1 1 1 0 0,0-1 0 0 0,-1 1-1 0 0,1 1 1 0 0,-1 0 0 0 0,17 4 0 0 0,-8-5-1200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39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6848 0 0,'0'0'528'0'0,"0"6"-336"0"0,2 100 1176 0 0,-5 56 706 0 0,3-155-2015 0 0,0-4-43 0 0,0-1 1 0 0,0 1 0 0 0,0 0-1 0 0,0 0 1 0 0,-1 0-1 0 0,1 0 1 0 0,-1 0 0 0 0,-1 4-1 0 0,2-6 571 0 0,0-2-531 0 0,3 0-45 0 0,-1 2-25 0 0,11 10-1556 0 0,-12-10 1090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0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6416 0 0,'0'0'482'0'0,"1"0"-324"0"0,15 3-258 0 0,-13-2 824 0 0,3 0-423 0 0,0-1 0 0 0,0 1 0 0 0,0-1 0 0 0,0-1-1 0 0,0 1 1 0 0,0-1 0 0 0,0 0 0 0 0,0-1 0 0 0,-1 1 0 0 0,7-3 0 0 0,12-2 93 0 0,-3 0-298 0 0,-4 8 178 0 0,-14-2-264 0 0,0 0 0 0 0,0 0 1 0 0,0 0-1 0 0,0 1 1 0 0,0-1-1 0 0,0 1 1 0 0,0 0-1 0 0,0 0 1 0 0,5 2-1 0 0,-8-3 44 0 0,1 0-1 0 0,2 0-60 0 0,-3 0-86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0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9584 0 0,'0'0'724'0'0,"4"16"-448"0"0,-4-12-248 0 0,0-1 0 0 0,-1 1 0 0 0,1-1 0 0 0,-1 1 0 0 0,1-1 0 0 0,-1 1 0 0 0,0-1 0 0 0,0 0 0 0 0,-1 1 0 0 0,1-1 0 0 0,-3 4 0 0 0,-4 8 79 0 0,5-9-4 0 0,0 0 0 0 0,0 0 0 0 0,0 0 0 0 0,1 0 0 0 0,-2 10 0 0 0,3-7-76 0 0,0 0 1 0 0,0 0-1 0 0,3 18 1 0 0,-1 0 201 0 0,-1-26-165 0 0,0-1-11 0 0,3 6-33 0 0,-3-6-65 0 0,0 1 0 0 0,0-1 1 0 0,0 0-1 0 0,0 1 0 0 0,0-1 1 0 0,0 0-1 0 0,1 1 1 0 0,-1-1-1 0 0,0 0 0 0 0,0 1 1 0 0,0-1-1 0 0,0 0 0 0 0,1 1 1 0 0,-1-1-1 0 0,0 0 1 0 0,0 0-1 0 0,1 1 0 0 0,-1-1 1 0 0,0 0-1 0 0,0 0 1 0 0,1 0-1 0 0,-1 1 0 0 0,0-1 1 0 0,1 0-1 0 0,-1 0 0 0 0,0 0 1 0 0,1 0-1 0 0,-1 0 1 0 0,0 0-1 0 0,1 0 0 0 0,-1 1 1 0 0,0-1-1 0 0,1 0 0 0 0,-1 0 1 0 0,0 0-1 0 0,1 0 1 0 0,-1 0-1 0 0,0-1 0 0 0,1 1 1 0 0,6-1-372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29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5072 0 0,'0'0'144'0'0,"6"-9"3344"0"0,-4 15-3155 0 0,-1 0 0 0 0,0 1 1 0 0,0-1-1 0 0,0 0 0 0 0,-1 0 0 0 0,0 0 1 0 0,0 1-1 0 0,0-1 0 0 0,-2 8 1 0 0,0 15 317 0 0,2 167 626 0 0,2-180-1090 0 0,0-11-187 0 0,0-2 10 0 0,-2-1 33 0 0,2 1-32 0 0,0 1-23 0 0,-2-3-51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1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8696 0 0,'0'0'418'0'0,"0"1"-179"0"0,-2 2-34 0 0,0 1-131 0 0,2-3 83 0 0,-1 1 197 0 0,0 1 0 0 0,0-1 0 0 0,0 0 0 0 0,0 1 0 0 0,-1-1 0 0 0,1 0 0 0 0,0 0 0 0 0,-4 4 0 0 0,-6 10-221 0 0,-1 7 65 0 0,-14 22 0 0 0,-6 10 75 0 0,-38 79-170 0 0,64-122-195 0 0,0 0 1 0 0,-1 0 0 0 0,-11 13-1 0 0,7-9 87 0 0,11-16 7 0 0,0 0 0 0 0,0 0 0 0 0,-1 0 0 0 0,1 0 0 0 0,0 0 0 0 0,0 1 1 0 0,0-1-1 0 0,0 0 0 0 0,0 0 0 0 0,0 0 0 0 0,0 0 0 0 0,0 0 0 0 0,0 0 0 0 0,0 0 0 0 0,0 0 0 0 0,0 0 0 0 0,-1 1 0 0 0,1-1 1 0 0,0 0-1 0 0,0 0 0 0 0,0 0 0 0 0,0 0 0 0 0,0 0 0 0 0,0 0 0 0 0,0 0 0 0 0,-1 0 0 0 0,1 0 0 0 0,0 0 0 0 0,0 0 0 0 0,0 0 1 0 0,0 0-1 0 0,0 0 0 0 0,0 0 0 0 0,-1 0 0 0 0,1 0 0 0 0,0 0 0 0 0,0 0 0 0 0,0 0 0 0 0,0 0 0 0 0,0 0 0 0 0,0 0 0 0 0,0 0 1 0 0,-1 0-1 0 0,1 0 0 0 0,0 0 0 0 0,0-1 0 0 0,0 1 0 0 0,0 0 0 0 0,0 0 0 0 0,0 0 0 0 0,0 0 0 0 0,0 0 0 0 0,0 0 1 0 0,-1 0-1 0 0,-1-6-452 0 0,1 1 132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1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9328 0 0,'0'0'936'0'0,"0"16"-760"0"0,0-14-176 0 0,0 1 0 0 0,0-1 0 0 0,1 0 0 0 0,-1 0 0 0 0,1 1 0 0 0,-1-1 0 0 0,1 0 0 0 0,0 0 0 0 0,0 0 0 0 0,0 0 0 0 0,1 3 0 0 0,2 2 0 0 0,-2-4-12 0 0,1 0 0 0 0,-1 0-1 0 0,1 0 1 0 0,0 0 0 0 0,-1-1 0 0 0,1 1 0 0 0,1-1 0 0 0,-1 0 0 0 0,0 0 0 0 0,5 2 0 0 0,7 6-23 0 0,5 5 78 0 0,-13-10 1 0 0,1-1 0 0 0,-2 2 1 0 0,1-1-1 0 0,0 1 0 0 0,-1 0 1 0 0,0 0-1 0 0,0 1 0 0 0,-1 0 1 0 0,0 0-1 0 0,8 15 0 0 0,8 20 218 0 0,-21-42-94 0 0,-4-2-342 0 0,4-3-2527 0 0,-2 0-896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2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75 7632 0 0,'0'0'166'0'0,"-3"-9"422"0"0,2 7-490 0 0,0-1-1 0 0,1 0 1 0 0,-1 0-1 0 0,1 0 0 0 0,0 0 1 0 0,0 0-1 0 0,0 0 1 0 0,0 0-1 0 0,0 0 0 0 0,2-5 1 0 0,-1 6 96 0 0,0 0 1 0 0,0 0 0 0 0,0 0 0 0 0,0 0-1 0 0,1 0 1 0 0,-1 1 0 0 0,0-1-1 0 0,1 0 1 0 0,0 1 0 0 0,-1-1 0 0 0,1 1-1 0 0,0 0 1 0 0,2-2 0 0 0,-3 2-169 0 0,0 1 1 0 0,0-1 0 0 0,0 1 0 0 0,0 0-1 0 0,0-1 1 0 0,0 1 0 0 0,0 0-1 0 0,0 0 1 0 0,1 0 0 0 0,-1-1 0 0 0,0 1-1 0 0,0 0 1 0 0,0 0 0 0 0,0 1 0 0 0,0-1-1 0 0,0 0 1 0 0,0 0 0 0 0,3 1-1 0 0,17 10-44 0 0,-15-8 73 0 0,-4-2-46 0 0,-1 0 0 0 0,1 0 0 0 0,-1 0 0 0 0,1 0 0 0 0,-1 0 0 0 0,0 0 0 0 0,0 0 0 0 0,0 0 1 0 0,1 1-1 0 0,-1-1 0 0 0,0 0 0 0 0,-1 1 0 0 0,1-1 0 0 0,0 1 0 0 0,0-1 0 0 0,-1 1 0 0 0,1 0 0 0 0,0-1 1 0 0,-1 1-1 0 0,0-1 0 0 0,1 1 0 0 0,-1 0 0 0 0,0-1 0 0 0,0 1 0 0 0,0 0 0 0 0,0 0 0 0 0,0-1 1 0 0,-1 4-1 0 0,0 0 24 0 0,0-1 0 0 0,0 1 0 0 0,-1-1 0 0 0,0 0 0 0 0,0 1 0 0 0,0-1 0 0 0,-6 8 0 0 0,-12 14 65 0 0,-26 25 0 0 0,27-31-70 0 0,14-12-6 0 0,15-7 340 0 0,11-5 39 0 0,-1 0-1 0 0,1-2 1 0 0,27-11 0 0 0,-27 10-452 0 0,-14 4 50 0 0,-6 2 8 0 0,0 0-1 0 0,0 1 0 0 0,0-1 0 0 0,0 1 1 0 0,0 0-1 0 0,1-1 0 0 0,-1 1 1 0 0,0 0-1 0 0,0 0 0 0 0,0 0 0 0 0,0-1 1 0 0,0 1-1 0 0,1 0 0 0 0,-1 1 0 0 0,0-1 1 0 0,0 0-1 0 0,0 0 0 0 0,0 0 1 0 0,2 1-1 0 0,-1 0-1113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3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24 6088 0 0,'0'0'176'0'0,"-12"-2"5224"0"0,17 3-5283 0 0,1 0 1 0 0,-1-1-1 0 0,1 0 0 0 0,-1 0 1 0 0,0 0-1 0 0,1 0 1 0 0,-1-1-1 0 0,0 0 1 0 0,1 0-1 0 0,-1 0 1 0 0,7-4-1 0 0,-4 3 41 0 0,-1 0 0 0 0,1 0 0 0 0,0 1 0 0 0,9-1 1 0 0,-5 0-241 0 0,-8 1 37 0 0,0 0 0 0 0,0 0 0 0 0,1 1 0 0 0,-1-1 0 0 0,0 1 0 0 0,1 0 0 0 0,5 1 0 0 0,-11 4-1339 0 0,0-1 690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3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80 9672 0 0,'-6'-1'235'0'0,"6"1"-196"0"0,0 0-1 0 0,-1 0 1 0 0,1 0 0 0 0,0 1-1 0 0,-1-1 1 0 0,1 0 0 0 0,0 0 0 0 0,-1 0-1 0 0,1 0 1 0 0,0-1 0 0 0,-1 1 0 0 0,1 0-1 0 0,0 0 1 0 0,-1 0 0 0 0,1 0 0 0 0,0 0-1 0 0,-1 0 1 0 0,1 0 0 0 0,0-1 0 0 0,-1 1-1 0 0,1 0 1 0 0,0 0 0 0 0,0 0 0 0 0,-1-1-1 0 0,1 1 1 0 0,0 0 0 0 0,0 0 0 0 0,-1-1-1 0 0,1 1 1 0 0,0 0 0 0 0,0 0 0 0 0,0-1-1 0 0,0 1 1 0 0,-1 0 0 0 0,1-1 0 0 0,0 1-1 0 0,0 0 1 0 0,0-1 0 0 0,0 1 0 0 0,0 0-1 0 0,0-1 1 0 0,0 1 0 0 0,0 0 0 0 0,0-1-1 0 0,0 1 1 0 0,0 0 0 0 0,0-1 0 0 0,0 1-1 0 0,0 0 1 0 0,0-1 0 0 0,1 1 0 0 0,-1-2 333 0 0,22-2-58 0 0,-17 3-341 0 0,56-6 668 0 0,-53 5-306 0 0,0-1-1 0 0,0 1 0 0 0,-1-1 1 0 0,15-8-1 0 0,52-22 486 0 0,-72 33-934 0 0,0 0-1 0 0,-1-1 0 0 0,1 1 1 0 0,0 0-1 0 0,-1 0 1 0 0,1 1-1 0 0,0-1 0 0 0,-1 0 1 0 0,1 0-1 0 0,-1 1 1 0 0,1-1-1 0 0,0 1 0 0 0,-1 0 1 0 0,1-1-1 0 0,-1 1 1 0 0,1 0-1 0 0,-1 0 0 0 0,0 0 1 0 0,3 2-1 0 0,-1 0-667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4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5400 0 0,'0'0'158'0'0,"-4"12"444"0"0,4-8-548 0 0,0-1 0 0 0,-1 0 1 0 0,0 1-1 0 0,1-1 0 0 0,-1 0 0 0 0,-3 6 1 0 0,-1 8 1782 0 0,5-11-1506 0 0,0-1 0 0 0,1 1 0 0 0,-1 0-1 0 0,1 0 1 0 0,0-1 0 0 0,1 1 0 0 0,1 5 0 0 0,4 12-185 0 0,-1 0 1 0 0,-1 1-1 0 0,-1 0 1 0 0,-1 0-1 0 0,-1 0 0 0 0,-1 25 1 0 0,-1-34 209 0 0,-1 0 1 0 0,-1 0-1 0 0,0-1 0 0 0,-1 1 1 0 0,0-1-1 0 0,-7 19 1 0 0,9-32-271 0 0,0 5 127 0 0,1-5-239 0 0,0-1 1 0 0,0 0 0 0 0,0 1-1 0 0,0-1 1 0 0,0 0 0 0 0,0 1 0 0 0,0-1-1 0 0,0 0 1 0 0,0 1 0 0 0,0-1-1 0 0,0 0 1 0 0,0 1 0 0 0,0-1-1 0 0,0 0 1 0 0,0 1 0 0 0,0-1-1 0 0,1 0 1 0 0,-1 0 0 0 0,0 1 0 0 0,0-1-1 0 0,0 0 1 0 0,0 1 0 0 0,1-1-1 0 0,-1 0 1 0 0,0 0 0 0 0,0 0-1 0 0,1 1 1 0 0,-1-1 0 0 0,0 0-1 0 0,0 0 1 0 0,1 0 0 0 0,-1 1 0 0 0,1-1-1 0 0,2 4-1414 0 0,0 0 698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4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3824 0 0,'0'0'83'0'0,"1"-7"214"0"0,0 5-783 0 0,5-13 2824 0 0,-6 15-2197 0 0,1 0 0 0 0,-1-1 1 0 0,0 1-1 0 0,1 0 0 0 0,-1 0 1 0 0,0 0-1 0 0,1 0 0 0 0,-1 0 0 0 0,0-1 1 0 0,1 1-1 0 0,-1 0 0 0 0,1 0 1 0 0,-1 0-1 0 0,0 0 0 0 0,1 0 0 0 0,-1 0 1 0 0,1 0-1 0 0,-1 0 0 0 0,0 0 1 0 0,1 1-1 0 0,-1-1 0 0 0,0 0 1 0 0,1 0-1 0 0,-1 0 0 0 0,1 0 0 0 0,-1 1 1 0 0,0-1-1 0 0,0 0 0 0 0,1 0 1 0 0,-1 0-1 0 0,0 1 0 0 0,1-1 1 0 0,-1 0-1 0 0,0 1 0 0 0,0-1 0 0 0,1 0 1 0 0,-1 1-1 0 0,2 1-75 0 0,0-1 1 0 0,0 0-1 0 0,-1 1 0 0 0,1-1 1 0 0,0 0-1 0 0,1 0 0 0 0,-1 0 1 0 0,0 0-1 0 0,0 0 0 0 0,0 0 1 0 0,5 0-1 0 0,27-1 1080 0 0,0-2-761 0 0,-31 2-353 0 0,0 0 1 0 0,0 0 0 0 0,0 0 0 0 0,0-1 0 0 0,0 1 0 0 0,-1-1-1 0 0,1 0 1 0 0,0 0 0 0 0,0 0 0 0 0,0 0 0 0 0,-1-1 0 0 0,1 1-1 0 0,-1-1 1 0 0,1 1 0 0 0,3-4 0 0 0,-4 3 109 0 0,1 1 1 0 0,0-1 0 0 0,0 1-1 0 0,1 0 1 0 0,-1 0-1 0 0,0 0 1 0 0,0 0 0 0 0,0 0-1 0 0,1 1 1 0 0,-1 0-1 0 0,0-1 1 0 0,1 1-1 0 0,-1 1 1 0 0,0-1 0 0 0,1 0-1 0 0,3 2 1 0 0,3-2-2274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5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12 9872 0 0,'0'0'746'0'0,"-2"-7"-414"0"0,2 7-98 0 0,-1-5 645 0 0,2 6-500 0 0,-1 10-25 0 0,-10 15 233 0 0,0 0 1 0 0,-26 43-1 0 0,-37 41-417 0 0,60-89-170 0 0,0 0 0 0 0,-12 32 0 0 0,21-45 0 0 0,3-6 36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5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 12624 0 0,'-2'0'15'0'0,"2"0"21"0"0,-1-1 1 0 0,1 1-1 0 0,-1 0 0 0 0,1 0 1 0 0,-1 0-1 0 0,1 0 0 0 0,-1 0 1 0 0,1-1-1 0 0,-1 1 1 0 0,1 0-1 0 0,-1 0 0 0 0,1 0 1 0 0,-1 0-1 0 0,1 0 0 0 0,-1 1 1 0 0,1-1-1 0 0,-1 0 0 0 0,1 0 1 0 0,-1 0-1 0 0,1 0 1 0 0,-1 0-1 0 0,1 1 0 0 0,-2-1 1 0 0,2 1-32 0 0,0 0-1 0 0,0-1 1 0 0,-1 1-1 0 0,1 0 0 0 0,0-1 1 0 0,0 1-1 0 0,0-1 0 0 0,0 1 1 0 0,0 0-1 0 0,0-1 0 0 0,0 1 0 0 0,0-1 1 0 0,0 1-1 0 0,0-1 0 0 0,0 1 1 0 0,0 0-1 0 0,1-1 0 0 0,-1 1 1 0 0,0-1-1 0 0,0 1 0 0 0,1 0 1 0 0,8 50-853 0 0,-6-44 828 0 0,0-1 1 0 0,0 1-1 0 0,1-1 1 0 0,-1 0-1 0 0,1 0 0 0 0,1 0 1 0 0,9 10-1 0 0,4 6-23 0 0,-12-14 88 0 0,1 2-32 0 0,0-1 0 0 0,0 1 0 0 0,-1 0 0 0 0,0 1 0 0 0,-1-1 0 0 0,7 21 0 0 0,-10-23 158 0 0,1 0 0 0 0,0 0 0 0 0,0 0 0 0 0,5 7 561 0 0,-8-14-679 0 0,2 16-336 0 0,-2-16 90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75 11024 0 0,'0'0'248'0'0,"-10"-14"720"0"0,9 13-948 0 0,1-1 0 0 0,-1 0 0 0 0,0 1 0 0 0,1-1 1 0 0,-1 0-1 0 0,1 1 0 0 0,-1-1 0 0 0,1 0 0 0 0,0 1 0 0 0,0-1 1 0 0,0 0-1 0 0,0 0 0 0 0,0 0 0 0 0,0 1 0 0 0,0-1 1 0 0,1 0-1 0 0,-1 1 0 0 0,1-1 0 0 0,-1 0 0 0 0,1 0 0 0 0,-1 1 1 0 0,1-1-1 0 0,0 1 0 0 0,0-1 0 0 0,0 1 0 0 0,0-1 1 0 0,0 1-1 0 0,0 0 0 0 0,0-1 0 0 0,1 1 0 0 0,-1 0 0 0 0,0 0 1 0 0,1 0-1 0 0,-1 0 0 0 0,1 0 0 0 0,-1 0 0 0 0,1 0 1 0 0,-1 0-1 0 0,1 1 0 0 0,0-1 0 0 0,-1 1 0 0 0,1-1 0 0 0,0 1 1 0 0,0 0-1 0 0,-1-1 0 0 0,1 1 0 0 0,0 0 0 0 0,0 0 1 0 0,-1 0-1 0 0,1 0 0 0 0,0 1 0 0 0,0-1 0 0 0,-1 0 1 0 0,1 1-1 0 0,0 0 0 0 0,-1-1 0 0 0,3 2 0 0 0,0-1-15 0 0,-1 1 0 0 0,1 0-1 0 0,-1 0 1 0 0,0 0 0 0 0,0 0-1 0 0,0 0 1 0 0,0 0 0 0 0,0 1-1 0 0,4 5 1 0 0,-6-6 2 0 0,0 0 0 0 0,1 0-1 0 0,-2 0 1 0 0,1 0 0 0 0,0 0 0 0 0,0 0 0 0 0,-1 0-1 0 0,1 0 1 0 0,-1 0 0 0 0,1 0 0 0 0,-1 0 0 0 0,0 0-1 0 0,0 0 1 0 0,0 0 0 0 0,0 1 0 0 0,0-1 0 0 0,-1 0-1 0 0,1 0 1 0 0,-1 3 0 0 0,-3 4 78 0 0,1 0 0 0 0,-1-1-1 0 0,0 1 1 0 0,0-1 0 0 0,-10 13 0 0 0,-6 11-151 0 0,16-25 130 0 0,20-14 1358 0 0,-1-3-1140 0 0,-6 4-330 0 0,1 0-1 0 0,-1 0 1 0 0,1 1-1 0 0,0 0 0 0 0,0 1 1 0 0,0 0-1 0 0,12-2 1 0 0,-15 6-3707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0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35 6912 0 0,'0'0'1145'0'0,"-9"-9"3968"0"0,20 5-4937 0 0,0 0-1 0 0,0 1 1 0 0,0 0-1 0 0,1 1 1 0 0,-1 1-1 0 0,22-1 1 0 0,16-2-111 0 0,-21 2 21 0 0,-28 3-279 0 0,0 0 0 0 0,0-1-1 0 0,-1 1 1 0 0,1 0 0 0 0,0 0-1 0 0,-1 0 1 0 0,1 0 0 0 0,0-1-1 0 0,-1 1 1 0 0,1 0 0 0 0,-1 0-1 0 0,0-1 1 0 0,1 1 0 0 0,-1 0-1 0 0,1-1 1 0 0,-2 2 0 0 0,0-4-295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8264 0 0,'0'0'182'0'0,"14"-3"988"0"0,-13 3-1011 0 0,1 0 1 0 0,-1 1-1 0 0,0-1 1 0 0,0 0 0 0 0,0 0-1 0 0,0 0 1 0 0,1 0-1 0 0,-1 0 1 0 0,0 0-1 0 0,0 0 1 0 0,0 0 0 0 0,1 0-1 0 0,-1-1 1 0 0,0 1-1 0 0,0-1 1 0 0,0 1-1 0 0,0 0 1 0 0,1-2 0 0 0,7-1-54 0 0,0 0 1 0 0,0 1 0 0 0,0 0-1 0 0,1 1 1 0 0,-1-1 0 0 0,17 1 0 0 0,2-1-6 0 0,-13 0 37 0 0,-1-1 1 0 0,18-6 0 0 0,6-2 453 0 0,-35 11-651 0 0,-2 0-240 0 0,-9 2-2807 0 0,4 0 2434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7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 8448 0 0,'0'0'490'0'0,"-8"-1"1145"0"0,5 7-1631 0 0,2-4-11 0 0,-1 1 0 0 0,1 0 0 0 0,0 0 0 0 0,0-1 0 0 0,0 1 0 0 0,0 0 1 0 0,0 0-1 0 0,1 0 0 0 0,-1 0 0 0 0,1 6 0 0 0,-2 29 360 0 0,1 21 33 0 0,2-41-105 0 0,-1-1 0 0 0,-4 21 0 0 0,0 24 716 0 0,6-56-1223 0 0,0-4 44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24 5872 0 0,'14'-17'594'0'0,"-9"11"2049"0"0,-7 12 1936 0 0,0 2-5387 0 0,-7 29 1253 0 0,-3 0 0 0 0,-23 53 1 0 0,27-73-357 0 0,-44 85 46 0 0,12-34 129 0 0,38-65-180 0 0,2-3-48 0 0,-2-4-2934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9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9872 0 0,'0'0'1192'0'0,"14"7"-1128"0"0,-8 1-64 0 0,0-1 0 0 0,0-1 0 0 0,11 9 0 0 0,6 7 30 0 0,18 14 513 0 0,-32-28-514 0 0,1-1 1 0 0,-1 2-1 0 0,-1 0 0 0 0,15 18 1 0 0,-16-17 88 0 0,-1 0 1 0 0,0 1 0 0 0,0-1 0 0 0,-1 1 0 0 0,-1 0 0 0 0,5 16 0 0 0,-9-24-23 0 0,0-3-95 0 0,0 0 0 0 0,0 1-1 0 0,0-1 1 0 0,0 0 0 0 0,0 0 0 0 0,0 0 0 0 0,0 0-1 0 0,0 0 1 0 0,0 0 0 0 0,0 0 0 0 0,0 1-1 0 0,0-1 1 0 0,1 0 0 0 0,-1 0 0 0 0,0 0-1 0 0,0 0 1 0 0,0 0 0 0 0,0 0 0 0 0,0 0 0 0 0,0 0-1 0 0,0 1 1 0 0,0-1 0 0 0,0 0 0 0 0,0 0-1 0 0,0 0 1 0 0,0 0 0 0 0,1 0 0 0 0,-1 0 0 0 0,0 0-1 0 0,0 0 1 0 0,0 0 0 0 0,0 0 0 0 0,0 0-1 0 0,0 0 1 0 0,0 0 0 0 0,0 0 0 0 0,1 0 0 0 0,-1 0-1 0 0,0 0 1 0 0,0 0 0 0 0,0 0 0 0 0,0 0-1 0 0,0 0 1 0 0,0 0 0 0 0,0 0 0 0 0,1 0-1 0 0,-1 0 1 0 0,0 0 0 0 0,0 0 0 0 0,0 0 0 0 0,0 0-1 0 0,0 0 1 0 0,0 0 0 0 0,0 0 0 0 0,0 0-1 0 0,1 0 1 0 0,-1 0 0 0 0,0 0 0 0 0,0 0 0 0 0,0-1-1 0 0,0 1 1 0 0,0 0 0 0 0,0 0 0 0 0,0 0-1 0 0,0 0 1 0 0,0 0-20 0 0,3-3-2437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49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6176 0 0,'0'0'177'0'0,"10"16"1503"0"0,-8 3-787 0 0,0-1 0 0 0,0 27 0 0 0,-2-44-838 0 0,0 0 0 0 0,0-1 1 0 0,0 1-1 0 0,0 0 1 0 0,0 0-1 0 0,0 0 0 0 0,0-1 1 0 0,1 1-1 0 0,-1 0 1 0 0,0 0-1 0 0,0-1 0 0 0,1 1 1 0 0,-1 0-1 0 0,1 0 0 0 0,-1-1 1 0 0,0 1-1 0 0,1-1 1 0 0,-1 1-1 0 0,1 0 0 0 0,0-1 1 0 0,-1 1-1 0 0,1-1 1 0 0,-1 1-1 0 0,1-1 0 0 0,0 1 1 0 0,-1-1-1 0 0,1 0 0 0 0,0 1 1 0 0,1-1-1 0 0,-1 1 6 0 0,1-1 0 0 0,0 0-1 0 0,0 1 1 0 0,-1-1-1 0 0,1 0 1 0 0,0 0 0 0 0,0-1-1 0 0,0 1 1 0 0,-1 0 0 0 0,1 0-1 0 0,0-1 1 0 0,0 1 0 0 0,1-2-1 0 0,27-11 487 0 0,-19 8-377 0 0,1 0 0 0 0,21-6 1 0 0,-30 11-251 0 0,-2 0-331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0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9280 0 0,'0'0'1345'0'0,"10"5"-314"0"0,-8-1-967 0 0,0 0 1 0 0,-1-1-1 0 0,0 1 1 0 0,2 7-1 0 0,-3-3 101 0 0,0-1 0 0 0,0 1 0 0 0,0-1 0 0 0,-1 1 0 0 0,-3 12 0 0 0,3-13-31 0 0,-1 1 0 0 0,1 0 0 0 0,1-1 0 0 0,-1 1 0 0 0,2 11 0 0 0,6 32-562 0 0,-6-46 156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0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55 5296 0 0,'0'0'394'0'0,"-15"-2"6108"0"0,17 1-6314 0 0,1-1 0 0 0,0 1 1 0 0,0 0-1 0 0,-1 0 0 0 0,1 0 1 0 0,0 1-1 0 0,4-1 1 0 0,3-1-192 0 0,26-10-15 0 0,-25 8 383 0 0,1 0 0 0 0,-1 1 0 0 0,1 0 0 0 0,-1 0 0 0 0,18 0 0 0 0,35-8-564 0 0,-64 11 316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1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25 9584 0 0,'0'0'216'0'0,"3"-10"568"0"0,6-4 812 0 0,-9 37-790 0 0,-5 12-125 0 0,2-15-182 0 0,0-1 0 0 0,-1 0 0 0 0,-12 35 1 0 0,-22 39-220 0 0,36-88-289 0 0,1 1 0 0 0,-1 0 0 0 0,1 0 1 0 0,0-1-1 0 0,0 1 0 0 0,1 0 0 0 0,0 0 1 0 0,0 0-1 0 0,0 0 0 0 0,1 0 1 0 0,1 7-1 0 0,1 22-6506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2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11072 0 0,'0'0'773'0'0,"0"0"-706"0"0,5 3 2 0 0,-4-2-62 0 0,0 0 0 0 0,0 0 0 0 0,0 0 0 0 0,0 0 0 0 0,1-1 0 0 0,-1 1 0 0 0,0-1-1 0 0,1 1 1 0 0,1 0 0 0 0,-2-1 47 0 0,-1 0-45 0 0,0-1 0 0 0,0 1 0 0 0,0 0 0 0 0,1-1 0 0 0,-1 1 0 0 0,0 0-1 0 0,0-1 1 0 0,1 1 0 0 0,-1 0 0 0 0,0 0 0 0 0,1-1 0 0 0,-1 1 0 0 0,0 0 0 0 0,0 0 0 0 0,1 0 0 0 0,-1 0 0 0 0,0-1 0 0 0,1 1 0 0 0,-1 0 0 0 0,0 0 0 0 0,1 0 0 0 0,-1 0 0 0 0,1 0 0 0 0,-1 0 0 0 0,0 0 0 0 0,1 0 0 0 0,-1 0 0 0 0,0 0 0 0 0,1 0 0 0 0,-1 0 0 0 0,0 0 0 0 0,1 0 0 0 0,-1 0 0 0 0,0 1 0 0 0,1-1 0 0 0,-1 0 0 0 0,0 0 0 0 0,1 0 0 0 0,14 5-49 0 0,-11-2 20 0 0,0 1 0 0 0,0-1 0 0 0,0 0-1 0 0,-1 1 1 0 0,1 0 0 0 0,-1 0 0 0 0,4 6 0 0 0,19 33-70 0 0,-23-37 103 0 0,68 108-1 0 0,-70-113 49 0 0,0 1 0 0 0,-1-1 1 0 0,1 0-1 0 0,0 0 1 0 0,0 0-1 0 0,0 1 0 0 0,0-1 1 0 0,0 0-1 0 0,0 0 0 0 0,1-1 1 0 0,-1 1-1 0 0,0 0 1 0 0,1 0-1 0 0,1 0 0 0 0,7 5 327 0 0,-5-1-388 0 0,-1 0 0 0 0,-4-4 0 0 0,0-1 0 0 0,0 1 1 0 0,0-1-1 0 0,0 0 0 0 0,0 1 1 0 0,0-1-1 0 0,0 1 0 0 0,0-1 1 0 0,0 1-1 0 0,0-1 0 0 0,0 0 1 0 0,0 1-1 0 0,0-1 0 0 0,0 1 1 0 0,0-1-1 0 0,0 0 0 0 0,-1 1 1 0 0,1-1-1 0 0,0 1 0 0 0,0-1 1 0 0,0 0-1 0 0,-1 1 0 0 0,1-1 1 0 0,0 0-1 0 0,-1 1 0 0 0,1-1 1 0 0,0 0-1 0 0,-1 0 1 0 0,1 1-1 0 0,0-1 0 0 0,-1 0 1 0 0,-8 4-148 0 0,9-4 156 0 0,-5-2-850 0 0,3-1 569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2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19 9936 0 0,'-8'-15'1032'0'0,"8"15"-1030"0"0,0 0 0 0 0,0 0-1 0 0,0 0 1 0 0,0-1 0 0 0,0 1 0 0 0,0 0 0 0 0,0 0 0 0 0,0 0 0 0 0,0 0 0 0 0,0 0 0 0 0,0 0 0 0 0,0 0 0 0 0,0 0 0 0 0,0-1 0 0 0,0 1 0 0 0,0 0 0 0 0,0 0 0 0 0,0 0 0 0 0,0 0 0 0 0,0 0-1 0 0,-1 0 1 0 0,1 0 0 0 0,0 0 0 0 0,0 0 0 0 0,0 0 0 0 0,0-1 0 0 0,0 1 0 0 0,0 0 0 0 0,0 0 0 0 0,0 0 0 0 0,0 0 0 0 0,0 0 0 0 0,-1 0 0 0 0,1 0 0 0 0,0 0 0 0 0,0 0 0 0 0,0 0 0 0 0,0 0-1 0 0,0 0 1 0 0,0 0 0 0 0,0 0 0 0 0,0 0 0 0 0,-1 0 0 0 0,1 0 0 0 0,0 0 0 0 0,0 0 0 0 0,0 0 0 0 0,0 0 0 0 0,0 0 0 0 0,0 0 0 0 0,0 0 0 0 0,0 0 0 0 0,-1 0 0 0 0,1 0 0 0 0,0 0 0 0 0,0 0-1 0 0,0 1 1 0 0,-5 7 250 0 0,-3 11 144 0 0,3-4-218 0 0,1 1 0 0 0,0 0 0 0 0,1 0 0 0 0,1 0 0 0 0,0 1 1 0 0,2-1-1 0 0,1 24 0 0 0,-1-38-165 0 0,0-1 1 0 0,0 0 0 0 0,0 0-1 0 0,0 0 1 0 0,1 0-1 0 0,-1 0 1 0 0,0 0-1 0 0,1 0 1 0 0,-1 0-1 0 0,1 0 1 0 0,-1 0-1 0 0,1 0 1 0 0,-1 0 0 0 0,1 0-1 0 0,0-1 1 0 0,-1 1-1 0 0,1 0 1 0 0,0 0-1 0 0,0-1 1 0 0,0 1-1 0 0,0 0 1 0 0,0-1-1 0 0,0 1 1 0 0,-1-1-1 0 0,3 1 1 0 0,-2-1 7 0 0,0 1 0 0 0,0-1-1 0 0,0 0 1 0 0,0-1 0 0 0,0 1 0 0 0,0 0 0 0 0,0 0-1 0 0,0 0 1 0 0,0-1 0 0 0,0 1 0 0 0,0 0 0 0 0,0-1-1 0 0,0 1 1 0 0,-1-1 0 0 0,1 1 0 0 0,0-1 0 0 0,0 1 0 0 0,0-1-1 0 0,0 0 1 0 0,-1 1 0 0 0,1-1 0 0 0,0 0 0 0 0,-1 0-1 0 0,1 0 1 0 0,-1 1 0 0 0,1-1 0 0 0,0-2 0 0 0,8-9 182 0 0,-8 10-118 0 0,0 1 0 0 0,0-1 0 0 0,0 1 0 0 0,0-1 0 0 0,0 0 0 0 0,0 1-1 0 0,0-1 1 0 0,-1 0 0 0 0,1 1 0 0 0,0-1 0 0 0,-1 0 0 0 0,0 0 0 0 0,1 0 0 0 0,-1 0-1 0 0,0 1 1 0 0,0-3 0 0 0,-18 7 50 0 0,12 0-133 0 0,-1 1 0 0 0,1 0 0 0 0,0 0 0 0 0,-9 9 0 0 0,10-10-1 0 0,4-1-17 0 0,0-1 0 0 0,0 0 1 0 0,0 1-1 0 0,0-1 0 0 0,0 1 1 0 0,0-1-1 0 0,0 1 0 0 0,0-1 1 0 0,1 1-1 0 0,-2 2 0 0 0,2 2-4205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0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7224 0 0,'0'0'3800'0'0,"-2"11"-2846"0"0,-6 75 572 0 0,9-54-1492 0 0,-1 0 4 0 0,0-22 61 0 0,-5 19 154 0 0,5-28-322 0 0,0-1 0 0 0,-1 1 0 0 0,1 0 0 0 0,0 0 1 0 0,0-1-1 0 0,0 1 0 0 0,0 0 0 0 0,0 0 0 0 0,0-1 1 0 0,0 1-1 0 0,0 0 0 0 0,1 0 0 0 0,-1 0 0 0 0,0-1 1 0 0,0 1-1 0 0,1 0 0 0 0,-1-1 0 0 0,0 1 0 0 0,1 1 1 0 0,3-2-380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38 10656 0 0,'0'0'241'0'0,"-2"-6"822"0"0,12 0-919 0 0,-9 6-90 0 0,0 0 0 0 0,0 0 0 0 0,0-1 1 0 0,0 1-1 0 0,1 0 0 0 0,-1 0 0 0 0,0 0 0 0 0,0 0 1 0 0,0 0-1 0 0,1 0 0 0 0,-1 1 0 0 0,0-1 1 0 0,2 1-1 0 0,-2-1 35 0 0,7 2 138 0 0,0-1 0 0 0,1 0 1 0 0,-1 0-1 0 0,0-1 0 0 0,1 0 1 0 0,-1-1-1 0 0,0 1 0 0 0,1-2 1 0 0,-1 1-1 0 0,0-1 0 0 0,13-4 1 0 0,24-10 366 0 0,-43 15-551 0 0,3 0-32 0 0,0 0-1 0 0,-4 0 202 0 0,-14 13-2912 0 0,-2-10 162 0 0,13-2 1682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3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10880 0 0,'0'0'1329'0'0,"0"14"-906"0"0,10 44-396 0 0,8 58 599 0 0,-17 0 873 0 0,0-115-1439 0 0,0 1-38 0 0,-1-1 5 0 0,0 3-184 0 0,2 1-1070 0 0,0-2 526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4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10536 0 0,'0'0'1710'0'0,"0"11"-1436"0"0,-4 15-199 0 0,-2 1 1 0 0,0-1 0 0 0,-2 0-1 0 0,-1-1 1 0 0,-1 0 0 0 0,-1 0-1 0 0,-19 30 1 0 0,-24 50 149 0 0,16-21 7 0 0,40-111-1337 0 0,4 4-570 0 0,-4 15-2247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4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7760 0 0,'0'0'225'0'0,"6"-5"394"0"0,-4 5-534 0 0,-1 0-1 0 0,1 1 1 0 0,0-1 0 0 0,0 0 0 0 0,-1 1 0 0 0,1 0 0 0 0,-1-1-1 0 0,1 1 1 0 0,0 0 0 0 0,-1 0 0 0 0,1 0 0 0 0,-1 0 0 0 0,0 0-1 0 0,1 0 1 0 0,-1 0 0 0 0,0 1 0 0 0,0-1 0 0 0,2 2 0 0 0,19 33-51 0 0,-11-18 204 0 0,-10-16-219 0 0,15 22 507 0 0,31 37 1 0 0,-40-55-321 0 0,0 0 0 0 0,1 0 1 0 0,10 6-1 0 0,-12-8-138 0 0,0-1-1 0 0,-1 1 1 0 0,1 0-1 0 0,-1 1 1 0 0,0-1-1 0 0,0 1 0 0 0,7 9 1 0 0,-8-4 299 0 0,-2-4-1141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5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41 13560 0 0,'-2'-1'234'0'0,"-1"-1"96"0"0,2-10 258 0 0,-13 28-1475 0 0,4 1 627 0 0,7-12 310 0 0,1-1 1 0 0,-1 0 0 0 0,1 1-1 0 0,0 0 1 0 0,-1 5 0 0 0,1-4-45 0 0,1-5-10 0 0,1 1 0 0 0,-1-1-1 0 0,1 1 1 0 0,0 0 0 0 0,0-1 0 0 0,0 1-1 0 0,0-1 1 0 0,0 1 0 0 0,0-1 0 0 0,0 1-1 0 0,0 0 1 0 0,1-1 0 0 0,0 3 0 0 0,-1-3 9 0 0,1 0 0 0 0,-1 0 0 0 0,1 0 0 0 0,-1 1 0 0 0,1-1 0 0 0,0 0 0 0 0,0 0 1 0 0,-1-1-1 0 0,1 1 0 0 0,0 0 0 0 0,0 0 0 0 0,0 0 0 0 0,0 0 0 0 0,0-1 0 0 0,0 1 1 0 0,0-1-1 0 0,0 1 0 0 0,2 0 0 0 0,21 9 104 0 0,-23-10-107 0 0,4 2-2 0 0,0-1 0 0 0,0 1 0 0 0,0 1 0 0 0,-1-1 0 0 0,1 0 0 0 0,-1 1 0 0 0,1 0 0 0 0,6 7 0 0 0,-9-9 0 0 0,-1 1 0 0 0,1 0 0 0 0,-1 0 0 0 0,0 0 0 0 0,1 0 0 0 0,-1 0 0 0 0,0 0 0 0 0,-1 0 0 0 0,1 1 0 0 0,0-1 0 0 0,0 0 0 0 0,-1 0 0 0 0,0 1 0 0 0,1-1 0 0 0,-1 0 0 0 0,0 1 0 0 0,0-1 0 0 0,0 0 0 0 0,0 1 0 0 0,-1-1 0 0 0,1 0 0 0 0,-2 4 0 0 0,1-2 74 0 0,0 1 0 0 0,-1 0 0 0 0,0-1 0 0 0,0 0 0 0 0,0 1 0 0 0,0-1 0 0 0,-6 8 0 0 0,7-11-52 0 0,0 0 0 0 0,0 0 0 0 0,0 0 1 0 0,-1 1-1 0 0,1-1 0 0 0,0 0 1 0 0,0 0-1 0 0,-1-1 0 0 0,1 1 0 0 0,0 0 1 0 0,-1 0-1 0 0,1-1 0 0 0,-1 1 1 0 0,1-1-1 0 0,-1 1 0 0 0,0-1 0 0 0,1 1 1 0 0,-1-1-1 0 0,1 0 0 0 0,-1 0 1 0 0,1 0-1 0 0,-1 0 0 0 0,0 0 0 0 0,1 0 1 0 0,-1-1-1 0 0,1 1 0 0 0,-3-1 1 0 0,3 0-20 0 0,0 1 0 0 0,0-1 0 0 0,0 0 0 0 0,0 0 0 0 0,0 0 0 0 0,0 0 0 0 0,1 0 0 0 0,-1-1 0 0 0,0 1 1 0 0,0 0-1 0 0,1 0 0 0 0,-1 0 0 0 0,1-1 0 0 0,-1 1 0 0 0,1 0 0 0 0,0-1 0 0 0,-1 1 0 0 0,1 0 0 0 0,0-1 1 0 0,0 1-1 0 0,0 0 0 0 0,0-2 0 0 0,-1-4 43 0 0,0 2-39 0 0,1 1 1 0 0,0-1-1 0 0,-1 1 0 0 0,2-1 1 0 0,-1 0-1 0 0,0 1 1 0 0,1-1-1 0 0,0 1 0 0 0,0-1 1 0 0,2-5-1 0 0,4-8-13 0 0,10-19 0 0 0,-13 27 12 0 0,6-9 3 0 0,-5 10 1 0 0,-1 0 1 0 0,0 0-1 0 0,0 0 0 0 0,-1-1 0 0 0,0 1 1 0 0,0-1-1 0 0,-1 0 0 0 0,-1 1 0 0 0,2-15 1 0 0,-4 24-21 0 0,1 0 1 0 0,0 0 0 0 0,0 0 0 0 0,0 0 0 0 0,0-1-1 0 0,0 1 1 0 0,0 0 0 0 0,-1 0 0 0 0,1 0 0 0 0,0 0 0 0 0,0 0-1 0 0,0-1 1 0 0,0 1 0 0 0,-1 0 0 0 0,1 0 0 0 0,0 0-1 0 0,0 0 1 0 0,0 0 0 0 0,-1 0 0 0 0,1 0 0 0 0,0 0 0 0 0,0 0-1 0 0,0 0 1 0 0,-1 0 0 0 0,1 0 0 0 0,0 0 0 0 0,0 0-1 0 0,0 0 1 0 0,-1 0 0 0 0,1 0 0 0 0,0 0 0 0 0,0 0 0 0 0,-1 0-1 0 0,1 0 1 0 0,0 0 0 0 0,0 0 0 0 0,0 0 0 0 0,0 1 0 0 0,-1-1-1 0 0,1 0 1 0 0,0 0 0 0 0,0 0 0 0 0,0 0 0 0 0,0 0-1 0 0,-1 1 1 0 0,1-1 0 0 0,-10 6-201 0 0,9-5 214 0 0,-5 3-438 0 0,0 1 0 0 0,1 0 0 0 0,-1 1 0 0 0,-6 8 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6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9824 0 0,'0'0'1317'0'0,"20"-6"103"0"0,78-2-549 0 0,-89 7-822 0 0,-7 2-33 0 0,0-1 0 0 0,-1 0-1 0 0,1 0 1 0 0,0-1 0 0 0,-1 1 0 0 0,1 0 0 0 0,0-1 0 0 0,-1 1-1 0 0,1 0 1 0 0,-1-1 0 0 0,1 0 0 0 0,-1 1 0 0 0,1-1 0 0 0,-1 0-1 0 0,3-2 1 0 0,-4 3 11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7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14112 0 0,'0'0'689'0'0,"12"-14"166"0"0,-10 13-905 0 0,0 0 1 0 0,0 0-1 0 0,1 0 1 0 0,-1 0-1 0 0,0 1 1 0 0,1-1-1 0 0,-1 1 1 0 0,5-1 0 0 0,10 1-3058 0 0,-17 0 2624 0 0,8 1-754 0 0,-8-1 837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7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10680 0 0,'0'0'241'0'0,"17"-4"694"0"0,-12 3-937 0 0,4-1-100 0 0,-1 0 0 0 0,1-1 0 0 0,13-6 0 0 0,-18 7-416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7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10104 0 0,'0'0'230'0'0,"14"1"596"0"0,-12-1-795 0 0,1 1 0 0 0,0-1 0 0 0,0 0 0 0 0,-1 1 0 0 0,1 0 0 0 0,3 1 0 0 0,-2-1 15 0 0,1 0 1 0 0,0 1 0 0 0,-1-2 0 0 0,1 1-1 0 0,0 0 1 0 0,7-1 0 0 0,-8 0-47 0 0,-4 0-15 0 0,1 0 1 0 0,-1 0 0 0 0,0 0-1 0 0,1 0 1 0 0,-1 0-1 0 0,0-1 1 0 0,1 1 0 0 0,-1 0-1 0 0,0 0 1 0 0,1 0 0 0 0,-1 0-1 0 0,0 0 1 0 0,1 0 0 0 0,-1-1-1 0 0,0 1 1 0 0,0 0 0 0 0,1 0-1 0 0,-1 0 1 0 0,0-1-1 0 0,0 1 1 0 0,1 0 0 0 0,-1 0-1 0 0,0-1 1 0 0,0 1 0 0 0,0 0-1 0 0,1-1 1 0 0,-1 1 0 0 0,0 0-1 0 0,0-1 1 0 0,0 1-1 0 0,0 0 1 0 0,0-1 0 0 0,0 1-1 0 0,0 0 1 0 0,0-1 0 0 0,0 1-1 0 0,0 0 1 0 0,0-1 0 0 0,0 0-10 0 0,2-3-168 0 0</inkml:trace>
  <inkml:trace contextRef="#ctx0" brushRef="#br0" timeOffset="1">165 1 8568 0 0,'16'8'600'0'0,"-5"-2"-289"0"0,-5-2 264 0 0,1 0 1 0 0,0-1-1 0 0,13 4 1 0 0,-19-6-600 0 0,0-1-1 0 0,1 1 1 0 0,-1-1 0 0 0,0 0 0 0 0,0 0-1 0 0,0 0 1 0 0,1 0 0 0 0,-1 0 0 0 0,0 0-1 0 0,0 0 1 0 0,1 0 0 0 0,-1 0 0 0 0,0 0-1 0 0,0-1 1 0 0,0 1 0 0 0,1 0-1 0 0,-1-1 1 0 0,0 1 0 0 0,0-1 0 0 0,0 0-1 0 0,2-1 1 0 0,-2 1-417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8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8064 0 0,'0'0'233'0'0,"9"2"38"0"0,3 1-116 0 0,-1-1 1 0 0,1-1-1 0 0,0 1 1 0 0,0-2-1 0 0,17-1 0 0 0,-6 1-31 0 0,-21 0-166 0 0,1 0 0 0 0,-1 0 1 0 0,0 0-1 0 0,1-1 0 0 0,-1 1 0 0 0,0-1 1 0 0,1 1-1 0 0,-1-1 0 0 0,0 0 1 0 0,1 0-1 0 0,-1 0 0 0 0,0 0 1 0 0,0 0-1 0 0,0 0 0 0 0,0-1 0 0 0,0 1 1 0 0,3-4-1 0 0,-3 4 203 0 0,-1 0-1 0 0,1 0 1 0 0,0 0-1 0 0,0 0 1 0 0,-1 1-1 0 0,1-1 1 0 0,0 0-1 0 0,0 1 1 0 0,0-1-1 0 0,0 1 1 0 0,0 0-1 0 0,0 0 1 0 0,0-1-1 0 0,0 1 1 0 0,2 1 0 0 0,7-2 486 0 0,-5 0-607 0 0,0 0 0 0 0,1 0 0 0 0,-1 1 0 0 0,9 0 0 0 0,-2 0-41 0 0,-5-2-234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19:03:31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32 5640 0 0,'0'0'1693'0'0,"6"-16"-93"0"0,-6 15-1480 0 0,1 0 0 0 0,0 0 0 0 0,-1 0 1 0 0,1 0-1 0 0,0 0 0 0 0,-1 0 0 0 0,1 0 0 0 0,0 1 0 0 0,0-1 0 0 0,0 0 1 0 0,0 0-1 0 0,0 1 0 0 0,0-1 0 0 0,0 0 0 0 0,0 1 0 0 0,0-1 0 0 0,0 1 1 0 0,2-1 2031 0 0,-2 3-1863 0 0,2 3-66 0 0,-5 4-27 0 0,-1 1 1 0 0,0-1 0 0 0,-1 0 0 0 0,1 0-1 0 0,-8 11 1 0 0,-29 42 595 0 0,21-34-604 0 0,-12 11 92 0 0,21-28-216 0 0,1 0 0 0 0,-7 12-1 0 0,15-21 335 0 0,-4 4-1795 0 0,4-5 97 0 0,1-1 1137 0 0,-1 0 0 0 0,1 0 1 0 0,0 0-1 0 0,0 0 1 0 0,0 0-1 0 0,-1 0 0 0 0,1 0 1 0 0,0 0-1 0 0,0 0 1 0 0,-1 0-1 0 0,1 0 0 0 0,0 0 1 0 0,0 0-1 0 0,0 0 0 0 0,-1 0 1 0 0,1 0-1 0 0,0 0 1 0 0,0 0-1 0 0,0 0 0 0 0,-1-1 1 0 0,1 1-163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9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19 9704 0 0,'0'0'282'0'0,"2"-7"108"0"0,-1 4-337 0 0,-1 3-16 0 0,1 0 1 0 0,-1 0-1 0 0,0 0 1 0 0,0 0-1 0 0,0-1 1 0 0,0 1-1 0 0,0 0 1 0 0,1 0-1 0 0,-1 0 0 0 0,0-1 1 0 0,0 1-1 0 0,0 0 1 0 0,0 0-1 0 0,0 0 1 0 0,0-1-1 0 0,0 1 1 0 0,0 0-1 0 0,0 0 1 0 0,0-1-1 0 0,0 1 0 0 0,0 0 1 0 0,0 0-1 0 0,0 0 1 0 0,0-1-1 0 0,0 1 1 0 0,0 0-1 0 0,0 0 1 0 0,0-1-1 0 0,0 1 0 0 0,0 0 1 0 0,0 0-1 0 0,-1 0 1 0 0,1-1-1 0 0,0 1 1 0 0,0 0-1 0 0,0 0 1 0 0,0 0-1 0 0,0 0 0 0 0,-1-1 1 0 0,1 1-1 0 0,0 0 1 0 0,0 0-1 0 0,0 0 1 0 0,-1 0-1 0 0,1 0 0 0 0,-1 0 1 0 0,1 0-1 0 0,-1 0 0 0 0,1 0 1 0 0,0 0-1 0 0,-1 0 0 0 0,1 0 0 0 0,-1 0 1 0 0,1 1-1 0 0,0-1 0 0 0,-1 0 1 0 0,1 0-1 0 0,-1 0 0 0 0,1 1 0 0 0,0-1 1 0 0,-1 0-1 0 0,1 1 0 0 0,0-1 0 0 0,-1 0 1 0 0,1 0-1 0 0,0 1 0 0 0,-1 0 1 0 0,-6 12 78 0 0,0 1 1 0 0,1-1 0 0 0,0 2 0 0 0,1-1 0 0 0,1 1 0 0 0,-4 19-1 0 0,-9 30 363 0 0,12-50-409 0 0,-1 6 30 0 0,-1-1 1 0 0,-1 0-1 0 0,0 0 0 0 0,-13 19 1 0 0,-4-7 411 0 0,20-27-512 0 0,5-4-38 0 0,0 0 1 0 0,-1 0 0 0 0,1 0 0 0 0,0 0 0 0 0,-1 1 0 0 0,1-1 0 0 0,0 0 0 0 0,-1 0 0 0 0,1 0 0 0 0,0 0 0 0 0,-1 0 0 0 0,1 0 0 0 0,0 0 0 0 0,0 0 0 0 0,-1 0 0 0 0,1 0 0 0 0,0 0 0 0 0,-1 0 0 0 0,1 0 0 0 0,0-1 0 0 0,-1 1 0 0 0,1 0 0 0 0,0 0 0 0 0,-1 0-1 0 0,1 0 1 0 0,0 0 0 0 0,0-1 0 0 0,-1 1 0 0 0,1 0 0 0 0,0 0 0 0 0,0-1 0 0 0,-1 1 0 0 0,1 0 0 0 0,0 0 0 0 0,0-1 0 0 0,0 1 0 0 0,-1 0 0 0 0,1 0 0 0 0,0-1 0 0 0,0 1 0 0 0,0 0 0 0 0,0-1 0 0 0,0 1 0 0 0,0 0 0 0 0,0-1 0 0 0,0 1 0 0 0,0 0 0 0 0,0-1-1 0 0,0 1 1 0 0,0 0 0 0 0,0-1 0 0 0,0 1 0 0 0,0 0 0 0 0,0-1 0 0 0,0 1 0 0 0,0 0 0 0 0,0-1 0 0 0,0 1 0 0 0,1 0 0 0 0,-1-1 0 0 0,0 1 0 0 0,0 0 0 0 0,0 0 0 0 0,0-1 0 0 0,1 1 0 0 0,-1 0 0 0 0,0 0 0 0 0,1-1 0 0 0,21-20-4938 0 0,-18 17 2146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09:59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9992 0 0,'0'0'222'0'0,"2"-4"666"0"0,-1 5-852 0 0,1 0 0 0 0,-1 0 0 0 0,1 0-1 0 0,-1 0 1 0 0,1 1 0 0 0,-1-1 0 0 0,0 0 0 0 0,0 1-1 0 0,0-1 1 0 0,0 1 0 0 0,0 0 0 0 0,0-1 0 0 0,0 1-1 0 0,0 0 1 0 0,0-1 0 0 0,-1 1 0 0 0,1 0-1 0 0,0 2 1 0 0,7 17 246 0 0,-8-21 98 0 0,13 5 401 0 0,10 1-792 0 0,-15-4 222 0 0,0 0 0 0 0,0 1 0 0 0,0 0 1 0 0,0 0-1 0 0,-1 0 0 0 0,1 1 0 0 0,7 6 1 0 0,2 3-92 0 0,-1 0 0 0 0,0 2 0 0 0,27 32 0 0 0,-39-42-44 0 0,1-1 1 0 0,0 1 0 0 0,-1-1 0 0 0,7 4 333 0 0,-21-17-1133 0 0,5 3-310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10:00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38 9936 0 0,'-1'-4'145'0'0,"0"2"-108"0"0,1 1 0 0 0,0-1 0 0 0,-1 0 0 0 0,1 1 0 0 0,0-1 0 0 0,0 0 1 0 0,0 1-1 0 0,0-1 0 0 0,0 0 0 0 0,0 0 0 0 0,0 1 0 0 0,1-1 0 0 0,-1 0 0 0 0,1 1 0 0 0,-1-1 1 0 0,2-2-1 0 0,-1 3 37 0 0,-1 1-15 0 0,2-2 416 0 0,-14 22 890 0 0,3-1-345 0 0,7-11-742 0 0,-2-1 0 0 0,1 0 0 0 0,-1 0 0 0 0,-7 10 1 0 0,-3 1 78 0 0,-1-2 1 0 0,-19 18 0 0 0,19-18-159 0 0,14-14-191 0 0,-1 1 0 0 0,0-1 0 0 0,0 0 0 0 0,0 0 0 0 0,-1 0 0 0 0,1 0 0 0 0,0 0 0 0 0,-1-1 0 0 0,0 1 0 0 0,-3 1-1 0 0,3-2 1 0 0,1 0-1 0 0,-1 1 1 0 0,0-1-1 0 0,1 1 1 0 0,-1-1-1 0 0,1 1 1 0 0,0 0-1 0 0,-1 0 1 0 0,1 0-1 0 0,0 1 1 0 0,0-1-1 0 0,0 0 1 0 0,1 1-1 0 0,-1-1 1 0 0,1 1-1 0 0,-1-1 1 0 0,1 1-1 0 0,0 0 1 0 0,0 0-1 0 0,0 0 1 0 0,0 0-1 0 0,0-1 1 0 0,1 1-1 0 0,-1 0 1 0 0,1 0-1 0 0,0 0 1 0 0,0 0-1 0 0,0 0 1 0 0,0 0-1 0 0,1 0 1 0 0,1 6-1 0 0,-2-8-5 0 0,1 0 0 0 0,0-1-1 0 0,-1 1 1 0 0,1 0-1 0 0,0 0 1 0 0,-1-1 0 0 0,1 1-1 0 0,0 0 1 0 0,0-1-1 0 0,0 1 1 0 0,0-1 0 0 0,0 1-1 0 0,0-1 1 0 0,0 0-1 0 0,0 1 1 0 0,0-1 0 0 0,0 0-1 0 0,0 0 1 0 0,0 1-1 0 0,0-1 1 0 0,0 0-1 0 0,0 0 1 0 0,0 0 0 0 0,2-1-1 0 0,26-2 247 0 0,-18 0-191 0 0,1 0 0 0 0,11-6-1 0 0,21-5 36 0 0,-38 12-88 0 0,-4 1-3 0 0,1 0-1 0 0,0 0 0 0 0,-1 1 0 0 0,1-1 1 0 0,0 1-1 0 0,0-1 0 0 0,0 1 0 0 0,-1 0 1 0 0,1 0-1 0 0,0 0 0 0 0,0 1 0 0 0,0-1 1 0 0,-1 1-1 0 0,1-1 0 0 0,0 1 0 0 0,-1 0 1 0 0,1 0-1 0 0,0 0 0 0 0,-1 0 0 0 0,0 1 1 0 0,1-1-1 0 0,-1 1 0 0 0,3 1 0 0 0,-2 0 11 0 0,-2-2 32 0 0,-1 0-106 0 0,0-1 0 0 0,0 1 1 0 0,0-1-1 0 0,0 1 0 0 0,0-1 1 0 0,0 0-1 0 0,0 1 0 0 0,0-1 0 0 0,0 1 1 0 0,0-1-1 0 0,0 1 0 0 0,0-1 1 0 0,-1 1-1 0 0,1-1 0 0 0,0 1 1 0 0,0-1-1 0 0,0 0 0 0 0,-1 1 0 0 0,1-1 1 0 0,0 1-1 0 0,-1-1 0 0 0,1 0 1 0 0,0 1-1 0 0,-1-1 0 0 0,1 0 1 0 0,0 1-1 0 0,-1-1 0 0 0,1 0 0 0 0,-1 1 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10:01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62 6248 0 0,'0'0'289'0'0,"-1"0"-118"0"0,-2 2-15 0 0,2-1-123 0 0,1-1 1 0 0,-1 1-1 0 0,0-1 0 0 0,0 1 1 0 0,1-1-1 0 0,-1 1 1 0 0,0-1-1 0 0,0 1 0 0 0,0-1 1 0 0,1 0-1 0 0,-1 0 1 0 0,0 1-1 0 0,0-1 0 0 0,0 0 1 0 0,0 0-1 0 0,0 0 0 0 0,0 0 1 0 0,1 0-1 0 0,-1 0 1 0 0,0 0-1 0 0,0 0 0 0 0,0 0 1 0 0,0 0-1 0 0,0-1 1 0 0,0 1-1 0 0,1 0 0 0 0,-1-1 1 0 0,-6-3 5417 0 0,12 7-5386 0 0,1-1-1 0 0,-1 0 1 0 0,0 0 0 0 0,1-1-1 0 0,-1 0 1 0 0,1 0-1 0 0,0 0 1 0 0,-1 0-1 0 0,1-1 1 0 0,0 0 0 0 0,-1 0-1 0 0,1-1 1 0 0,11-2-1 0 0,68-34 318 0 0,-79 34-382 0 0,-3 2 0 0 0,-1-1 0 0 0,1 1 0 0 0,-1-1 0 0 0,1 0 0 0 0,-1 0 0 0 0,0 0 0 0 0,0 0 0 0 0,0 0 0 0 0,0-1 0 0 0,2-3 0 0 0,4 1 38 0 0,-2 3 452 0 0,-6 2-506 0 0,0 0 0 0 0,0-1 0 0 0,0 1 0 0 0,1 0 0 0 0,-1 0 0 0 0,0 0 0 0 0,0 0 0 0 0,0 0 0 0 0,0 0 0 0 0,1 0 0 0 0,-1 0 0 0 0,0 0 0 0 0,0 0 0 0 0,0 0 0 0 0,0 0 0 0 0,1 0 0 0 0,-1 0 0 0 0,0 0 0 0 0,0 0 0 0 0,0 0 0 0 0,1 0 0 0 0,-1 0 0 0 0,0 0 0 0 0,0 0 0 0 0,0 0 0 0 0,0 0 1 0 0,1 0-1 0 0,-1 0 0 0 0,0 0 0 0 0,0 0 0 0 0,0 1 0 0 0,0-1 0 0 0,1 0 0 0 0,-1 0 0 0 0,0 0 0 0 0,0 0 0 0 0,0 0 0 0 0,0 0 0 0 0,0 1 0 0 0,0-1 0 0 0,0 0 0 0 0,1 0 0 0 0,-1 0 0 0 0,0 0 0 0 0,0 1 0 0 0,0-1 0 0 0,0 0 0 0 0,0 0 0 0 0,0 0 0 0 0,0 0 0 0 0,0 1 0 0 0,0-1 0 0 0,0 0 0 0 0,0 7-1297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10:01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12496 0 0,'0'0'1249'0'0,"0"9"-1130"0"0,5 61-359 0 0,-2-42 168 0 0,-3-24 58 0 0,1 15 229 0 0,1 0 0 0 0,1 0-1 0 0,6 22 1 0 0,-1-23-1171 0 0,-6-13-165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10:02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0 12176 0 0,'0'0'1840'0'0,"0"1"-1694"0"0,2 2-116 0 0,1 2-30 0 0,-1-2 0 0 0,-2 7 0 0 0,0-5 212 0 0,-1 0 1 0 0,0 0 0 0 0,0 0 0 0 0,-1-1 0 0 0,1 1 0 0 0,-1 0-1 0 0,0-1 1 0 0,-4 7 0 0 0,6-10-216 0 0,-10 14 97 0 0,1 0 1 0 0,-2-1-1 0 0,0 0 1 0 0,0 0 0 0 0,-1-1-1 0 0,-15 11 1 0 0,0 3-77 0 0,-1 6-19 0 0,26-30 1 0 0,0 0 0 0 0,1-1 0 0 0,-1 1 0 0 0,0 0 0 0 0,1 0 0 0 0,0 1 0 0 0,0-1 0 0 0,0 0 0 0 0,0 0 0 0 0,0 5 0 0 0,1-8 3 0 0,0 0 0 0 0,0 0 0 0 0,0 1-1 0 0,0-1 1 0 0,0 0 0 0 0,0 0-1 0 0,0 1 1 0 0,0-1 0 0 0,0 0-1 0 0,1 0 1 0 0,-1 0 0 0 0,0 1-1 0 0,0-1 1 0 0,0 0 0 0 0,0 0-1 0 0,1 0 1 0 0,-1 0 0 0 0,0 1-1 0 0,0-1 1 0 0,0 0 0 0 0,1 0 0 0 0,-1 0-1 0 0,0 0 1 0 0,0 0 0 0 0,0 0-1 0 0,1 0 1 0 0,-1 0 0 0 0,0 0-1 0 0,0 0 1 0 0,1 0 0 0 0,-1 0-1 0 0,0 0 1 0 0,0 0 0 0 0,1 0-1 0 0,-1 0 1 0 0,0 0 0 0 0,0 0-1 0 0,1 0 1 0 0,-1 0 0 0 0,0 0 0 0 0,1 0-1 0 0,6-2 73 0 0,75-31 465 0 0,-79 32-539 0 0,0 0-1 0 0,-1 0 1 0 0,1 1-1 0 0,0-1 1 0 0,-1 1-1 0 0,1 0 0 0 0,0 0 1 0 0,-1 0-1 0 0,1 0 1 0 0,3 0-1 0 0,38 13-45 0 0,-35-10 24 0 0,-8-3 108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10:02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10000 0 0,'0'0'893'0'0,"6"21"-554"0"0,-2 51 3102 0 0,4 150-2780 0 0,-6-139-51 0 0,-3-61-560 0 0,-2-3-198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165 300 4520 0 0,'0'0'608'0'0,"-5"-2"-411"0"0,4 2-111 0 0,-20-11 576 0 0,-2-7 2425 0 0,22 18-3057 0 0,0 0 1 0 0,-1 0 0 0 0,1 0-1 0 0,0 0 1 0 0,0 0 0 0 0,-1 0 0 0 0,1 1-1 0 0,0-1 1 0 0,0 0 0 0 0,-1 1-1 0 0,1-1 1 0 0,0 1 0 0 0,-2 0-1 0 0,-3 2 121 0 0,2-2-40 0 0,0 1 0 0 0,0 0 0 0 0,0-1 0 0 0,1 1 1 0 0,-1 1-1 0 0,1-1 0 0 0,0 0 0 0 0,0 1 0 0 0,-1 0 1 0 0,2-1-1 0 0,-1 1 0 0 0,0 0 0 0 0,0 1 0 0 0,1-1 0 0 0,0 0 1 0 0,-4 7-1 0 0,0 3-119 0 0,-1 1 1 0 0,2-1-1 0 0,-6 20 1 0 0,10-30 16 0 0,0 1 0 0 0,1-1 0 0 0,-1 0 0 0 0,1 1 0 0 0,0-1 0 0 0,0 0 0 0 0,0 1 0 0 0,0-1 0 0 0,0 0 0 0 0,1 0 0 0 0,0 1 0 0 0,0-1 0 0 0,0 0 0 0 0,2 5 0 0 0,-3-6 32 0 0,1-1 0 0 0,0 0 1 0 0,0 1-1 0 0,0-1 0 0 0,0 0 0 0 0,0 0 0 0 0,0 0 1 0 0,0 0-1 0 0,0 0 0 0 0,0 0 0 0 0,1 0 0 0 0,-1 0 1 0 0,0-1-1 0 0,0 1 0 0 0,1 0 0 0 0,-1-1 0 0 0,1 1 1 0 0,-1-1-1 0 0,0 1 0 0 0,1-1 0 0 0,-1 0 0 0 0,1 1 1 0 0,-1-1-1 0 0,1 0 0 0 0,-1 0 0 0 0,1 0 0 0 0,-1 0 0 0 0,1-1 1 0 0,-1 1-1 0 0,1 0 0 0 0,-1-1 0 0 0,1 1 0 0 0,1-1 1 0 0,0-1 4 0 0,0 1 1 0 0,0 0 0 0 0,-1-1 0 0 0,1 0 0 0 0,-1 1-1 0 0,1-1 1 0 0,-1 0 0 0 0,0 0 0 0 0,1-1-1 0 0,-1 1 1 0 0,-1 0 0 0 0,1-1 0 0 0,2-2 0 0 0,3-8 142 0 0,10-21 0 0 0,0 0-142 0 0,-7 16-47 0 0,8-21 0 0 0,6-11 0 0 0,-16 36-51 0 0,-1-1 1 0 0,-1 1 0 0 0,0-2 0 0 0,-1 1 0 0 0,4-23-1 0 0,-5 11-744 0 0,0 0 0 0 0,-2-39 0 0 0,-2 65 761 0 0,0-1 0 0 0,0 1 0 0 0,0-1 0 0 0,1 1-1 0 0,-1-1 1 0 0,0 1 0 0 0,0 0 0 0 0,1-1 0 0 0,-1 1 0 0 0,1-1 0 0 0,0-1 0 0 0,0 3-46 0 0,-1 19-910 0 0,-1-11 1019 0 0,0 0-1 0 0,-1 0 0 0 0,0 0 0 0 0,0 0 0 0 0,0 0 1 0 0,-7 11-1 0 0,5-8 116 0 0,0 1 0 0 0,-3 11 0 0 0,3-4-90 0 0,1 0 0 0 0,0 0 0 0 0,2 1 0 0 0,0-1 0 0 0,4 34 0 0 0,-4-29 152 0 0,-1-6-600 0 0,2-14 58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4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5064 0 0,'0'0'3328'0'0,"19"-2"-2104"0"0,19-3-880 0 0,68-1 0 0 0,6-2-227 0 0,-14 11 488 0 0,-80-5-551 0 0,-16 1-54 0 0,0 0-43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7T02:20:14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110 103 6392 0 0,'0'0'481'0'0,"0"-1"-329"0"0,0 0-121 0 0,0-1-21 0 0,0 1 46 0 0,0-1 19 0 0,-1 0-7 0 0,0 2 1 0 0,1-1-64 0 0,0 1-1 0 0,0 0 1 0 0,0 0-1 0 0,-1 0 0 0 0,1 0 1 0 0,0 0-1 0 0,0 0 0 0 0,-1 0 1 0 0,1-1-1 0 0,0 1 1 0 0,-1 0-1 0 0,1 0 0 0 0,0 0 1 0 0,0 0-1 0 0,-1 0 0 0 0,1 0 1 0 0,0 0-1 0 0,0 0 1 0 0,-1 0-1 0 0,1 0 0 0 0,0 1 1 0 0,-1-1-1 0 0,1 0 1 0 0,0 0-1 0 0,0 0 0 0 0,-1 0 1 0 0,1 0-1 0 0,0 0 0 0 0,0 0 1 0 0,0 1-1 0 0,-1-1 1 0 0,-8 5 111 0 0,8-5-115 0 0,-3 3 62 0 0,0 0 1 0 0,0 0-1 0 0,0 1 1 0 0,0-1-1 0 0,1 1 1 0 0,-1 0-1 0 0,1 0 1 0 0,-6 9-1 0 0,2-1 245 0 0,-11 26-1 0 0,-1 13 65 0 0,17-46-402 0 0,1-1 0 0 0,0 1 0 0 0,0 0-1 0 0,0 0 1 0 0,1 0 0 0 0,0 0 0 0 0,0 0 0 0 0,1 8-1 0 0,-1-12 68 0 0,0-1-1 0 0,0 1 0 0 0,0-1 0 0 0,0 1 0 0 0,1-1 1 0 0,-1 1-1 0 0,0-1 0 0 0,0 1 0 0 0,0-1 0 0 0,1 0 0 0 0,-1 1 1 0 0,0-1-1 0 0,1 1 0 0 0,-1-1 0 0 0,0 1 0 0 0,1-1 1 0 0,-1 0-1 0 0,1 1 0 0 0,-1-1 0 0 0,1 0 0 0 0,-1 0 1 0 0,0 1-1 0 0,1-1 0 0 0,-1 0 0 0 0,1 0 0 0 0,0 1 1 0 0,0-1 19 0 0,1 0 0 0 0,-1 0 1 0 0,0 0-1 0 0,0 0 1 0 0,0 0-1 0 0,1-1 1 0 0,-1 1-1 0 0,0 0 1 0 0,0 0-1 0 0,0-1 1 0 0,2 0-1 0 0,-1 0 100 0 0,1 0-1 0 0,-1-1 1 0 0,1 1-1 0 0,-1-1 0 0 0,0 1 1 0 0,1-1-1 0 0,-1 0 1 0 0,0 0-1 0 0,2-3 1 0 0,5-12 84 0 0,-1-1 0 0 0,-1-1 0 0 0,0 0 0 0 0,-2 0 0 0 0,0 0 0 0 0,2-23 0 0 0,-3 4-267 0 0,-3 28-31 0 0,0 1 0 0 0,0-1 0 0 0,1 1 1 0 0,0 0-1 0 0,5-16 0 0 0,4 16-2086 0 0,-10 9 2063 0 0,-1-1 1 0 0,1 1 0 0 0,0 0 0 0 0,-1-1 0 0 0,1 1 0 0 0,0-1 0 0 0,-1 1 0 0 0,1-1 0 0 0,-1 1-1 0 0,1-1 1 0 0,-1 0 0 0 0,1 1 0 0 0,-1-1 0 0 0,1 1 0 0 0,-1-2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8D868-49DF-4137-B088-2DFB28C126A3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517"/>
            <a:ext cx="7437120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444"/>
            <a:ext cx="4028440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444"/>
            <a:ext cx="4028440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32FB7-69C0-4B89-BAE6-27F9B11C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7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6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4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2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6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4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1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2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8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5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0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6C53-6417-4CFD-B0A4-6D49624F6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C749-9CFF-4076-A3DF-60F2263A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0659-6328-43EF-95B4-40E07C514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3C05-17FC-4BDE-B441-D8EC64FD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17D1-2F0B-4F75-9952-2A060FB3F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07683-7346-48A5-AF81-006733F72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E649-2AB3-4F79-ACE0-70227137F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E87E-9987-4B05-90A5-38F3B4A80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314A-E3F3-4D1C-AB20-A61B451E6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2C72-5FEC-400A-A519-62A29794E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4CB5-0E18-475E-AD06-393311000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913E79-DEAB-446B-A15A-2AC16BBBA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2.png"/><Relationship Id="rId4" Type="http://schemas.openxmlformats.org/officeDocument/2006/relationships/image" Target="../media/image2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png"/><Relationship Id="rId21" Type="http://schemas.openxmlformats.org/officeDocument/2006/relationships/customXml" Target="../ink/ink31.xml"/><Relationship Id="rId34" Type="http://schemas.openxmlformats.org/officeDocument/2006/relationships/image" Target="../media/image63.png"/><Relationship Id="rId42" Type="http://schemas.openxmlformats.org/officeDocument/2006/relationships/image" Target="../media/image67.png"/><Relationship Id="rId47" Type="http://schemas.openxmlformats.org/officeDocument/2006/relationships/customXml" Target="../ink/ink44.xml"/><Relationship Id="rId50" Type="http://schemas.openxmlformats.org/officeDocument/2006/relationships/image" Target="../media/image71.png"/><Relationship Id="rId55" Type="http://schemas.openxmlformats.org/officeDocument/2006/relationships/customXml" Target="../ink/ink48.xml"/><Relationship Id="rId63" Type="http://schemas.openxmlformats.org/officeDocument/2006/relationships/customXml" Target="../ink/ink52.xml"/><Relationship Id="rId68" Type="http://schemas.openxmlformats.org/officeDocument/2006/relationships/image" Target="../media/image79.png"/><Relationship Id="rId7" Type="http://schemas.openxmlformats.org/officeDocument/2006/relationships/image" Target="../media/image230.png"/><Relationship Id="rId2" Type="http://schemas.openxmlformats.org/officeDocument/2006/relationships/image" Target="../media/image49.png"/><Relationship Id="rId16" Type="http://schemas.openxmlformats.org/officeDocument/2006/relationships/image" Target="../media/image54.png"/><Relationship Id="rId29" Type="http://schemas.openxmlformats.org/officeDocument/2006/relationships/customXml" Target="../ink/ink35.xml"/><Relationship Id="rId11" Type="http://schemas.openxmlformats.org/officeDocument/2006/relationships/customXml" Target="../ink/ink26.xml"/><Relationship Id="rId24" Type="http://schemas.openxmlformats.org/officeDocument/2006/relationships/image" Target="../media/image58.png"/><Relationship Id="rId32" Type="http://schemas.openxmlformats.org/officeDocument/2006/relationships/image" Target="../media/image62.png"/><Relationship Id="rId37" Type="http://schemas.openxmlformats.org/officeDocument/2006/relationships/customXml" Target="../ink/ink39.xml"/><Relationship Id="rId40" Type="http://schemas.openxmlformats.org/officeDocument/2006/relationships/image" Target="../media/image66.png"/><Relationship Id="rId45" Type="http://schemas.openxmlformats.org/officeDocument/2006/relationships/customXml" Target="../ink/ink43.xml"/><Relationship Id="rId53" Type="http://schemas.openxmlformats.org/officeDocument/2006/relationships/customXml" Target="../ink/ink47.xml"/><Relationship Id="rId58" Type="http://schemas.openxmlformats.org/officeDocument/2006/relationships/image" Target="../media/image46.png"/><Relationship Id="rId66" Type="http://schemas.openxmlformats.org/officeDocument/2006/relationships/image" Target="../media/image78.png"/><Relationship Id="rId5" Type="http://schemas.openxmlformats.org/officeDocument/2006/relationships/image" Target="../media/image50.png"/><Relationship Id="rId61" Type="http://schemas.openxmlformats.org/officeDocument/2006/relationships/customXml" Target="../ink/ink51.xml"/><Relationship Id="rId19" Type="http://schemas.openxmlformats.org/officeDocument/2006/relationships/customXml" Target="../ink/ink30.xml"/><Relationship Id="rId14" Type="http://schemas.openxmlformats.org/officeDocument/2006/relationships/image" Target="../media/image53.png"/><Relationship Id="rId22" Type="http://schemas.openxmlformats.org/officeDocument/2006/relationships/image" Target="../media/image57.png"/><Relationship Id="rId27" Type="http://schemas.openxmlformats.org/officeDocument/2006/relationships/customXml" Target="../ink/ink34.xml"/><Relationship Id="rId30" Type="http://schemas.openxmlformats.org/officeDocument/2006/relationships/image" Target="../media/image61.png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70.png"/><Relationship Id="rId56" Type="http://schemas.openxmlformats.org/officeDocument/2006/relationships/image" Target="../media/image74.png"/><Relationship Id="rId64" Type="http://schemas.openxmlformats.org/officeDocument/2006/relationships/image" Target="../media/image77.png"/><Relationship Id="rId8" Type="http://schemas.openxmlformats.org/officeDocument/2006/relationships/image" Target="../media/image242.png"/><Relationship Id="rId51" Type="http://schemas.openxmlformats.org/officeDocument/2006/relationships/customXml" Target="../ink/ink46.xml"/><Relationship Id="rId3" Type="http://schemas.openxmlformats.org/officeDocument/2006/relationships/image" Target="../media/image210.png"/><Relationship Id="rId12" Type="http://schemas.openxmlformats.org/officeDocument/2006/relationships/image" Target="../media/image52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65.png"/><Relationship Id="rId46" Type="http://schemas.openxmlformats.org/officeDocument/2006/relationships/image" Target="../media/image69.png"/><Relationship Id="rId59" Type="http://schemas.openxmlformats.org/officeDocument/2006/relationships/customXml" Target="../ink/ink50.xml"/><Relationship Id="rId67" Type="http://schemas.openxmlformats.org/officeDocument/2006/relationships/customXml" Target="../ink/ink54.xml"/><Relationship Id="rId20" Type="http://schemas.openxmlformats.org/officeDocument/2006/relationships/image" Target="../media/image56.png"/><Relationship Id="rId41" Type="http://schemas.openxmlformats.org/officeDocument/2006/relationships/customXml" Target="../ink/ink41.xml"/><Relationship Id="rId54" Type="http://schemas.openxmlformats.org/officeDocument/2006/relationships/image" Target="../media/image73.png"/><Relationship Id="rId6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60.png"/><Relationship Id="rId36" Type="http://schemas.openxmlformats.org/officeDocument/2006/relationships/image" Target="../media/image64.png"/><Relationship Id="rId49" Type="http://schemas.openxmlformats.org/officeDocument/2006/relationships/customXml" Target="../ink/ink45.xml"/><Relationship Id="rId57" Type="http://schemas.openxmlformats.org/officeDocument/2006/relationships/customXml" Target="../ink/ink49.xml"/><Relationship Id="rId10" Type="http://schemas.openxmlformats.org/officeDocument/2006/relationships/image" Target="../media/image51.png"/><Relationship Id="rId31" Type="http://schemas.openxmlformats.org/officeDocument/2006/relationships/customXml" Target="../ink/ink36.xml"/><Relationship Id="rId44" Type="http://schemas.openxmlformats.org/officeDocument/2006/relationships/image" Target="../media/image68.png"/><Relationship Id="rId52" Type="http://schemas.openxmlformats.org/officeDocument/2006/relationships/image" Target="../media/image72.png"/><Relationship Id="rId60" Type="http://schemas.openxmlformats.org/officeDocument/2006/relationships/image" Target="../media/image75.png"/><Relationship Id="rId65" Type="http://schemas.openxmlformats.org/officeDocument/2006/relationships/customXml" Target="../ink/ink53.xml"/><Relationship Id="rId4" Type="http://schemas.openxmlformats.org/officeDocument/2006/relationships/image" Target="../media/image220.png"/><Relationship Id="rId9" Type="http://schemas.openxmlformats.org/officeDocument/2006/relationships/customXml" Target="../ink/ink25.xml"/><Relationship Id="rId13" Type="http://schemas.openxmlformats.org/officeDocument/2006/relationships/customXml" Target="../ink/ink27.xml"/><Relationship Id="rId18" Type="http://schemas.openxmlformats.org/officeDocument/2006/relationships/image" Target="../media/image55.png"/><Relationship Id="rId39" Type="http://schemas.openxmlformats.org/officeDocument/2006/relationships/customXml" Target="../ink/ink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252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.png"/><Relationship Id="rId21" Type="http://schemas.openxmlformats.org/officeDocument/2006/relationships/image" Target="../media/image940.png"/><Relationship Id="rId42" Type="http://schemas.openxmlformats.org/officeDocument/2006/relationships/customXml" Target="../ink/ink72.xml"/><Relationship Id="rId63" Type="http://schemas.openxmlformats.org/officeDocument/2006/relationships/image" Target="../media/image116.png"/><Relationship Id="rId84" Type="http://schemas.openxmlformats.org/officeDocument/2006/relationships/customXml" Target="../ink/ink93.xml"/><Relationship Id="rId138" Type="http://schemas.openxmlformats.org/officeDocument/2006/relationships/customXml" Target="../ink/ink120.xml"/><Relationship Id="rId16" Type="http://schemas.openxmlformats.org/officeDocument/2006/relationships/customXml" Target="../ink/ink59.xml"/><Relationship Id="rId107" Type="http://schemas.openxmlformats.org/officeDocument/2006/relationships/image" Target="../media/image141.png"/><Relationship Id="rId11" Type="http://schemas.openxmlformats.org/officeDocument/2006/relationships/image" Target="../media/image890.png"/><Relationship Id="rId32" Type="http://schemas.openxmlformats.org/officeDocument/2006/relationships/customXml" Target="../ink/ink67.xml"/><Relationship Id="rId37" Type="http://schemas.openxmlformats.org/officeDocument/2006/relationships/image" Target="../media/image1030.png"/><Relationship Id="rId53" Type="http://schemas.openxmlformats.org/officeDocument/2006/relationships/image" Target="../media/image111.png"/><Relationship Id="rId58" Type="http://schemas.openxmlformats.org/officeDocument/2006/relationships/customXml" Target="../ink/ink80.xml"/><Relationship Id="rId74" Type="http://schemas.openxmlformats.org/officeDocument/2006/relationships/customXml" Target="../ink/ink88.xml"/><Relationship Id="rId79" Type="http://schemas.openxmlformats.org/officeDocument/2006/relationships/image" Target="../media/image125.png"/><Relationship Id="rId102" Type="http://schemas.openxmlformats.org/officeDocument/2006/relationships/customXml" Target="../ink/ink102.xml"/><Relationship Id="rId123" Type="http://schemas.openxmlformats.org/officeDocument/2006/relationships/image" Target="../media/image149.png"/><Relationship Id="rId128" Type="http://schemas.openxmlformats.org/officeDocument/2006/relationships/customXml" Target="../ink/ink115.xml"/><Relationship Id="rId5" Type="http://schemas.openxmlformats.org/officeDocument/2006/relationships/image" Target="../media/image95.png"/><Relationship Id="rId90" Type="http://schemas.openxmlformats.org/officeDocument/2006/relationships/customXml" Target="../ink/ink96.xml"/><Relationship Id="rId95" Type="http://schemas.openxmlformats.org/officeDocument/2006/relationships/image" Target="../media/image134.png"/><Relationship Id="rId22" Type="http://schemas.openxmlformats.org/officeDocument/2006/relationships/customXml" Target="../ink/ink62.xml"/><Relationship Id="rId27" Type="http://schemas.openxmlformats.org/officeDocument/2006/relationships/image" Target="../media/image970.png"/><Relationship Id="rId43" Type="http://schemas.openxmlformats.org/officeDocument/2006/relationships/image" Target="../media/image106.png"/><Relationship Id="rId48" Type="http://schemas.openxmlformats.org/officeDocument/2006/relationships/customXml" Target="../ink/ink75.xml"/><Relationship Id="rId64" Type="http://schemas.openxmlformats.org/officeDocument/2006/relationships/customXml" Target="../ink/ink83.xml"/><Relationship Id="rId69" Type="http://schemas.openxmlformats.org/officeDocument/2006/relationships/image" Target="../media/image119.png"/><Relationship Id="rId113" Type="http://schemas.openxmlformats.org/officeDocument/2006/relationships/image" Target="../media/image144.png"/><Relationship Id="rId118" Type="http://schemas.openxmlformats.org/officeDocument/2006/relationships/customXml" Target="../ink/ink110.xml"/><Relationship Id="rId134" Type="http://schemas.openxmlformats.org/officeDocument/2006/relationships/customXml" Target="../ink/ink118.xml"/><Relationship Id="rId139" Type="http://schemas.openxmlformats.org/officeDocument/2006/relationships/image" Target="../media/image158.png"/><Relationship Id="rId80" Type="http://schemas.openxmlformats.org/officeDocument/2006/relationships/customXml" Target="../ink/ink91.xml"/><Relationship Id="rId85" Type="http://schemas.openxmlformats.org/officeDocument/2006/relationships/image" Target="../media/image128.png"/><Relationship Id="rId12" Type="http://schemas.openxmlformats.org/officeDocument/2006/relationships/customXml" Target="../ink/ink57.xml"/><Relationship Id="rId17" Type="http://schemas.openxmlformats.org/officeDocument/2006/relationships/image" Target="../media/image920.png"/><Relationship Id="rId33" Type="http://schemas.openxmlformats.org/officeDocument/2006/relationships/image" Target="../media/image1010.png"/><Relationship Id="rId38" Type="http://schemas.openxmlformats.org/officeDocument/2006/relationships/customXml" Target="../ink/ink70.xml"/><Relationship Id="rId59" Type="http://schemas.openxmlformats.org/officeDocument/2006/relationships/image" Target="../media/image114.png"/><Relationship Id="rId103" Type="http://schemas.openxmlformats.org/officeDocument/2006/relationships/image" Target="../media/image138.png"/><Relationship Id="rId108" Type="http://schemas.openxmlformats.org/officeDocument/2006/relationships/customXml" Target="../ink/ink105.xml"/><Relationship Id="rId124" Type="http://schemas.openxmlformats.org/officeDocument/2006/relationships/customXml" Target="../ink/ink113.xml"/><Relationship Id="rId129" Type="http://schemas.openxmlformats.org/officeDocument/2006/relationships/image" Target="../media/image153.png"/><Relationship Id="rId54" Type="http://schemas.openxmlformats.org/officeDocument/2006/relationships/customXml" Target="../ink/ink78.xml"/><Relationship Id="rId70" Type="http://schemas.openxmlformats.org/officeDocument/2006/relationships/customXml" Target="../ink/ink86.xml"/><Relationship Id="rId75" Type="http://schemas.openxmlformats.org/officeDocument/2006/relationships/image" Target="../media/image123.png"/><Relationship Id="rId91" Type="http://schemas.openxmlformats.org/officeDocument/2006/relationships/image" Target="../media/image132.png"/><Relationship Id="rId96" Type="http://schemas.openxmlformats.org/officeDocument/2006/relationships/customXml" Target="../ink/ink9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23" Type="http://schemas.openxmlformats.org/officeDocument/2006/relationships/image" Target="../media/image950.png"/><Relationship Id="rId28" Type="http://schemas.openxmlformats.org/officeDocument/2006/relationships/customXml" Target="../ink/ink65.xml"/><Relationship Id="rId49" Type="http://schemas.openxmlformats.org/officeDocument/2006/relationships/image" Target="../media/image109.png"/><Relationship Id="rId114" Type="http://schemas.openxmlformats.org/officeDocument/2006/relationships/customXml" Target="../ink/ink108.xml"/><Relationship Id="rId119" Type="http://schemas.openxmlformats.org/officeDocument/2006/relationships/image" Target="../media/image147.png"/><Relationship Id="rId44" Type="http://schemas.openxmlformats.org/officeDocument/2006/relationships/customXml" Target="../ink/ink73.xml"/><Relationship Id="rId60" Type="http://schemas.openxmlformats.org/officeDocument/2006/relationships/customXml" Target="../ink/ink81.xml"/><Relationship Id="rId65" Type="http://schemas.openxmlformats.org/officeDocument/2006/relationships/image" Target="../media/image117.png"/><Relationship Id="rId81" Type="http://schemas.openxmlformats.org/officeDocument/2006/relationships/image" Target="../media/image126.png"/><Relationship Id="rId86" Type="http://schemas.openxmlformats.org/officeDocument/2006/relationships/customXml" Target="../ink/ink94.xml"/><Relationship Id="rId130" Type="http://schemas.openxmlformats.org/officeDocument/2006/relationships/customXml" Target="../ink/ink116.xml"/><Relationship Id="rId135" Type="http://schemas.openxmlformats.org/officeDocument/2006/relationships/image" Target="../media/image156.png"/><Relationship Id="rId13" Type="http://schemas.openxmlformats.org/officeDocument/2006/relationships/image" Target="../media/image900.png"/><Relationship Id="rId18" Type="http://schemas.openxmlformats.org/officeDocument/2006/relationships/customXml" Target="../ink/ink60.xml"/><Relationship Id="rId39" Type="http://schemas.openxmlformats.org/officeDocument/2006/relationships/image" Target="../media/image1040.png"/><Relationship Id="rId109" Type="http://schemas.openxmlformats.org/officeDocument/2006/relationships/image" Target="../media/image142.png"/><Relationship Id="rId34" Type="http://schemas.openxmlformats.org/officeDocument/2006/relationships/customXml" Target="../ink/ink68.xml"/><Relationship Id="rId50" Type="http://schemas.openxmlformats.org/officeDocument/2006/relationships/customXml" Target="../ink/ink76.xml"/><Relationship Id="rId55" Type="http://schemas.openxmlformats.org/officeDocument/2006/relationships/image" Target="../media/image112.png"/><Relationship Id="rId76" Type="http://schemas.openxmlformats.org/officeDocument/2006/relationships/customXml" Target="../ink/ink89.xml"/><Relationship Id="rId97" Type="http://schemas.openxmlformats.org/officeDocument/2006/relationships/image" Target="../media/image135.png"/><Relationship Id="rId104" Type="http://schemas.openxmlformats.org/officeDocument/2006/relationships/customXml" Target="../ink/ink103.xml"/><Relationship Id="rId120" Type="http://schemas.openxmlformats.org/officeDocument/2006/relationships/customXml" Target="../ink/ink111.xml"/><Relationship Id="rId125" Type="http://schemas.openxmlformats.org/officeDocument/2006/relationships/image" Target="../media/image151.png"/><Relationship Id="rId7" Type="http://schemas.openxmlformats.org/officeDocument/2006/relationships/image" Target="../media/image97.png"/><Relationship Id="rId71" Type="http://schemas.openxmlformats.org/officeDocument/2006/relationships/image" Target="../media/image121.png"/><Relationship Id="rId92" Type="http://schemas.openxmlformats.org/officeDocument/2006/relationships/customXml" Target="../ink/ink97.xml"/><Relationship Id="rId2" Type="http://schemas.openxmlformats.org/officeDocument/2006/relationships/image" Target="../media/image92.png"/><Relationship Id="rId29" Type="http://schemas.openxmlformats.org/officeDocument/2006/relationships/image" Target="../media/image980.png"/><Relationship Id="rId24" Type="http://schemas.openxmlformats.org/officeDocument/2006/relationships/customXml" Target="../ink/ink63.xml"/><Relationship Id="rId40" Type="http://schemas.openxmlformats.org/officeDocument/2006/relationships/customXml" Target="../ink/ink71.xml"/><Relationship Id="rId45" Type="http://schemas.openxmlformats.org/officeDocument/2006/relationships/image" Target="../media/image107.png"/><Relationship Id="rId66" Type="http://schemas.openxmlformats.org/officeDocument/2006/relationships/customXml" Target="../ink/ink84.xml"/><Relationship Id="rId87" Type="http://schemas.openxmlformats.org/officeDocument/2006/relationships/image" Target="../media/image129.png"/><Relationship Id="rId110" Type="http://schemas.openxmlformats.org/officeDocument/2006/relationships/customXml" Target="../ink/ink106.xml"/><Relationship Id="rId115" Type="http://schemas.openxmlformats.org/officeDocument/2006/relationships/image" Target="../media/image145.png"/><Relationship Id="rId131" Type="http://schemas.openxmlformats.org/officeDocument/2006/relationships/image" Target="../media/image154.png"/><Relationship Id="rId136" Type="http://schemas.openxmlformats.org/officeDocument/2006/relationships/customXml" Target="../ink/ink119.xml"/><Relationship Id="rId61" Type="http://schemas.openxmlformats.org/officeDocument/2006/relationships/image" Target="../media/image115.png"/><Relationship Id="rId82" Type="http://schemas.openxmlformats.org/officeDocument/2006/relationships/customXml" Target="../ink/ink92.xml"/><Relationship Id="rId19" Type="http://schemas.openxmlformats.org/officeDocument/2006/relationships/image" Target="../media/image930.png"/><Relationship Id="rId14" Type="http://schemas.openxmlformats.org/officeDocument/2006/relationships/customXml" Target="../ink/ink58.xml"/><Relationship Id="rId30" Type="http://schemas.openxmlformats.org/officeDocument/2006/relationships/customXml" Target="../ink/ink66.xml"/><Relationship Id="rId35" Type="http://schemas.openxmlformats.org/officeDocument/2006/relationships/image" Target="../media/image1020.png"/><Relationship Id="rId56" Type="http://schemas.openxmlformats.org/officeDocument/2006/relationships/customXml" Target="../ink/ink79.xml"/><Relationship Id="rId77" Type="http://schemas.openxmlformats.org/officeDocument/2006/relationships/image" Target="../media/image124.png"/><Relationship Id="rId100" Type="http://schemas.openxmlformats.org/officeDocument/2006/relationships/customXml" Target="../ink/ink101.xml"/><Relationship Id="rId105" Type="http://schemas.openxmlformats.org/officeDocument/2006/relationships/image" Target="../media/image139.png"/><Relationship Id="rId126" Type="http://schemas.openxmlformats.org/officeDocument/2006/relationships/customXml" Target="../ink/ink114.xml"/><Relationship Id="rId8" Type="http://schemas.openxmlformats.org/officeDocument/2006/relationships/customXml" Target="../ink/ink55.xml"/><Relationship Id="rId51" Type="http://schemas.openxmlformats.org/officeDocument/2006/relationships/image" Target="../media/image110.png"/><Relationship Id="rId72" Type="http://schemas.openxmlformats.org/officeDocument/2006/relationships/customXml" Target="../ink/ink87.xml"/><Relationship Id="rId93" Type="http://schemas.openxmlformats.org/officeDocument/2006/relationships/image" Target="../media/image133.png"/><Relationship Id="rId98" Type="http://schemas.openxmlformats.org/officeDocument/2006/relationships/customXml" Target="../ink/ink100.xml"/><Relationship Id="rId121" Type="http://schemas.openxmlformats.org/officeDocument/2006/relationships/image" Target="../media/image148.png"/><Relationship Id="rId3" Type="http://schemas.openxmlformats.org/officeDocument/2006/relationships/image" Target="../media/image93.png"/><Relationship Id="rId25" Type="http://schemas.openxmlformats.org/officeDocument/2006/relationships/image" Target="../media/image960.png"/><Relationship Id="rId46" Type="http://schemas.openxmlformats.org/officeDocument/2006/relationships/customXml" Target="../ink/ink74.xml"/><Relationship Id="rId67" Type="http://schemas.openxmlformats.org/officeDocument/2006/relationships/image" Target="../media/image118.png"/><Relationship Id="rId116" Type="http://schemas.openxmlformats.org/officeDocument/2006/relationships/customXml" Target="../ink/ink109.xml"/><Relationship Id="rId137" Type="http://schemas.openxmlformats.org/officeDocument/2006/relationships/image" Target="../media/image157.png"/><Relationship Id="rId20" Type="http://schemas.openxmlformats.org/officeDocument/2006/relationships/customXml" Target="../ink/ink61.xml"/><Relationship Id="rId41" Type="http://schemas.openxmlformats.org/officeDocument/2006/relationships/image" Target="../media/image1050.png"/><Relationship Id="rId62" Type="http://schemas.openxmlformats.org/officeDocument/2006/relationships/customXml" Target="../ink/ink82.xml"/><Relationship Id="rId83" Type="http://schemas.openxmlformats.org/officeDocument/2006/relationships/image" Target="../media/image127.png"/><Relationship Id="rId88" Type="http://schemas.openxmlformats.org/officeDocument/2006/relationships/customXml" Target="../ink/ink95.xml"/><Relationship Id="rId111" Type="http://schemas.openxmlformats.org/officeDocument/2006/relationships/image" Target="../media/image143.png"/><Relationship Id="rId132" Type="http://schemas.openxmlformats.org/officeDocument/2006/relationships/customXml" Target="../ink/ink117.xml"/><Relationship Id="rId15" Type="http://schemas.openxmlformats.org/officeDocument/2006/relationships/image" Target="../media/image910.png"/><Relationship Id="rId36" Type="http://schemas.openxmlformats.org/officeDocument/2006/relationships/customXml" Target="../ink/ink69.xml"/><Relationship Id="rId57" Type="http://schemas.openxmlformats.org/officeDocument/2006/relationships/image" Target="../media/image113.png"/><Relationship Id="rId106" Type="http://schemas.openxmlformats.org/officeDocument/2006/relationships/customXml" Target="../ink/ink104.xml"/><Relationship Id="rId127" Type="http://schemas.openxmlformats.org/officeDocument/2006/relationships/image" Target="../media/image152.png"/><Relationship Id="rId10" Type="http://schemas.openxmlformats.org/officeDocument/2006/relationships/customXml" Target="../ink/ink56.xml"/><Relationship Id="rId31" Type="http://schemas.openxmlformats.org/officeDocument/2006/relationships/image" Target="../media/image99.png"/><Relationship Id="rId52" Type="http://schemas.openxmlformats.org/officeDocument/2006/relationships/customXml" Target="../ink/ink77.xml"/><Relationship Id="rId73" Type="http://schemas.openxmlformats.org/officeDocument/2006/relationships/image" Target="../media/image122.png"/><Relationship Id="rId78" Type="http://schemas.openxmlformats.org/officeDocument/2006/relationships/customXml" Target="../ink/ink90.xml"/><Relationship Id="rId94" Type="http://schemas.openxmlformats.org/officeDocument/2006/relationships/customXml" Target="../ink/ink98.xml"/><Relationship Id="rId99" Type="http://schemas.openxmlformats.org/officeDocument/2006/relationships/image" Target="../media/image136.png"/><Relationship Id="rId101" Type="http://schemas.openxmlformats.org/officeDocument/2006/relationships/image" Target="../media/image137.png"/><Relationship Id="rId122" Type="http://schemas.openxmlformats.org/officeDocument/2006/relationships/customXml" Target="../ink/ink112.xml"/><Relationship Id="rId4" Type="http://schemas.openxmlformats.org/officeDocument/2006/relationships/image" Target="../media/image94.png"/><Relationship Id="rId9" Type="http://schemas.openxmlformats.org/officeDocument/2006/relationships/image" Target="../media/image880.png"/><Relationship Id="rId26" Type="http://schemas.openxmlformats.org/officeDocument/2006/relationships/customXml" Target="../ink/ink64.xml"/><Relationship Id="rId47" Type="http://schemas.openxmlformats.org/officeDocument/2006/relationships/image" Target="../media/image108.png"/><Relationship Id="rId68" Type="http://schemas.openxmlformats.org/officeDocument/2006/relationships/customXml" Target="../ink/ink85.xml"/><Relationship Id="rId89" Type="http://schemas.openxmlformats.org/officeDocument/2006/relationships/image" Target="../media/image131.png"/><Relationship Id="rId112" Type="http://schemas.openxmlformats.org/officeDocument/2006/relationships/customXml" Target="../ink/ink107.xml"/><Relationship Id="rId133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1.png"/><Relationship Id="rId3" Type="http://schemas.openxmlformats.org/officeDocument/2006/relationships/image" Target="../media/image300.png"/><Relationship Id="rId7" Type="http://schemas.openxmlformats.org/officeDocument/2006/relationships/image" Target="../media/image161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1.png"/><Relationship Id="rId5" Type="http://schemas.openxmlformats.org/officeDocument/2006/relationships/image" Target="../media/image340.png"/><Relationship Id="rId4" Type="http://schemas.openxmlformats.org/officeDocument/2006/relationships/image" Target="../media/image159.png"/><Relationship Id="rId9" Type="http://schemas.openxmlformats.org/officeDocument/2006/relationships/image" Target="../media/image9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0.png"/><Relationship Id="rId4" Type="http://schemas.openxmlformats.org/officeDocument/2006/relationships/image" Target="../media/image4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6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1.png"/><Relationship Id="rId3" Type="http://schemas.openxmlformats.org/officeDocument/2006/relationships/image" Target="../media/image661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0" Type="http://schemas.openxmlformats.org/officeDocument/2006/relationships/image" Target="../media/image690.png"/><Relationship Id="rId4" Type="http://schemas.openxmlformats.org/officeDocument/2006/relationships/image" Target="../media/image570.png"/><Relationship Id="rId9" Type="http://schemas.openxmlformats.org/officeDocument/2006/relationships/image" Target="../media/image6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1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9.jpe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0.png"/><Relationship Id="rId5" Type="http://schemas.openxmlformats.org/officeDocument/2006/relationships/image" Target="../media/image750.png"/><Relationship Id="rId4" Type="http://schemas.openxmlformats.org/officeDocument/2006/relationships/image" Target="../media/image6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0.png"/><Relationship Id="rId4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0.png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9" Type="http://schemas.openxmlformats.org/officeDocument/2006/relationships/image" Target="../media/image38.png"/><Relationship Id="rId21" Type="http://schemas.openxmlformats.org/officeDocument/2006/relationships/image" Target="../media/image29.png"/><Relationship Id="rId34" Type="http://schemas.openxmlformats.org/officeDocument/2006/relationships/customXml" Target="../ink/ink14.xml"/><Relationship Id="rId42" Type="http://schemas.openxmlformats.org/officeDocument/2006/relationships/customXml" Target="../ink/ink18.xml"/><Relationship Id="rId47" Type="http://schemas.openxmlformats.org/officeDocument/2006/relationships/image" Target="../media/image42.png"/><Relationship Id="rId50" Type="http://schemas.openxmlformats.org/officeDocument/2006/relationships/customXml" Target="../ink/ink22.xml"/><Relationship Id="rId55" Type="http://schemas.openxmlformats.org/officeDocument/2006/relationships/image" Target="../media/image46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6" Type="http://schemas.openxmlformats.org/officeDocument/2006/relationships/customXml" Target="../ink/ink5.xml"/><Relationship Id="rId29" Type="http://schemas.openxmlformats.org/officeDocument/2006/relationships/image" Target="../media/image33.png"/><Relationship Id="rId11" Type="http://schemas.openxmlformats.org/officeDocument/2006/relationships/image" Target="../media/image24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37.png"/><Relationship Id="rId40" Type="http://schemas.openxmlformats.org/officeDocument/2006/relationships/customXml" Target="../ink/ink17.xml"/><Relationship Id="rId45" Type="http://schemas.openxmlformats.org/officeDocument/2006/relationships/image" Target="../media/image41.png"/><Relationship Id="rId53" Type="http://schemas.openxmlformats.org/officeDocument/2006/relationships/image" Target="../media/image45.png"/><Relationship Id="rId5" Type="http://schemas.openxmlformats.org/officeDocument/2006/relationships/image" Target="../media/image160.png"/><Relationship Id="rId10" Type="http://schemas.openxmlformats.org/officeDocument/2006/relationships/customXml" Target="../ink/ink2.xml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4" Type="http://schemas.openxmlformats.org/officeDocument/2006/relationships/customXml" Target="../ink/ink19.xml"/><Relationship Id="rId52" Type="http://schemas.openxmlformats.org/officeDocument/2006/relationships/customXml" Target="../ink/ink23.xml"/><Relationship Id="rId4" Type="http://schemas.openxmlformats.org/officeDocument/2006/relationships/image" Target="../media/image140.png"/><Relationship Id="rId9" Type="http://schemas.openxmlformats.org/officeDocument/2006/relationships/image" Target="../media/image23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32.png"/><Relationship Id="rId30" Type="http://schemas.openxmlformats.org/officeDocument/2006/relationships/customXml" Target="../ink/ink12.xml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48" Type="http://schemas.openxmlformats.org/officeDocument/2006/relationships/customXml" Target="../ink/ink21.xml"/><Relationship Id="rId8" Type="http://schemas.openxmlformats.org/officeDocument/2006/relationships/customXml" Target="../ink/ink1.xml"/><Relationship Id="rId51" Type="http://schemas.openxmlformats.org/officeDocument/2006/relationships/image" Target="../media/image44.png"/><Relationship Id="rId3" Type="http://schemas.openxmlformats.org/officeDocument/2006/relationships/image" Target="../media/image130.png"/><Relationship Id="rId12" Type="http://schemas.openxmlformats.org/officeDocument/2006/relationships/customXml" Target="../ink/ink3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38" Type="http://schemas.openxmlformats.org/officeDocument/2006/relationships/customXml" Target="../ink/ink16.xml"/><Relationship Id="rId46" Type="http://schemas.openxmlformats.org/officeDocument/2006/relationships/customXml" Target="../ink/ink20.xml"/><Relationship Id="rId20" Type="http://schemas.openxmlformats.org/officeDocument/2006/relationships/customXml" Target="../ink/ink7.xml"/><Relationship Id="rId41" Type="http://schemas.openxmlformats.org/officeDocument/2006/relationships/image" Target="../media/image39.png"/><Relationship Id="rId54" Type="http://schemas.openxmlformats.org/officeDocument/2006/relationships/customXml" Target="../ink/ink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4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0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590800"/>
            <a:ext cx="8915400" cy="1470025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chemeClr val="accent2"/>
                </a:solidFill>
              </a:rPr>
              <a:t>Ch</a:t>
            </a:r>
            <a:r>
              <a:rPr lang="en-US" sz="3600" dirty="0">
                <a:solidFill>
                  <a:schemeClr val="accent2"/>
                </a:solidFill>
              </a:rPr>
              <a:t> 4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Angle Modulations and Demodulations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87350" y="1085850"/>
            <a:ext cx="8283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1C03D7"/>
                </a:solidFill>
              </a:rPr>
              <a:t>ENGR 4323/5323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1C03D7"/>
                </a:solidFill>
              </a:rPr>
              <a:t>Digital and Analog Communication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58900" y="4610100"/>
            <a:ext cx="6032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</a:rPr>
              <a:t>School of Engineering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</a:rPr>
              <a:t>University of Central Oklahoma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latin typeface="+mj-lt"/>
                <a:cs typeface="+mj-cs"/>
              </a:rPr>
              <a:t>Dr. Mohamed </a:t>
            </a:r>
            <a:r>
              <a:rPr lang="en-US" kern="0" dirty="0" err="1">
                <a:latin typeface="+mj-lt"/>
                <a:cs typeface="+mj-cs"/>
              </a:rPr>
              <a:t>Bingabr</a:t>
            </a:r>
            <a:endParaRPr lang="en-US" kern="0" dirty="0">
              <a:latin typeface="+mj-lt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0" y="76201"/>
            <a:ext cx="9005796" cy="556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78588" y="6038570"/>
                <a:ext cx="3678828" cy="445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𝑃𝑀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88" y="6038570"/>
                <a:ext cx="3678828" cy="445891"/>
              </a:xfrm>
              <a:prstGeom prst="rect">
                <a:avLst/>
              </a:prstGeom>
              <a:blipFill rotWithShape="0">
                <a:blip r:embed="rId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470" y="5726240"/>
                <a:ext cx="4485651" cy="1070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" y="5726240"/>
                <a:ext cx="4485651" cy="10705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42878" y="160603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505200"/>
            <a:ext cx="876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		FM modulation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120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	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6	</a:t>
            </a:r>
            <a:r>
              <a:rPr lang="en-US" sz="1800" dirty="0"/>
              <a:t> NBFM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&lt;&lt;1</a:t>
            </a:r>
            <a:r>
              <a:rPr lang="en-US" sz="1800" dirty="0"/>
              <a:t>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318630"/>
            <a:ext cx="883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		PM modulation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         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31.4	</a:t>
            </a:r>
            <a:r>
              <a:rPr lang="en-US" sz="1800" dirty="0"/>
              <a:t>NBPM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1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296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" y="76200"/>
            <a:ext cx="8999584" cy="5572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876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		FM modulation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	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0.5	</a:t>
            </a:r>
            <a:r>
              <a:rPr lang="en-US" sz="1800" dirty="0"/>
              <a:t> NBFM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&lt;&lt;1</a:t>
            </a:r>
            <a:r>
              <a:rPr lang="en-US" sz="1800" dirty="0"/>
              <a:t>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18630"/>
            <a:ext cx="883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		PM modulation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         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0.314	</a:t>
            </a:r>
            <a:r>
              <a:rPr lang="en-US" sz="1800" dirty="0"/>
              <a:t>NBPM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1</a:t>
            </a:r>
            <a:r>
              <a:rPr lang="en-US" sz="18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2878" y="160603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707791"/>
                <a:ext cx="5413983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𝑁𝐵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07791"/>
                <a:ext cx="5413983" cy="5177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9525" y="6276167"/>
                <a:ext cx="5524910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𝑁𝐵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25" y="6276167"/>
                <a:ext cx="5524910" cy="5166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24600" y="5626230"/>
                <a:ext cx="2739211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626230"/>
                <a:ext cx="2739211" cy="11985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31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7314A-E3F3-4D1C-AB20-A61B451E63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81000"/>
            <a:ext cx="596188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ts</a:t>
            </a:r>
            <a:r>
              <a:rPr lang="en-US" sz="1800" dirty="0"/>
              <a:t>=1.e-4;		</a:t>
            </a:r>
            <a:r>
              <a:rPr lang="en-US" sz="1800" dirty="0" err="1"/>
              <a:t>kf</a:t>
            </a:r>
            <a:r>
              <a:rPr lang="en-US" sz="1800" dirty="0"/>
              <a:t> = 10*pi;		</a:t>
            </a:r>
            <a:r>
              <a:rPr lang="en-US" sz="1800" dirty="0" err="1"/>
              <a:t>kp</a:t>
            </a:r>
            <a:r>
              <a:rPr lang="en-US" sz="1800" dirty="0"/>
              <a:t> = 0.1*pi;</a:t>
            </a:r>
          </a:p>
          <a:p>
            <a:r>
              <a:rPr lang="en-US" sz="1800" dirty="0"/>
              <a:t>fc = 300; 	t=-0.05:ts:0.05; 		Ta = 0.02;</a:t>
            </a:r>
          </a:p>
          <a:p>
            <a:r>
              <a:rPr lang="en-US" sz="1800" dirty="0"/>
              <a:t>triangle = @(z)(1-abs(z)).*(z&gt;=-1).*(z&lt;1); </a:t>
            </a:r>
          </a:p>
          <a:p>
            <a:r>
              <a:rPr lang="en-US" sz="1800" dirty="0" err="1"/>
              <a:t>m_sig</a:t>
            </a:r>
            <a:r>
              <a:rPr lang="en-US" sz="1800" dirty="0"/>
              <a:t> = 1*(triangle((t+0.01)/Ta) - triangle((t-0.01)/Ta));</a:t>
            </a:r>
          </a:p>
          <a:p>
            <a:r>
              <a:rPr lang="en-US" sz="1800" dirty="0" err="1"/>
              <a:t>m_intg</a:t>
            </a:r>
            <a:r>
              <a:rPr lang="en-US" sz="1800" dirty="0"/>
              <a:t> = </a:t>
            </a:r>
            <a:r>
              <a:rPr lang="en-US" sz="1800" dirty="0" err="1"/>
              <a:t>ts</a:t>
            </a:r>
            <a:r>
              <a:rPr lang="en-US" sz="1800" dirty="0"/>
              <a:t>*</a:t>
            </a:r>
            <a:r>
              <a:rPr lang="en-US" sz="1800" dirty="0" err="1"/>
              <a:t>cumsum</a:t>
            </a:r>
            <a:r>
              <a:rPr lang="en-US" sz="1800" dirty="0"/>
              <a:t>(</a:t>
            </a:r>
            <a:r>
              <a:rPr lang="en-US" sz="1800" dirty="0" err="1"/>
              <a:t>m_sig</a:t>
            </a:r>
            <a:r>
              <a:rPr lang="en-US" sz="1800" dirty="0"/>
              <a:t>);</a:t>
            </a:r>
          </a:p>
          <a:p>
            <a:r>
              <a:rPr lang="en-US" sz="1800" dirty="0" err="1"/>
              <a:t>s_fm</a:t>
            </a:r>
            <a:r>
              <a:rPr lang="en-US" sz="1800" dirty="0"/>
              <a:t> = cos(2*pi*fc*t + </a:t>
            </a:r>
            <a:r>
              <a:rPr lang="en-US" sz="1800" dirty="0" err="1"/>
              <a:t>kf</a:t>
            </a:r>
            <a:r>
              <a:rPr lang="en-US" sz="1800" dirty="0"/>
              <a:t>*</a:t>
            </a:r>
            <a:r>
              <a:rPr lang="en-US" sz="1800" dirty="0" err="1"/>
              <a:t>m_intg</a:t>
            </a:r>
            <a:r>
              <a:rPr lang="en-US" sz="1800" dirty="0"/>
              <a:t>);</a:t>
            </a:r>
          </a:p>
          <a:p>
            <a:r>
              <a:rPr lang="en-US" sz="1800" dirty="0" err="1"/>
              <a:t>s_pm</a:t>
            </a:r>
            <a:r>
              <a:rPr lang="en-US" sz="1800" dirty="0"/>
              <a:t> = cos(2*pi*fc*t + </a:t>
            </a:r>
            <a:r>
              <a:rPr lang="en-US" sz="1800" dirty="0" err="1"/>
              <a:t>kp</a:t>
            </a:r>
            <a:r>
              <a:rPr lang="en-US" sz="1800" dirty="0"/>
              <a:t>*</a:t>
            </a:r>
            <a:r>
              <a:rPr lang="en-US" sz="1800" dirty="0" err="1"/>
              <a:t>m_sig</a:t>
            </a:r>
            <a:r>
              <a:rPr lang="en-US" sz="1800" dirty="0"/>
              <a:t>);</a:t>
            </a:r>
          </a:p>
          <a:p>
            <a:r>
              <a:rPr lang="en-US" sz="1800" dirty="0"/>
              <a:t>subplot(311);</a:t>
            </a:r>
          </a:p>
          <a:p>
            <a:r>
              <a:rPr lang="en-US" sz="1800" dirty="0"/>
              <a:t>plot(t, </a:t>
            </a:r>
            <a:r>
              <a:rPr lang="en-US" sz="1800" dirty="0" err="1"/>
              <a:t>m_sig</a:t>
            </a:r>
            <a:r>
              <a:rPr lang="en-US" sz="1800" dirty="0"/>
              <a:t>)</a:t>
            </a:r>
          </a:p>
          <a:p>
            <a:r>
              <a:rPr lang="en-US" sz="1800" dirty="0"/>
              <a:t>subplot(312);</a:t>
            </a:r>
          </a:p>
          <a:p>
            <a:r>
              <a:rPr lang="en-US" sz="1800" dirty="0"/>
              <a:t>plot(t, </a:t>
            </a:r>
            <a:r>
              <a:rPr lang="en-US" sz="1800" dirty="0" err="1"/>
              <a:t>s_fm</a:t>
            </a:r>
            <a:r>
              <a:rPr lang="en-US" sz="1800" dirty="0"/>
              <a:t>)</a:t>
            </a:r>
          </a:p>
          <a:p>
            <a:r>
              <a:rPr lang="en-US" sz="1800" dirty="0"/>
              <a:t>subplot(313);</a:t>
            </a:r>
          </a:p>
          <a:p>
            <a:r>
              <a:rPr lang="en-US" sz="1800" dirty="0"/>
              <a:t>plot(t, </a:t>
            </a:r>
            <a:r>
              <a:rPr lang="en-US" sz="1800" dirty="0" err="1"/>
              <a:t>s_pm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s_nbfm</a:t>
            </a:r>
            <a:r>
              <a:rPr lang="en-US" sz="1800" dirty="0"/>
              <a:t> = cos(2*pi*fc*t) - </a:t>
            </a:r>
            <a:r>
              <a:rPr lang="en-US" sz="1800" dirty="0" err="1"/>
              <a:t>kf</a:t>
            </a:r>
            <a:r>
              <a:rPr lang="en-US" sz="1800" dirty="0"/>
              <a:t>*</a:t>
            </a:r>
            <a:r>
              <a:rPr lang="en-US" sz="1800" dirty="0" err="1"/>
              <a:t>m_intg</a:t>
            </a:r>
            <a:r>
              <a:rPr lang="en-US" sz="1800" dirty="0"/>
              <a:t>.*sin(2*pi*fc*t);</a:t>
            </a:r>
          </a:p>
          <a:p>
            <a:r>
              <a:rPr lang="en-US" sz="1800" dirty="0" err="1"/>
              <a:t>s_nbpm</a:t>
            </a:r>
            <a:r>
              <a:rPr lang="en-US" sz="1800" dirty="0"/>
              <a:t> = cos(2*pi*fc*t) - </a:t>
            </a:r>
            <a:r>
              <a:rPr lang="en-US" sz="1800" dirty="0" err="1"/>
              <a:t>kp</a:t>
            </a:r>
            <a:r>
              <a:rPr lang="en-US" sz="1800" dirty="0"/>
              <a:t>*</a:t>
            </a:r>
            <a:r>
              <a:rPr lang="en-US" sz="1800" dirty="0" err="1"/>
              <a:t>m_sig</a:t>
            </a:r>
            <a:r>
              <a:rPr lang="en-US" sz="1800" dirty="0"/>
              <a:t>.*sin(2*pi*fc*t);</a:t>
            </a:r>
          </a:p>
          <a:p>
            <a:r>
              <a:rPr lang="en-US" sz="1800" dirty="0"/>
              <a:t>figure;</a:t>
            </a:r>
          </a:p>
          <a:p>
            <a:r>
              <a:rPr lang="en-US" sz="1800" dirty="0"/>
              <a:t>subplot(311);</a:t>
            </a:r>
          </a:p>
          <a:p>
            <a:r>
              <a:rPr lang="en-US" sz="1800" dirty="0"/>
              <a:t>plot(t, </a:t>
            </a:r>
            <a:r>
              <a:rPr lang="en-US" sz="1800" dirty="0" err="1"/>
              <a:t>m_sig</a:t>
            </a:r>
            <a:r>
              <a:rPr lang="en-US" sz="1800" dirty="0"/>
              <a:t>)</a:t>
            </a:r>
          </a:p>
          <a:p>
            <a:r>
              <a:rPr lang="en-US" sz="1800" dirty="0"/>
              <a:t>subplot(312);</a:t>
            </a:r>
          </a:p>
          <a:p>
            <a:r>
              <a:rPr lang="en-US" sz="1800" dirty="0"/>
              <a:t>plot(</a:t>
            </a:r>
            <a:r>
              <a:rPr lang="en-US" sz="1800" dirty="0" err="1"/>
              <a:t>t,s_nbfm</a:t>
            </a:r>
            <a:r>
              <a:rPr lang="en-US" sz="1800" dirty="0"/>
              <a:t>)</a:t>
            </a:r>
          </a:p>
          <a:p>
            <a:r>
              <a:rPr lang="en-US" sz="1800" dirty="0"/>
              <a:t>subplot(313);</a:t>
            </a:r>
          </a:p>
          <a:p>
            <a:r>
              <a:rPr lang="en-US" sz="1800" dirty="0"/>
              <a:t>plot(t, </a:t>
            </a:r>
            <a:r>
              <a:rPr lang="en-US" sz="1800" dirty="0" err="1"/>
              <a:t>s_nbpm</a:t>
            </a:r>
            <a:r>
              <a:rPr lang="en-US" sz="1800" dirty="0"/>
              <a:t>)</a:t>
            </a:r>
          </a:p>
          <a:p>
            <a:r>
              <a:rPr lang="en-US" sz="1800" dirty="0"/>
              <a:t>figure;	plot(t, </a:t>
            </a:r>
            <a:r>
              <a:rPr lang="en-US" sz="1800" dirty="0" err="1"/>
              <a:t>m_intg</a:t>
            </a:r>
            <a:r>
              <a:rPr lang="en-US" sz="18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18288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 to demonstrate the effect of the condition for </a:t>
            </a:r>
          </a:p>
          <a:p>
            <a:r>
              <a:rPr lang="en-US" dirty="0"/>
              <a:t>NBFM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&lt;&lt;1</a:t>
            </a:r>
            <a:r>
              <a:rPr lang="en-US" dirty="0"/>
              <a:t>) and </a:t>
            </a:r>
          </a:p>
          <a:p>
            <a:r>
              <a:rPr lang="en-US" dirty="0"/>
              <a:t>NBPM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212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76" y="4837512"/>
            <a:ext cx="5084199" cy="194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Wideband FM (WBFM)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1117937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many application FM signal is meaningful only if its frequency deviation is large enough, so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 1</a:t>
            </a:r>
            <a:r>
              <a:rPr lang="en-US" dirty="0"/>
              <a:t> is not satisfied, and narrowband analysis is not valid.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605" y="2542463"/>
                <a:ext cx="4323556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𝑟𝑒𝑐𝑡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05" y="2542463"/>
                <a:ext cx="4323556" cy="5177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501005" y="3060169"/>
            <a:ext cx="0" cy="90223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7100" y="3288268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4953000"/>
                <a:ext cx="3626827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+8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953000"/>
                <a:ext cx="3626827" cy="6158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657601" y="5105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64" y="1981200"/>
            <a:ext cx="3293346" cy="22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205" y="4038600"/>
                <a:ext cx="5890395" cy="665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𝑠𝑖𝑛𝑐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𝑠𝑖𝑛𝑐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" y="4038600"/>
                <a:ext cx="5890395" cy="665375"/>
              </a:xfrm>
              <a:prstGeom prst="rect">
                <a:avLst/>
              </a:prstGeom>
              <a:blipFill rotWithShape="1">
                <a:blip r:embed="rId7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6172200" y="4213263"/>
            <a:ext cx="381000" cy="815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200" y="5809655"/>
                <a:ext cx="3254674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𝐹𝑀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809655"/>
                <a:ext cx="3254674" cy="9221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330874" y="606055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Hz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AD4F75-1266-D012-A160-72766CD3C10F}"/>
              </a:ext>
            </a:extLst>
          </p:cNvPr>
          <p:cNvGrpSpPr/>
          <p:nvPr/>
        </p:nvGrpSpPr>
        <p:grpSpPr>
          <a:xfrm>
            <a:off x="3675428" y="3354044"/>
            <a:ext cx="864000" cy="237240"/>
            <a:chOff x="3675428" y="3354044"/>
            <a:chExt cx="86400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2AFB77-24A7-E704-D320-87968CAA3464}"/>
                    </a:ext>
                  </a:extLst>
                </p14:cNvPr>
                <p14:cNvContentPartPr/>
                <p14:nvPr/>
              </p14:nvContentPartPr>
              <p14:xfrm>
                <a:off x="3675428" y="3436124"/>
                <a:ext cx="93240" cy="11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2AFB77-24A7-E704-D320-87968CAA34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66788" y="3427484"/>
                  <a:ext cx="110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42A1CA-A68A-8318-DD6C-3880240FB690}"/>
                    </a:ext>
                  </a:extLst>
                </p14:cNvPr>
                <p14:cNvContentPartPr/>
                <p14:nvPr/>
              </p14:nvContentPartPr>
              <p14:xfrm>
                <a:off x="3793148" y="3474644"/>
                <a:ext cx="45720" cy="7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42A1CA-A68A-8318-DD6C-3880240FB6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84148" y="3465644"/>
                  <a:ext cx="63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91959E-6090-027E-E861-E29E5ECAFFD9}"/>
                    </a:ext>
                  </a:extLst>
                </p14:cNvPr>
                <p14:cNvContentPartPr/>
                <p14:nvPr/>
              </p14:nvContentPartPr>
              <p14:xfrm>
                <a:off x="3883508" y="3448724"/>
                <a:ext cx="61920" cy="7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91959E-6090-027E-E861-E29E5ECAFF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74868" y="3439724"/>
                  <a:ext cx="7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B54B12A-D196-1BC6-A1FC-7108F7712C89}"/>
                    </a:ext>
                  </a:extLst>
                </p14:cNvPr>
                <p14:cNvContentPartPr/>
                <p14:nvPr/>
              </p14:nvContentPartPr>
              <p14:xfrm>
                <a:off x="3965588" y="3428204"/>
                <a:ext cx="40320" cy="9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B54B12A-D196-1BC6-A1FC-7108F7712C8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56948" y="3419204"/>
                  <a:ext cx="57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0C74D7-D905-88E6-D646-67D45572D79F}"/>
                    </a:ext>
                  </a:extLst>
                </p14:cNvPr>
                <p14:cNvContentPartPr/>
                <p14:nvPr/>
              </p14:nvContentPartPr>
              <p14:xfrm>
                <a:off x="3951548" y="3429644"/>
                <a:ext cx="51840" cy="2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0C74D7-D905-88E6-D646-67D45572D7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42548" y="3421004"/>
                  <a:ext cx="69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579849B-1A68-56A7-82ED-9A13A970F945}"/>
                    </a:ext>
                  </a:extLst>
                </p14:cNvPr>
                <p14:cNvContentPartPr/>
                <p14:nvPr/>
              </p14:nvContentPartPr>
              <p14:xfrm>
                <a:off x="4064948" y="3381764"/>
                <a:ext cx="34920" cy="16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579849B-1A68-56A7-82ED-9A13A970F9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55948" y="3372764"/>
                  <a:ext cx="52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95FFA9-8139-BD63-BE96-D41F16114254}"/>
                    </a:ext>
                  </a:extLst>
                </p14:cNvPr>
                <p14:cNvContentPartPr/>
                <p14:nvPr/>
              </p14:nvContentPartPr>
              <p14:xfrm>
                <a:off x="4176188" y="3354044"/>
                <a:ext cx="29880" cy="9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95FFA9-8139-BD63-BE96-D41F1611425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67548" y="3345044"/>
                  <a:ext cx="47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31181D-1EF2-7A3D-1A3A-930A080AF8D2}"/>
                    </a:ext>
                  </a:extLst>
                </p14:cNvPr>
                <p14:cNvContentPartPr/>
                <p14:nvPr/>
              </p14:nvContentPartPr>
              <p14:xfrm>
                <a:off x="4140548" y="3378164"/>
                <a:ext cx="79560" cy="1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31181D-1EF2-7A3D-1A3A-930A080AF8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31908" y="3369164"/>
                  <a:ext cx="97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9BB677D-7431-F979-0947-E8B1D08D9CE7}"/>
                    </a:ext>
                  </a:extLst>
                </p14:cNvPr>
                <p14:cNvContentPartPr/>
                <p14:nvPr/>
              </p14:nvContentPartPr>
              <p14:xfrm>
                <a:off x="4141268" y="3461324"/>
                <a:ext cx="93240" cy="30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9BB677D-7431-F979-0947-E8B1D08D9C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32628" y="3452324"/>
                  <a:ext cx="110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7A6936-5636-895E-B3D5-DB80E620BBB4}"/>
                    </a:ext>
                  </a:extLst>
                </p14:cNvPr>
                <p14:cNvContentPartPr/>
                <p14:nvPr/>
              </p14:nvContentPartPr>
              <p14:xfrm>
                <a:off x="4195988" y="3483644"/>
                <a:ext cx="50400" cy="39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7A6936-5636-895E-B3D5-DB80E620BB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86988" y="3475004"/>
                  <a:ext cx="68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1FFC82-8C88-8729-53F0-EC110E285D5F}"/>
                    </a:ext>
                  </a:extLst>
                </p14:cNvPr>
                <p14:cNvContentPartPr/>
                <p14:nvPr/>
              </p14:nvContentPartPr>
              <p14:xfrm>
                <a:off x="4213628" y="3504164"/>
                <a:ext cx="31320" cy="87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1FFC82-8C88-8729-53F0-EC110E285D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04988" y="3495524"/>
                  <a:ext cx="4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54DB28-D776-A75C-11ED-8BFE195C46F9}"/>
                    </a:ext>
                  </a:extLst>
                </p14:cNvPr>
                <p14:cNvContentPartPr/>
                <p14:nvPr/>
              </p14:nvContentPartPr>
              <p14:xfrm>
                <a:off x="4261148" y="3396164"/>
                <a:ext cx="57960" cy="17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54DB28-D776-A75C-11ED-8BFE195C46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52508" y="3387164"/>
                  <a:ext cx="75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FACC05-4848-3275-E809-3D190B2BA90E}"/>
                    </a:ext>
                  </a:extLst>
                </p14:cNvPr>
                <p14:cNvContentPartPr/>
                <p14:nvPr/>
              </p14:nvContentPartPr>
              <p14:xfrm>
                <a:off x="4353668" y="3428204"/>
                <a:ext cx="35640" cy="74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FACC05-4848-3275-E809-3D190B2BA9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44668" y="3419204"/>
                  <a:ext cx="53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04C08A-51E0-7AB4-7D0D-DCD7BC4D3CF4}"/>
                    </a:ext>
                  </a:extLst>
                </p14:cNvPr>
                <p14:cNvContentPartPr/>
                <p14:nvPr/>
              </p14:nvContentPartPr>
              <p14:xfrm>
                <a:off x="4363748" y="3471044"/>
                <a:ext cx="136800" cy="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04C08A-51E0-7AB4-7D0D-DCD7BC4D3CF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55108" y="3462404"/>
                  <a:ext cx="154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133402-5744-4BEA-513D-7A96DF20D004}"/>
                    </a:ext>
                  </a:extLst>
                </p14:cNvPr>
                <p14:cNvContentPartPr/>
                <p14:nvPr/>
              </p14:nvContentPartPr>
              <p14:xfrm>
                <a:off x="4474628" y="3430724"/>
                <a:ext cx="64800" cy="82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133402-5744-4BEA-513D-7A96DF20D0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65628" y="3422084"/>
                  <a:ext cx="8244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D51B51F-B8BD-7808-C670-A35FCB733452}"/>
              </a:ext>
            </a:extLst>
          </p:cNvPr>
          <p:cNvGrpSpPr/>
          <p:nvPr/>
        </p:nvGrpSpPr>
        <p:grpSpPr>
          <a:xfrm>
            <a:off x="4631588" y="3288884"/>
            <a:ext cx="615600" cy="216720"/>
            <a:chOff x="4631588" y="3288884"/>
            <a:chExt cx="61560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4434CB-AF3E-281C-DB20-520697AFD070}"/>
                    </a:ext>
                  </a:extLst>
                </p14:cNvPr>
                <p14:cNvContentPartPr/>
                <p14:nvPr/>
              </p14:nvContentPartPr>
              <p14:xfrm>
                <a:off x="4631588" y="3374564"/>
                <a:ext cx="95760" cy="5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4434CB-AF3E-281C-DB20-520697AFD0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22588" y="3365924"/>
                  <a:ext cx="113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70B8C6-C117-524A-FE7A-CDBFF48D431E}"/>
                    </a:ext>
                  </a:extLst>
                </p14:cNvPr>
                <p14:cNvContentPartPr/>
                <p14:nvPr/>
              </p14:nvContentPartPr>
              <p14:xfrm>
                <a:off x="4660388" y="3400484"/>
                <a:ext cx="18720" cy="105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70B8C6-C117-524A-FE7A-CDBFF48D43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51388" y="3391484"/>
                  <a:ext cx="3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FB15399-ACE4-7C4D-DFA9-4F821891CCEF}"/>
                    </a:ext>
                  </a:extLst>
                </p14:cNvPr>
                <p14:cNvContentPartPr/>
                <p14:nvPr/>
              </p14:nvContentPartPr>
              <p14:xfrm>
                <a:off x="4757228" y="3380684"/>
                <a:ext cx="66960" cy="10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FB15399-ACE4-7C4D-DFA9-4F821891CC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48228" y="3371684"/>
                  <a:ext cx="84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D8A2EDC-8383-CAC2-7212-A4D8A3F27029}"/>
                    </a:ext>
                  </a:extLst>
                </p14:cNvPr>
                <p14:cNvContentPartPr/>
                <p14:nvPr/>
              </p14:nvContentPartPr>
              <p14:xfrm>
                <a:off x="4872788" y="3372764"/>
                <a:ext cx="21240" cy="10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D8A2EDC-8383-CAC2-7212-A4D8A3F270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64148" y="3363764"/>
                  <a:ext cx="3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61D85C-6698-454A-7638-A3C99D9A8892}"/>
                    </a:ext>
                  </a:extLst>
                </p14:cNvPr>
                <p14:cNvContentPartPr/>
                <p14:nvPr/>
              </p14:nvContentPartPr>
              <p14:xfrm>
                <a:off x="4885748" y="3341444"/>
                <a:ext cx="252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61D85C-6698-454A-7638-A3C99D9A88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77108" y="3332804"/>
                  <a:ext cx="20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6928ED-6A72-3B7F-9A6A-24BD83EA0DF5}"/>
                    </a:ext>
                  </a:extLst>
                </p14:cNvPr>
                <p14:cNvContentPartPr/>
                <p14:nvPr/>
              </p14:nvContentPartPr>
              <p14:xfrm>
                <a:off x="4922108" y="3370244"/>
                <a:ext cx="42480" cy="84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6928ED-6A72-3B7F-9A6A-24BD83EA0D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13108" y="3361604"/>
                  <a:ext cx="60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E51826A-F5C3-A175-0C2E-881641DF06D5}"/>
                    </a:ext>
                  </a:extLst>
                </p14:cNvPr>
                <p14:cNvContentPartPr/>
                <p14:nvPr/>
              </p14:nvContentPartPr>
              <p14:xfrm>
                <a:off x="4986908" y="3362684"/>
                <a:ext cx="44280" cy="8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E51826A-F5C3-A175-0C2E-881641DF06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77908" y="3354044"/>
                  <a:ext cx="61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3A3543-AC5A-F08D-84A2-2150BD2A8286}"/>
                    </a:ext>
                  </a:extLst>
                </p14:cNvPr>
                <p14:cNvContentPartPr/>
                <p14:nvPr/>
              </p14:nvContentPartPr>
              <p14:xfrm>
                <a:off x="5077988" y="3288884"/>
                <a:ext cx="59040" cy="212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3A3543-AC5A-F08D-84A2-2150BD2A82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68988" y="3280244"/>
                  <a:ext cx="76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60757A-2A36-F821-22D5-7EB7402020A4}"/>
                    </a:ext>
                  </a:extLst>
                </p14:cNvPr>
                <p14:cNvContentPartPr/>
                <p14:nvPr/>
              </p14:nvContentPartPr>
              <p14:xfrm>
                <a:off x="5168348" y="3311204"/>
                <a:ext cx="78840" cy="7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60757A-2A36-F821-22D5-7EB7402020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59708" y="3302204"/>
                  <a:ext cx="964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A22E0E4-28F0-526A-D2C3-0AA1D3CE6056}"/>
              </a:ext>
            </a:extLst>
          </p:cNvPr>
          <p:cNvGrpSpPr/>
          <p:nvPr/>
        </p:nvGrpSpPr>
        <p:grpSpPr>
          <a:xfrm>
            <a:off x="5292548" y="3289244"/>
            <a:ext cx="256320" cy="200880"/>
            <a:chOff x="5292548" y="3289244"/>
            <a:chExt cx="25632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6D6724-2CA3-ABD9-4CC7-266841FAB12F}"/>
                    </a:ext>
                  </a:extLst>
                </p14:cNvPr>
                <p14:cNvContentPartPr/>
                <p14:nvPr/>
              </p14:nvContentPartPr>
              <p14:xfrm>
                <a:off x="5298308" y="3346844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6D6724-2CA3-ABD9-4CC7-266841FAB1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89668" y="33382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966299-982D-8A9B-DDDC-AE7D975BA7E5}"/>
                    </a:ext>
                  </a:extLst>
                </p14:cNvPr>
                <p14:cNvContentPartPr/>
                <p14:nvPr/>
              </p14:nvContentPartPr>
              <p14:xfrm>
                <a:off x="5292548" y="3318044"/>
                <a:ext cx="60480" cy="34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966299-982D-8A9B-DDDC-AE7D975BA7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3548" y="3309404"/>
                  <a:ext cx="78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3CF76F-F46F-7F10-24A0-D53B06D4C0E2}"/>
                    </a:ext>
                  </a:extLst>
                </p14:cNvPr>
                <p14:cNvContentPartPr/>
                <p14:nvPr/>
              </p14:nvContentPartPr>
              <p14:xfrm>
                <a:off x="5306588" y="3345404"/>
                <a:ext cx="25560" cy="66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3CF76F-F46F-7F10-24A0-D53B06D4C0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97948" y="3336404"/>
                  <a:ext cx="43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61ECA7-68EF-C520-7922-8FBF0A838D44}"/>
                    </a:ext>
                  </a:extLst>
                </p14:cNvPr>
                <p14:cNvContentPartPr/>
                <p14:nvPr/>
              </p14:nvContentPartPr>
              <p14:xfrm>
                <a:off x="5353748" y="3319124"/>
                <a:ext cx="65880" cy="140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61ECA7-68EF-C520-7922-8FBF0A838D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44748" y="3310124"/>
                  <a:ext cx="83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F05F697-F63E-0A51-61B0-FB58B28109E2}"/>
                    </a:ext>
                  </a:extLst>
                </p14:cNvPr>
                <p14:cNvContentPartPr/>
                <p14:nvPr/>
              </p14:nvContentPartPr>
              <p14:xfrm>
                <a:off x="5427188" y="3367724"/>
                <a:ext cx="43200" cy="95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F05F697-F63E-0A51-61B0-FB58B28109E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18188" y="3358724"/>
                  <a:ext cx="60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5C2AE3-0B3F-7938-1B46-78FE04899235}"/>
                    </a:ext>
                  </a:extLst>
                </p14:cNvPr>
                <p14:cNvContentPartPr/>
                <p14:nvPr/>
              </p14:nvContentPartPr>
              <p14:xfrm>
                <a:off x="5475428" y="3289244"/>
                <a:ext cx="73440" cy="20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5C2AE3-0B3F-7938-1B46-78FE048992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66788" y="3280604"/>
                  <a:ext cx="91080" cy="21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994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A4386D-A08B-13B2-2E89-07174045EDCA}"/>
              </a:ext>
            </a:extLst>
          </p:cNvPr>
          <p:cNvSpPr/>
          <p:nvPr/>
        </p:nvSpPr>
        <p:spPr>
          <a:xfrm>
            <a:off x="4604655" y="3857638"/>
            <a:ext cx="1194315" cy="877513"/>
          </a:xfrm>
          <a:prstGeom prst="rect">
            <a:avLst/>
          </a:prstGeom>
          <a:solidFill>
            <a:srgbClr val="FBFD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5A727C-01AE-798F-7276-C871665201C8}"/>
              </a:ext>
            </a:extLst>
          </p:cNvPr>
          <p:cNvSpPr/>
          <p:nvPr/>
        </p:nvSpPr>
        <p:spPr>
          <a:xfrm>
            <a:off x="4038600" y="1163050"/>
            <a:ext cx="1875510" cy="1071265"/>
          </a:xfrm>
          <a:prstGeom prst="rect">
            <a:avLst/>
          </a:prstGeom>
          <a:solidFill>
            <a:srgbClr val="FBFD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EF2155-DAC5-7191-5F57-38A0655D3AB6}"/>
              </a:ext>
            </a:extLst>
          </p:cNvPr>
          <p:cNvSpPr/>
          <p:nvPr/>
        </p:nvSpPr>
        <p:spPr>
          <a:xfrm>
            <a:off x="186449" y="3484860"/>
            <a:ext cx="3227743" cy="1071265"/>
          </a:xfrm>
          <a:prstGeom prst="rect">
            <a:avLst/>
          </a:prstGeom>
          <a:solidFill>
            <a:srgbClr val="FBFD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Wideband FM (WBFM)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3327" y="2175011"/>
                <a:ext cx="312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𝐹𝑀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Hz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7" y="2175011"/>
                <a:ext cx="312470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90" t="-9211" r="-214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409446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94460"/>
                <a:ext cx="195117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2634" y="3946525"/>
                <a:ext cx="1042080" cy="699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34" y="3946525"/>
                <a:ext cx="1042080" cy="699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867400" y="406556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 </a:t>
            </a:r>
            <a:r>
              <a:rPr lang="en-US" i="1" dirty="0">
                <a:solidFill>
                  <a:srgbClr val="A50021"/>
                </a:solidFill>
              </a:rPr>
              <a:t>deviation ratio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9634" y="4098925"/>
            <a:ext cx="116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71126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l-GR" dirty="0"/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 &gt;&gt;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the modulation is WBFM and the bandwidth is </a:t>
            </a:r>
            <a:r>
              <a:rPr lang="en-US" i="1" dirty="0"/>
              <a:t>B</a:t>
            </a:r>
            <a:r>
              <a:rPr lang="en-US" i="1" baseline="-25000" dirty="0"/>
              <a:t>FM</a:t>
            </a:r>
            <a:r>
              <a:rPr lang="en-US" dirty="0"/>
              <a:t> = 2</a:t>
            </a:r>
            <a:r>
              <a:rPr lang="el-GR" dirty="0"/>
              <a:t> Δ</a:t>
            </a:r>
            <a:r>
              <a:rPr lang="en-US" i="1" dirty="0"/>
              <a:t>f</a:t>
            </a:r>
            <a:r>
              <a:rPr lang="en-US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5858728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l-GR" dirty="0"/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&lt;&lt;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the modulation is NBFM and the bandwidth is </a:t>
            </a:r>
            <a:r>
              <a:rPr lang="en-US" i="1" dirty="0"/>
              <a:t>B</a:t>
            </a:r>
            <a:r>
              <a:rPr lang="en-US" i="1" baseline="-25000" dirty="0"/>
              <a:t>FM</a:t>
            </a:r>
            <a:r>
              <a:rPr lang="en-US" dirty="0"/>
              <a:t> = 2B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400" y="2879725"/>
            <a:ext cx="477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better estimate: </a:t>
            </a:r>
            <a:r>
              <a:rPr lang="en-US" dirty="0">
                <a:solidFill>
                  <a:srgbClr val="0000FF"/>
                </a:solidFill>
              </a:rPr>
              <a:t>Carson’s rule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5617" y="3484860"/>
                <a:ext cx="3227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𝐹𝑀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17" y="3484860"/>
                <a:ext cx="3227743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14800" y="1201903"/>
                <a:ext cx="1750864" cy="804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201903"/>
                <a:ext cx="1750864" cy="8040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962556" y="1235666"/>
            <a:ext cx="256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B12003"/>
                </a:solidFill>
              </a:rPr>
              <a:t>Peak frequency deviation in hertz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6450" y="1200014"/>
                <a:ext cx="3254674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𝐹𝑀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0" y="1200014"/>
                <a:ext cx="3254674" cy="9221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63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2F6768-72D2-6A8B-118F-F271AA1A8D5B}"/>
              </a:ext>
            </a:extLst>
          </p:cNvPr>
          <p:cNvSpPr/>
          <p:nvPr/>
        </p:nvSpPr>
        <p:spPr>
          <a:xfrm>
            <a:off x="5437052" y="2316896"/>
            <a:ext cx="1878148" cy="1071265"/>
          </a:xfrm>
          <a:prstGeom prst="rect">
            <a:avLst/>
          </a:prstGeom>
          <a:solidFill>
            <a:srgbClr val="FBFD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8B34E-210E-7582-AE1F-16E7D72AF533}"/>
              </a:ext>
            </a:extLst>
          </p:cNvPr>
          <p:cNvSpPr/>
          <p:nvPr/>
        </p:nvSpPr>
        <p:spPr>
          <a:xfrm>
            <a:off x="2627303" y="3456710"/>
            <a:ext cx="1375588" cy="968919"/>
          </a:xfrm>
          <a:prstGeom prst="rect">
            <a:avLst/>
          </a:prstGeom>
          <a:solidFill>
            <a:srgbClr val="FBFD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82BCF-EAD3-081E-B9A3-D68A6B491146}"/>
              </a:ext>
            </a:extLst>
          </p:cNvPr>
          <p:cNvSpPr/>
          <p:nvPr/>
        </p:nvSpPr>
        <p:spPr>
          <a:xfrm>
            <a:off x="838200" y="4953000"/>
            <a:ext cx="3276600" cy="1071265"/>
          </a:xfrm>
          <a:prstGeom prst="rect">
            <a:avLst/>
          </a:prstGeom>
          <a:solidFill>
            <a:srgbClr val="FBFD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Wideband PM (WBPM)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111793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instantaneous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4400" y="1671935"/>
                <a:ext cx="2677849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71935"/>
                <a:ext cx="2677849" cy="490199"/>
              </a:xfrm>
              <a:prstGeom prst="rect">
                <a:avLst/>
              </a:prstGeom>
              <a:blipFill rotWithShape="0"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55063" y="2413447"/>
                <a:ext cx="1772665" cy="802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063" y="2413447"/>
                <a:ext cx="1772665" cy="802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5075" y="5066655"/>
                <a:ext cx="32982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𝐻𝑧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75" y="5066655"/>
                <a:ext cx="3298275" cy="830997"/>
              </a:xfrm>
              <a:prstGeom prst="rect">
                <a:avLst/>
              </a:prstGeom>
              <a:blipFill>
                <a:blip r:embed="rId4"/>
                <a:stretch>
                  <a:fillRect l="-555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31DAED-9EA3-A079-B1B4-083EF3848D30}"/>
                  </a:ext>
                </a:extLst>
              </p:cNvPr>
              <p:cNvSpPr txBox="1"/>
              <p:nvPr/>
            </p:nvSpPr>
            <p:spPr>
              <a:xfrm>
                <a:off x="2743200" y="3571208"/>
                <a:ext cx="1042080" cy="699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31DAED-9EA3-A079-B1B4-083EF3848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571208"/>
                <a:ext cx="1042080" cy="699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AF34F57-93EA-E562-9192-E5FA3BF88D28}"/>
              </a:ext>
            </a:extLst>
          </p:cNvPr>
          <p:cNvSpPr txBox="1"/>
          <p:nvPr/>
        </p:nvSpPr>
        <p:spPr>
          <a:xfrm>
            <a:off x="253538" y="375548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A50021"/>
                </a:solidFill>
              </a:rPr>
              <a:t>Deviation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E36FB-E599-2198-F724-74B35844869E}"/>
              </a:ext>
            </a:extLst>
          </p:cNvPr>
          <p:cNvSpPr txBox="1"/>
          <p:nvPr/>
        </p:nvSpPr>
        <p:spPr>
          <a:xfrm>
            <a:off x="253538" y="2621697"/>
            <a:ext cx="480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B12003"/>
                </a:solidFill>
              </a:rPr>
              <a:t>Peak frequency deviation in hertz</a:t>
            </a:r>
          </a:p>
        </p:txBody>
      </p:sp>
    </p:spTree>
    <p:extLst>
      <p:ext uri="{BB962C8B-B14F-4D97-AF65-F5344CB8AC3E}">
        <p14:creationId xmlns:p14="http://schemas.microsoft.com/office/powerpoint/2010/main" val="52984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1117937"/>
            <a:ext cx="891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dirty="0"/>
              <a:t>Estimate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dirty="0"/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dirty="0"/>
              <a:t> for the modulating signal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for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=2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x10</a:t>
            </a:r>
            <a:r>
              <a:rPr lang="en-US" baseline="30000" dirty="0"/>
              <a:t>5</a:t>
            </a:r>
            <a:r>
              <a:rPr lang="en-US" dirty="0"/>
              <a:t>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= 5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Assume the essential bandwidth of the periodic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as the frequency of its third harmonic.</a:t>
            </a:r>
          </a:p>
          <a:p>
            <a:pPr marL="457200" indent="-457200">
              <a:buAutoNum type="alphaLcParenR"/>
            </a:pPr>
            <a:endParaRPr lang="en-US" sz="1200" dirty="0"/>
          </a:p>
          <a:p>
            <a:pPr marL="457200" indent="-457200">
              <a:buAutoNum type="alphaLcParenR"/>
            </a:pPr>
            <a:r>
              <a:rPr lang="en-US" dirty="0"/>
              <a:t>Repeat the problem if the amplitude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is doubled. </a:t>
            </a:r>
          </a:p>
          <a:p>
            <a:pPr marL="457200" indent="-457200">
              <a:buAutoNum type="alphaLcParenR"/>
            </a:pPr>
            <a:endParaRPr lang="en-US" sz="1000" dirty="0"/>
          </a:p>
          <a:p>
            <a:pPr marL="457200" indent="-457200">
              <a:buAutoNum type="alphaLcParenR"/>
            </a:pPr>
            <a:r>
              <a:rPr lang="en-US" dirty="0"/>
              <a:t>Repeat the problem if the time expanded by a factor of 2: that is, if the period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is 0.4 msec.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52" y="3946824"/>
            <a:ext cx="4882648" cy="18954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EB0CD-480B-F73E-6E8E-9AA6EE2C1B88}"/>
              </a:ext>
            </a:extLst>
          </p:cNvPr>
          <p:cNvSpPr txBox="1"/>
          <p:nvPr/>
        </p:nvSpPr>
        <p:spPr>
          <a:xfrm>
            <a:off x="72614" y="5486400"/>
            <a:ext cx="4038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sz="2200" i="1" dirty="0">
                <a:solidFill>
                  <a:srgbClr val="FF0000"/>
                </a:solidFill>
              </a:rPr>
              <a:t>B</a:t>
            </a:r>
            <a:r>
              <a:rPr lang="en-US" sz="2200" baseline="-25000" dirty="0">
                <a:solidFill>
                  <a:srgbClr val="FF0000"/>
                </a:solidFill>
              </a:rPr>
              <a:t>FM</a:t>
            </a:r>
            <a:r>
              <a:rPr lang="en-US" sz="2200" dirty="0">
                <a:solidFill>
                  <a:srgbClr val="FF0000"/>
                </a:solidFill>
              </a:rPr>
              <a:t> = 230  </a:t>
            </a:r>
            <a:r>
              <a:rPr lang="en-US" sz="2200" i="1" dirty="0">
                <a:solidFill>
                  <a:srgbClr val="FF0000"/>
                </a:solidFill>
              </a:rPr>
              <a:t>B</a:t>
            </a:r>
            <a:r>
              <a:rPr lang="en-US" sz="2200" i="1" baseline="-25000" dirty="0">
                <a:solidFill>
                  <a:srgbClr val="FF0000"/>
                </a:solidFill>
              </a:rPr>
              <a:t>P</a:t>
            </a:r>
            <a:r>
              <a:rPr lang="en-US" sz="2200" baseline="-25000" dirty="0">
                <a:solidFill>
                  <a:srgbClr val="FF0000"/>
                </a:solidFill>
              </a:rPr>
              <a:t>M</a:t>
            </a:r>
            <a:r>
              <a:rPr lang="en-US" sz="2200" dirty="0">
                <a:solidFill>
                  <a:srgbClr val="FF0000"/>
                </a:solidFill>
              </a:rPr>
              <a:t> = 130 kHz</a:t>
            </a:r>
          </a:p>
          <a:p>
            <a:pPr marL="457200" indent="-457200">
              <a:buFontTx/>
              <a:buAutoNum type="alphaLcParenR"/>
            </a:pPr>
            <a:r>
              <a:rPr lang="en-US" sz="2200" i="1" dirty="0">
                <a:solidFill>
                  <a:srgbClr val="FF0000"/>
                </a:solidFill>
              </a:rPr>
              <a:t>B</a:t>
            </a:r>
            <a:r>
              <a:rPr lang="en-US" sz="2200" baseline="-25000" dirty="0">
                <a:solidFill>
                  <a:srgbClr val="FF0000"/>
                </a:solidFill>
              </a:rPr>
              <a:t>FM</a:t>
            </a:r>
            <a:r>
              <a:rPr lang="en-US" sz="2200" dirty="0">
                <a:solidFill>
                  <a:srgbClr val="FF0000"/>
                </a:solidFill>
              </a:rPr>
              <a:t> = 430  </a:t>
            </a:r>
            <a:r>
              <a:rPr lang="en-US" sz="2200" i="1" dirty="0">
                <a:solidFill>
                  <a:srgbClr val="FF0000"/>
                </a:solidFill>
              </a:rPr>
              <a:t>B</a:t>
            </a:r>
            <a:r>
              <a:rPr lang="en-US" sz="2200" i="1" baseline="-25000" dirty="0">
                <a:solidFill>
                  <a:srgbClr val="FF0000"/>
                </a:solidFill>
              </a:rPr>
              <a:t>P</a:t>
            </a:r>
            <a:r>
              <a:rPr lang="en-US" sz="2200" baseline="-25000" dirty="0">
                <a:solidFill>
                  <a:srgbClr val="FF0000"/>
                </a:solidFill>
              </a:rPr>
              <a:t>M</a:t>
            </a:r>
            <a:r>
              <a:rPr lang="en-US" sz="2200" dirty="0">
                <a:solidFill>
                  <a:srgbClr val="FF0000"/>
                </a:solidFill>
              </a:rPr>
              <a:t> = 230 kHz</a:t>
            </a:r>
          </a:p>
          <a:p>
            <a:pPr marL="457200" indent="-457200">
              <a:buFontTx/>
              <a:buAutoNum type="alphaLcParenR"/>
            </a:pPr>
            <a:r>
              <a:rPr lang="en-US" sz="2200" i="1" dirty="0">
                <a:solidFill>
                  <a:srgbClr val="FF0000"/>
                </a:solidFill>
              </a:rPr>
              <a:t>B</a:t>
            </a:r>
            <a:r>
              <a:rPr lang="en-US" sz="2200" baseline="-25000" dirty="0">
                <a:solidFill>
                  <a:srgbClr val="FF0000"/>
                </a:solidFill>
              </a:rPr>
              <a:t>FM</a:t>
            </a:r>
            <a:r>
              <a:rPr lang="en-US" sz="2200" dirty="0">
                <a:solidFill>
                  <a:srgbClr val="FF0000"/>
                </a:solidFill>
              </a:rPr>
              <a:t> = 215  </a:t>
            </a:r>
            <a:r>
              <a:rPr lang="en-US" sz="2200" i="1" dirty="0">
                <a:solidFill>
                  <a:srgbClr val="FF0000"/>
                </a:solidFill>
              </a:rPr>
              <a:t>B</a:t>
            </a:r>
            <a:r>
              <a:rPr lang="en-US" sz="2200" i="1" baseline="-25000" dirty="0">
                <a:solidFill>
                  <a:srgbClr val="FF0000"/>
                </a:solidFill>
              </a:rPr>
              <a:t>P</a:t>
            </a:r>
            <a:r>
              <a:rPr lang="en-US" sz="2200" baseline="-25000" dirty="0">
                <a:solidFill>
                  <a:srgbClr val="FF0000"/>
                </a:solidFill>
              </a:rPr>
              <a:t>M</a:t>
            </a:r>
            <a:r>
              <a:rPr lang="en-US" sz="2200" dirty="0">
                <a:solidFill>
                  <a:srgbClr val="FF0000"/>
                </a:solidFill>
              </a:rPr>
              <a:t> = 65 kHz</a:t>
            </a:r>
          </a:p>
        </p:txBody>
      </p:sp>
    </p:spTree>
    <p:extLst>
      <p:ext uri="{BB962C8B-B14F-4D97-AF65-F5344CB8AC3E}">
        <p14:creationId xmlns:p14="http://schemas.microsoft.com/office/powerpoint/2010/main" val="104690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1117937"/>
            <a:ext cx="8915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angle-modulated signal with carrier frequency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= 2</a:t>
            </a:r>
            <a:r>
              <a:rPr lang="en-US" dirty="0">
                <a:sym typeface="Symbol" panose="05050102010706020507" pitchFamily="18" charset="2"/>
              </a:rPr>
              <a:t> </a:t>
            </a:r>
            <a:r>
              <a:rPr lang="en-US" sz="2800" dirty="0">
                <a:sym typeface="Symbol" panose="05050102010706020507" pitchFamily="18" charset="2"/>
              </a:rPr>
              <a:t></a:t>
            </a:r>
            <a:r>
              <a:rPr lang="en-US" dirty="0">
                <a:sym typeface="Symbol" panose="05050102010706020507" pitchFamily="18" charset="2"/>
              </a:rPr>
              <a:t>10</a:t>
            </a:r>
            <a:r>
              <a:rPr lang="en-US" baseline="30000" dirty="0">
                <a:sym typeface="Symbol" panose="05050102010706020507" pitchFamily="18" charset="2"/>
              </a:rPr>
              <a:t>5</a:t>
            </a:r>
            <a:r>
              <a:rPr lang="en-US" dirty="0">
                <a:sym typeface="Symbol" panose="05050102010706020507" pitchFamily="18" charset="2"/>
              </a:rPr>
              <a:t> is described by the equation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9421" y="2209800"/>
                <a:ext cx="7338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=10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+5 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3000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+10 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000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1" y="2209800"/>
                <a:ext cx="7338869" cy="461665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2895600"/>
                <a:ext cx="603883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lphaLcParenR"/>
                </a:pPr>
                <a:r>
                  <a:rPr lang="en-US" dirty="0"/>
                  <a:t>Find the power of the modulated signal.</a:t>
                </a:r>
              </a:p>
              <a:p>
                <a:pPr marL="457200" indent="-457200">
                  <a:buAutoNum type="alphaLcParenR"/>
                </a:pPr>
                <a:r>
                  <a:rPr lang="en-US" dirty="0"/>
                  <a:t>Find the frequency deviation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US" dirty="0"/>
                  <a:t>Find the deviation ratio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</a:t>
                </a:r>
                <a:r>
                  <a:rPr lang="en-US" dirty="0"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US" dirty="0">
                    <a:sym typeface="Symbol" panose="05050102010706020507" pitchFamily="18" charset="2"/>
                  </a:rPr>
                  <a:t>Find the phase deviation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ø</a:t>
                </a:r>
                <a:r>
                  <a:rPr lang="en-US" dirty="0"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US" dirty="0">
                    <a:sym typeface="Symbol" panose="05050102010706020507" pitchFamily="18" charset="2"/>
                  </a:rPr>
                  <a:t>Estimate the bandwidth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95600"/>
                <a:ext cx="6038833" cy="1938992"/>
              </a:xfrm>
              <a:prstGeom prst="rect">
                <a:avLst/>
              </a:prstGeom>
              <a:blipFill>
                <a:blip r:embed="rId3"/>
                <a:stretch>
                  <a:fillRect l="-1312" t="-2201" r="-70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46" y="5943600"/>
            <a:ext cx="799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the Historical Note: Edwin H. Armstrong (page 242)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A4E52-CD08-5805-919F-5CB4A95F68CC}"/>
              </a:ext>
            </a:extLst>
          </p:cNvPr>
          <p:cNvSpPr txBox="1"/>
          <p:nvPr/>
        </p:nvSpPr>
        <p:spPr>
          <a:xfrm>
            <a:off x="6191233" y="4007684"/>
            <a:ext cx="28956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sz="2200" i="1" dirty="0">
                <a:solidFill>
                  <a:srgbClr val="FF0000"/>
                </a:solidFill>
              </a:rPr>
              <a:t>P = 50</a:t>
            </a:r>
            <a:endParaRPr lang="en-US" sz="2200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lphaLcParenR"/>
            </a:pPr>
            <a:r>
              <a:rPr lang="el-GR" sz="2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Δ</a:t>
            </a:r>
            <a:r>
              <a:rPr lang="en-US" sz="22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f  = 12,387 Hz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Tx/>
              <a:buAutoNum type="alphaLcParenR"/>
            </a:pPr>
            <a:r>
              <a:rPr lang="en-US" sz="22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= 12.387</a:t>
            </a:r>
          </a:p>
          <a:p>
            <a:pPr marL="457200" indent="-457200">
              <a:buFontTx/>
              <a:buAutoNum type="alphaLcParenR"/>
            </a:pPr>
            <a:r>
              <a:rPr lang="el-GR" sz="2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Δ</a:t>
            </a:r>
            <a:r>
              <a:rPr lang="en-US" sz="2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ø </a:t>
            </a:r>
            <a:r>
              <a:rPr lang="en-US" sz="2200" dirty="0">
                <a:solidFill>
                  <a:srgbClr val="FF0000"/>
                </a:solidFill>
              </a:rPr>
              <a:t>= 15 rad</a:t>
            </a:r>
          </a:p>
          <a:p>
            <a:pPr marL="457200" indent="-457200">
              <a:buFontTx/>
              <a:buAutoNum type="alphaLcParenR"/>
            </a:pPr>
            <a:r>
              <a:rPr lang="en-US" sz="2200" dirty="0">
                <a:solidFill>
                  <a:srgbClr val="FF0000"/>
                </a:solidFill>
              </a:rPr>
              <a:t>B = 26,775 Hz</a:t>
            </a:r>
          </a:p>
        </p:txBody>
      </p:sp>
    </p:spTree>
    <p:extLst>
      <p:ext uri="{BB962C8B-B14F-4D97-AF65-F5344CB8AC3E}">
        <p14:creationId xmlns:p14="http://schemas.microsoft.com/office/powerpoint/2010/main" val="321189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Generating FM Waves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1117937"/>
            <a:ext cx="8839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Two Methods: </a:t>
            </a:r>
          </a:p>
          <a:p>
            <a:endParaRPr lang="en-US" sz="1000" dirty="0">
              <a:solidFill>
                <a:srgbClr val="0000FF"/>
              </a:solidFill>
            </a:endParaRPr>
          </a:p>
          <a:p>
            <a:pPr marL="457200" indent="-457200">
              <a:buAutoNum type="arabicParenR"/>
            </a:pPr>
            <a:r>
              <a:rPr lang="en-US" dirty="0">
                <a:sym typeface="Symbol" panose="05050102010706020507" pitchFamily="18" charset="2"/>
              </a:rPr>
              <a:t>Direct method </a:t>
            </a:r>
          </a:p>
          <a:p>
            <a:pPr marL="457200" indent="-457200">
              <a:buAutoNum type="arabicParenR"/>
            </a:pPr>
            <a:r>
              <a:rPr lang="en-US" dirty="0">
                <a:sym typeface="Symbol" panose="05050102010706020507" pitchFamily="18" charset="2"/>
              </a:rPr>
              <a:t>Indirect method using NBFM Generation </a:t>
            </a:r>
          </a:p>
          <a:p>
            <a:pPr marL="457200" indent="-457200">
              <a:buAutoNum type="arabicParenR"/>
            </a:pP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" y="2432401"/>
            <a:ext cx="2717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The Direct Method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821BF-C60C-0075-9C17-58198039410A}"/>
              </a:ext>
            </a:extLst>
          </p:cNvPr>
          <p:cNvSpPr txBox="1"/>
          <p:nvPr/>
        </p:nvSpPr>
        <p:spPr>
          <a:xfrm>
            <a:off x="228600" y="3497997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ym typeface="Symbol" panose="05050102010706020507" pitchFamily="18" charset="2"/>
              </a:rPr>
              <a:t>The frequency of a voltage-controlled oscillator (VCO) is controlled by the voltage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C2D91-CB50-41DF-18A5-DBB7F59AA4D4}"/>
                  </a:ext>
                </a:extLst>
              </p:cNvPr>
              <p:cNvSpPr txBox="1"/>
              <p:nvPr/>
            </p:nvSpPr>
            <p:spPr>
              <a:xfrm>
                <a:off x="914400" y="4379398"/>
                <a:ext cx="310918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9C2D91-CB50-41DF-18A5-DBB7F59A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379398"/>
                <a:ext cx="3109184" cy="491288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7F6B784-B77C-1C01-3F0C-3F86DBC48C11}"/>
              </a:ext>
            </a:extLst>
          </p:cNvPr>
          <p:cNvSpPr txBox="1"/>
          <p:nvPr/>
        </p:nvSpPr>
        <p:spPr>
          <a:xfrm>
            <a:off x="228600" y="4876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>
                <a:sym typeface="Symbol" panose="05050102010706020507" pitchFamily="18" charset="2"/>
              </a:rPr>
              <a:t>Use an operational amplifier to build an oscillator with variable resonance frequency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dirty="0">
                <a:sym typeface="Symbol" panose="05050102010706020507" pitchFamily="18" charset="2"/>
              </a:rPr>
              <a:t>. The resonance frequency can be varied by variable capacitor or inductor. The variable capacitor is controlled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820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99B960-2CE6-2791-3D80-9CE9B8954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143" y="3816420"/>
            <a:ext cx="3458036" cy="234315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The NBFM Generation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172" y="3657600"/>
                <a:ext cx="5413983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𝑁𝐵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2" y="3657600"/>
                <a:ext cx="5413983" cy="517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33" y="1087281"/>
                <a:ext cx="5524910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𝑁𝐵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" y="1087281"/>
                <a:ext cx="5524910" cy="516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28" y="6073914"/>
            <a:ext cx="8342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ym typeface="Symbol" panose="05050102010706020507" pitchFamily="18" charset="2"/>
              </a:rPr>
              <a:t>With the NBFM generation, the amplitude of the NBFM modulator will have some amplitude variation due to approximation.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CD7D-A5CA-DB2A-9710-4663E7872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5143" y="1326781"/>
            <a:ext cx="3514122" cy="22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Chapter Outline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8925" y="1216025"/>
            <a:ext cx="8626475" cy="453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Nonlinear Modulation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Bandwidth of Angle Modulation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Generating of FM Waves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Demodulation of FM Signals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Effects of Nonlinear Distortion and Interference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/>
              <a:t>Superheterodyne</a:t>
            </a:r>
            <a:r>
              <a:rPr lang="en-US" sz="2800" dirty="0"/>
              <a:t> Analog AM/FM Receivers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FM Broadcasting System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143000" cy="381000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Distortion with NBFM Generation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Example 5.6: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ym typeface="Symbol" panose="05050102010706020507" pitchFamily="18" charset="2"/>
              </a:rPr>
              <a:t>Discuss the nature of distortion inherent in the Armstrong indirect FM generator.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Amplitude and frequency distortions.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24600" y="6245225"/>
            <a:ext cx="2133600" cy="476250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2895600"/>
                <a:ext cx="5417189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𝑁𝐵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95600"/>
                <a:ext cx="5417189" cy="517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3500735"/>
                <a:ext cx="4803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𝑁𝐵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00735"/>
                <a:ext cx="4803238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4234" y="4032915"/>
                <a:ext cx="3060966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4" y="4032915"/>
                <a:ext cx="3060966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8709" y="4201009"/>
                <a:ext cx="3106491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709" y="4201009"/>
                <a:ext cx="3106491" cy="517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4923039"/>
                <a:ext cx="7810600" cy="944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23039"/>
                <a:ext cx="7810600" cy="944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0478" y="6024016"/>
                <a:ext cx="6976590" cy="529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78" y="6024016"/>
                <a:ext cx="6976590" cy="529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92" name="Group 5191">
            <a:extLst>
              <a:ext uri="{FF2B5EF4-FFF2-40B4-BE49-F238E27FC236}">
                <a16:creationId xmlns:a16="http://schemas.microsoft.com/office/drawing/2014/main" id="{47ED0FE2-172B-71D4-1CF3-C3977A564295}"/>
              </a:ext>
            </a:extLst>
          </p:cNvPr>
          <p:cNvGrpSpPr/>
          <p:nvPr/>
        </p:nvGrpSpPr>
        <p:grpSpPr>
          <a:xfrm>
            <a:off x="6172200" y="2971991"/>
            <a:ext cx="2783160" cy="565200"/>
            <a:chOff x="5508089" y="2971991"/>
            <a:chExt cx="278316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146" name="Ink 5145">
                  <a:extLst>
                    <a:ext uri="{FF2B5EF4-FFF2-40B4-BE49-F238E27FC236}">
                      <a16:creationId xmlns:a16="http://schemas.microsoft.com/office/drawing/2014/main" id="{952CA7AA-A778-CAC7-2D06-DCCB0CD73652}"/>
                    </a:ext>
                  </a:extLst>
                </p14:cNvPr>
                <p14:cNvContentPartPr/>
                <p14:nvPr/>
              </p14:nvContentPartPr>
              <p14:xfrm>
                <a:off x="5746049" y="2989271"/>
                <a:ext cx="10440" cy="164520"/>
              </p14:xfrm>
            </p:contentPart>
          </mc:Choice>
          <mc:Fallback xmlns="">
            <p:pic>
              <p:nvPicPr>
                <p:cNvPr id="5146" name="Ink 5145">
                  <a:extLst>
                    <a:ext uri="{FF2B5EF4-FFF2-40B4-BE49-F238E27FC236}">
                      <a16:creationId xmlns:a16="http://schemas.microsoft.com/office/drawing/2014/main" id="{952CA7AA-A778-CAC7-2D06-DCCB0CD736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37409" y="2980631"/>
                  <a:ext cx="28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1EEA14B3-92E3-4AB1-9CBE-16FDC950C4E4}"/>
                    </a:ext>
                  </a:extLst>
                </p14:cNvPr>
                <p14:cNvContentPartPr/>
                <p14:nvPr/>
              </p14:nvContentPartPr>
              <p14:xfrm>
                <a:off x="5508089" y="3189791"/>
                <a:ext cx="501840" cy="38160"/>
              </p14:xfrm>
            </p:contentPart>
          </mc:Choice>
          <mc:Fallback xmlns=""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1EEA14B3-92E3-4AB1-9CBE-16FDC950C4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9089" y="3181151"/>
                  <a:ext cx="519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48" name="Ink 5147">
                  <a:extLst>
                    <a:ext uri="{FF2B5EF4-FFF2-40B4-BE49-F238E27FC236}">
                      <a16:creationId xmlns:a16="http://schemas.microsoft.com/office/drawing/2014/main" id="{E2FB7E61-3934-C70F-3E25-FD11D86DCCC1}"/>
                    </a:ext>
                  </a:extLst>
                </p14:cNvPr>
                <p14:cNvContentPartPr/>
                <p14:nvPr/>
              </p14:nvContentPartPr>
              <p14:xfrm>
                <a:off x="5590529" y="3302831"/>
                <a:ext cx="7200" cy="116280"/>
              </p14:xfrm>
            </p:contentPart>
          </mc:Choice>
          <mc:Fallback xmlns="">
            <p:pic>
              <p:nvPicPr>
                <p:cNvPr id="5148" name="Ink 5147">
                  <a:extLst>
                    <a:ext uri="{FF2B5EF4-FFF2-40B4-BE49-F238E27FC236}">
                      <a16:creationId xmlns:a16="http://schemas.microsoft.com/office/drawing/2014/main" id="{E2FB7E61-3934-C70F-3E25-FD11D86DCC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81889" y="3293831"/>
                  <a:ext cx="24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149" name="Ink 5148">
                  <a:extLst>
                    <a:ext uri="{FF2B5EF4-FFF2-40B4-BE49-F238E27FC236}">
                      <a16:creationId xmlns:a16="http://schemas.microsoft.com/office/drawing/2014/main" id="{6A395782-D057-F4D6-58B0-CF24116971F8}"/>
                    </a:ext>
                  </a:extLst>
                </p14:cNvPr>
                <p14:cNvContentPartPr/>
                <p14:nvPr/>
              </p14:nvContentPartPr>
              <p14:xfrm>
                <a:off x="5665409" y="3370511"/>
                <a:ext cx="69480" cy="7920"/>
              </p14:xfrm>
            </p:contentPart>
          </mc:Choice>
          <mc:Fallback xmlns="">
            <p:pic>
              <p:nvPicPr>
                <p:cNvPr id="5149" name="Ink 5148">
                  <a:extLst>
                    <a:ext uri="{FF2B5EF4-FFF2-40B4-BE49-F238E27FC236}">
                      <a16:creationId xmlns:a16="http://schemas.microsoft.com/office/drawing/2014/main" id="{6A395782-D057-F4D6-58B0-CF24116971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56409" y="3361511"/>
                  <a:ext cx="87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150" name="Ink 5149">
                  <a:extLst>
                    <a:ext uri="{FF2B5EF4-FFF2-40B4-BE49-F238E27FC236}">
                      <a16:creationId xmlns:a16="http://schemas.microsoft.com/office/drawing/2014/main" id="{4ACAEC1C-9189-D46E-399A-C930066E1E3D}"/>
                    </a:ext>
                  </a:extLst>
                </p14:cNvPr>
                <p14:cNvContentPartPr/>
                <p14:nvPr/>
              </p14:nvContentPartPr>
              <p14:xfrm>
                <a:off x="5697449" y="3344591"/>
                <a:ext cx="14760" cy="78840"/>
              </p14:xfrm>
            </p:contentPart>
          </mc:Choice>
          <mc:Fallback xmlns="">
            <p:pic>
              <p:nvPicPr>
                <p:cNvPr id="5150" name="Ink 5149">
                  <a:extLst>
                    <a:ext uri="{FF2B5EF4-FFF2-40B4-BE49-F238E27FC236}">
                      <a16:creationId xmlns:a16="http://schemas.microsoft.com/office/drawing/2014/main" id="{4ACAEC1C-9189-D46E-399A-C930066E1E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88449" y="3335951"/>
                  <a:ext cx="32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151" name="Ink 5150">
                  <a:extLst>
                    <a:ext uri="{FF2B5EF4-FFF2-40B4-BE49-F238E27FC236}">
                      <a16:creationId xmlns:a16="http://schemas.microsoft.com/office/drawing/2014/main" id="{C61D7366-F3A2-68BA-92A3-2762EA1AACF4}"/>
                    </a:ext>
                  </a:extLst>
                </p14:cNvPr>
                <p14:cNvContentPartPr/>
                <p14:nvPr/>
              </p14:nvContentPartPr>
              <p14:xfrm>
                <a:off x="5796449" y="3303551"/>
                <a:ext cx="81720" cy="138960"/>
              </p14:xfrm>
            </p:contentPart>
          </mc:Choice>
          <mc:Fallback xmlns="">
            <p:pic>
              <p:nvPicPr>
                <p:cNvPr id="5151" name="Ink 5150">
                  <a:extLst>
                    <a:ext uri="{FF2B5EF4-FFF2-40B4-BE49-F238E27FC236}">
                      <a16:creationId xmlns:a16="http://schemas.microsoft.com/office/drawing/2014/main" id="{C61D7366-F3A2-68BA-92A3-2762EA1AAC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87449" y="3294551"/>
                  <a:ext cx="99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152" name="Ink 5151">
                  <a:extLst>
                    <a:ext uri="{FF2B5EF4-FFF2-40B4-BE49-F238E27FC236}">
                      <a16:creationId xmlns:a16="http://schemas.microsoft.com/office/drawing/2014/main" id="{5704FA5E-D4EF-0740-028B-DBB03FEA3471}"/>
                    </a:ext>
                  </a:extLst>
                </p14:cNvPr>
                <p14:cNvContentPartPr/>
                <p14:nvPr/>
              </p14:nvContentPartPr>
              <p14:xfrm>
                <a:off x="5805809" y="3339911"/>
                <a:ext cx="65160" cy="83160"/>
              </p14:xfrm>
            </p:contentPart>
          </mc:Choice>
          <mc:Fallback xmlns="">
            <p:pic>
              <p:nvPicPr>
                <p:cNvPr id="5152" name="Ink 5151">
                  <a:extLst>
                    <a:ext uri="{FF2B5EF4-FFF2-40B4-BE49-F238E27FC236}">
                      <a16:creationId xmlns:a16="http://schemas.microsoft.com/office/drawing/2014/main" id="{5704FA5E-D4EF-0740-028B-DBB03FEA34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96809" y="3330911"/>
                  <a:ext cx="82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154" name="Ink 5153">
                  <a:extLst>
                    <a:ext uri="{FF2B5EF4-FFF2-40B4-BE49-F238E27FC236}">
                      <a16:creationId xmlns:a16="http://schemas.microsoft.com/office/drawing/2014/main" id="{7912F547-0DB2-5207-C2A6-4AF646F7FE6F}"/>
                    </a:ext>
                  </a:extLst>
                </p14:cNvPr>
                <p14:cNvContentPartPr/>
                <p14:nvPr/>
              </p14:nvContentPartPr>
              <p14:xfrm>
                <a:off x="5915249" y="3279071"/>
                <a:ext cx="63000" cy="75600"/>
              </p14:xfrm>
            </p:contentPart>
          </mc:Choice>
          <mc:Fallback xmlns="">
            <p:pic>
              <p:nvPicPr>
                <p:cNvPr id="5154" name="Ink 5153">
                  <a:extLst>
                    <a:ext uri="{FF2B5EF4-FFF2-40B4-BE49-F238E27FC236}">
                      <a16:creationId xmlns:a16="http://schemas.microsoft.com/office/drawing/2014/main" id="{7912F547-0DB2-5207-C2A6-4AF646F7FE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06609" y="3270071"/>
                  <a:ext cx="80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55" name="Ink 5154">
                  <a:extLst>
                    <a:ext uri="{FF2B5EF4-FFF2-40B4-BE49-F238E27FC236}">
                      <a16:creationId xmlns:a16="http://schemas.microsoft.com/office/drawing/2014/main" id="{B03BFE6A-169A-805A-F9C9-2F0C44411B70}"/>
                    </a:ext>
                  </a:extLst>
                </p14:cNvPr>
                <p14:cNvContentPartPr/>
                <p14:nvPr/>
              </p14:nvContentPartPr>
              <p14:xfrm>
                <a:off x="6124769" y="3174671"/>
                <a:ext cx="61560" cy="9000"/>
              </p14:xfrm>
            </p:contentPart>
          </mc:Choice>
          <mc:Fallback xmlns="">
            <p:pic>
              <p:nvPicPr>
                <p:cNvPr id="5155" name="Ink 5154">
                  <a:extLst>
                    <a:ext uri="{FF2B5EF4-FFF2-40B4-BE49-F238E27FC236}">
                      <a16:creationId xmlns:a16="http://schemas.microsoft.com/office/drawing/2014/main" id="{B03BFE6A-169A-805A-F9C9-2F0C44411B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15769" y="3165671"/>
                  <a:ext cx="79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56" name="Ink 5155">
                  <a:extLst>
                    <a:ext uri="{FF2B5EF4-FFF2-40B4-BE49-F238E27FC236}">
                      <a16:creationId xmlns:a16="http://schemas.microsoft.com/office/drawing/2014/main" id="{8855B39B-03F0-AD50-AB04-33D193ABF78C}"/>
                    </a:ext>
                  </a:extLst>
                </p14:cNvPr>
                <p14:cNvContentPartPr/>
                <p14:nvPr/>
              </p14:nvContentPartPr>
              <p14:xfrm>
                <a:off x="6115049" y="3217151"/>
                <a:ext cx="91440" cy="29160"/>
              </p14:xfrm>
            </p:contentPart>
          </mc:Choice>
          <mc:Fallback xmlns="">
            <p:pic>
              <p:nvPicPr>
                <p:cNvPr id="5156" name="Ink 5155">
                  <a:extLst>
                    <a:ext uri="{FF2B5EF4-FFF2-40B4-BE49-F238E27FC236}">
                      <a16:creationId xmlns:a16="http://schemas.microsoft.com/office/drawing/2014/main" id="{8855B39B-03F0-AD50-AB04-33D193ABF7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06409" y="3208151"/>
                  <a:ext cx="109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57" name="Ink 5156">
                  <a:extLst>
                    <a:ext uri="{FF2B5EF4-FFF2-40B4-BE49-F238E27FC236}">
                      <a16:creationId xmlns:a16="http://schemas.microsoft.com/office/drawing/2014/main" id="{B3A6B9B8-4440-2FD7-9982-332AF0A917B4}"/>
                    </a:ext>
                  </a:extLst>
                </p14:cNvPr>
                <p14:cNvContentPartPr/>
                <p14:nvPr/>
              </p14:nvContentPartPr>
              <p14:xfrm>
                <a:off x="6322769" y="3105911"/>
                <a:ext cx="13320" cy="160920"/>
              </p14:xfrm>
            </p:contentPart>
          </mc:Choice>
          <mc:Fallback xmlns="">
            <p:pic>
              <p:nvPicPr>
                <p:cNvPr id="5157" name="Ink 5156">
                  <a:extLst>
                    <a:ext uri="{FF2B5EF4-FFF2-40B4-BE49-F238E27FC236}">
                      <a16:creationId xmlns:a16="http://schemas.microsoft.com/office/drawing/2014/main" id="{B3A6B9B8-4440-2FD7-9982-332AF0A917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13769" y="3096911"/>
                  <a:ext cx="30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58" name="Ink 5157">
                  <a:extLst>
                    <a:ext uri="{FF2B5EF4-FFF2-40B4-BE49-F238E27FC236}">
                      <a16:creationId xmlns:a16="http://schemas.microsoft.com/office/drawing/2014/main" id="{D7F702CC-8403-A51A-077F-65CDC003F328}"/>
                    </a:ext>
                  </a:extLst>
                </p14:cNvPr>
                <p14:cNvContentPartPr/>
                <p14:nvPr/>
              </p14:nvContentPartPr>
              <p14:xfrm>
                <a:off x="6408809" y="3200231"/>
                <a:ext cx="84600" cy="13680"/>
              </p14:xfrm>
            </p:contentPart>
          </mc:Choice>
          <mc:Fallback xmlns="">
            <p:pic>
              <p:nvPicPr>
                <p:cNvPr id="5158" name="Ink 5157">
                  <a:extLst>
                    <a:ext uri="{FF2B5EF4-FFF2-40B4-BE49-F238E27FC236}">
                      <a16:creationId xmlns:a16="http://schemas.microsoft.com/office/drawing/2014/main" id="{D7F702CC-8403-A51A-077F-65CDC003F3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00169" y="3191231"/>
                  <a:ext cx="10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59" name="Ink 5158">
                  <a:extLst>
                    <a:ext uri="{FF2B5EF4-FFF2-40B4-BE49-F238E27FC236}">
                      <a16:creationId xmlns:a16="http://schemas.microsoft.com/office/drawing/2014/main" id="{BF152F48-8541-0A1C-16ED-E214E99A2F18}"/>
                    </a:ext>
                  </a:extLst>
                </p14:cNvPr>
                <p14:cNvContentPartPr/>
                <p14:nvPr/>
              </p14:nvContentPartPr>
              <p14:xfrm>
                <a:off x="6574049" y="3105551"/>
                <a:ext cx="67680" cy="125640"/>
              </p14:xfrm>
            </p:contentPart>
          </mc:Choice>
          <mc:Fallback xmlns="">
            <p:pic>
              <p:nvPicPr>
                <p:cNvPr id="5159" name="Ink 5158">
                  <a:extLst>
                    <a:ext uri="{FF2B5EF4-FFF2-40B4-BE49-F238E27FC236}">
                      <a16:creationId xmlns:a16="http://schemas.microsoft.com/office/drawing/2014/main" id="{BF152F48-8541-0A1C-16ED-E214E99A2F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65409" y="3096551"/>
                  <a:ext cx="85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60" name="Ink 5159">
                  <a:extLst>
                    <a:ext uri="{FF2B5EF4-FFF2-40B4-BE49-F238E27FC236}">
                      <a16:creationId xmlns:a16="http://schemas.microsoft.com/office/drawing/2014/main" id="{A0C78DA9-9BC9-E3D8-F64F-7F40C285EF83}"/>
                    </a:ext>
                  </a:extLst>
                </p14:cNvPr>
                <p14:cNvContentPartPr/>
                <p14:nvPr/>
              </p14:nvContentPartPr>
              <p14:xfrm>
                <a:off x="6593489" y="3117071"/>
                <a:ext cx="52560" cy="113400"/>
              </p14:xfrm>
            </p:contentPart>
          </mc:Choice>
          <mc:Fallback xmlns="">
            <p:pic>
              <p:nvPicPr>
                <p:cNvPr id="5160" name="Ink 5159">
                  <a:extLst>
                    <a:ext uri="{FF2B5EF4-FFF2-40B4-BE49-F238E27FC236}">
                      <a16:creationId xmlns:a16="http://schemas.microsoft.com/office/drawing/2014/main" id="{A0C78DA9-9BC9-E3D8-F64F-7F40C285EF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84849" y="3108071"/>
                  <a:ext cx="70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61" name="Ink 5160">
                  <a:extLst>
                    <a:ext uri="{FF2B5EF4-FFF2-40B4-BE49-F238E27FC236}">
                      <a16:creationId xmlns:a16="http://schemas.microsoft.com/office/drawing/2014/main" id="{71B399A3-CA5C-799B-558F-05DBEF84ABC7}"/>
                    </a:ext>
                  </a:extLst>
                </p14:cNvPr>
                <p14:cNvContentPartPr/>
                <p14:nvPr/>
              </p14:nvContentPartPr>
              <p14:xfrm>
                <a:off x="6686729" y="3026351"/>
                <a:ext cx="63000" cy="64440"/>
              </p14:xfrm>
            </p:contentPart>
          </mc:Choice>
          <mc:Fallback xmlns="">
            <p:pic>
              <p:nvPicPr>
                <p:cNvPr id="5161" name="Ink 5160">
                  <a:extLst>
                    <a:ext uri="{FF2B5EF4-FFF2-40B4-BE49-F238E27FC236}">
                      <a16:creationId xmlns:a16="http://schemas.microsoft.com/office/drawing/2014/main" id="{71B399A3-CA5C-799B-558F-05DBEF84AB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78089" y="3017351"/>
                  <a:ext cx="80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63" name="Ink 5162">
                  <a:extLst>
                    <a:ext uri="{FF2B5EF4-FFF2-40B4-BE49-F238E27FC236}">
                      <a16:creationId xmlns:a16="http://schemas.microsoft.com/office/drawing/2014/main" id="{7F9E7518-5910-1A2F-7E62-22C764DB6DC6}"/>
                    </a:ext>
                  </a:extLst>
                </p14:cNvPr>
                <p14:cNvContentPartPr/>
                <p14:nvPr/>
              </p14:nvContentPartPr>
              <p14:xfrm>
                <a:off x="6770609" y="3190511"/>
                <a:ext cx="90000" cy="17280"/>
              </p14:xfrm>
            </p:contentPart>
          </mc:Choice>
          <mc:Fallback xmlns="">
            <p:pic>
              <p:nvPicPr>
                <p:cNvPr id="5163" name="Ink 5162">
                  <a:extLst>
                    <a:ext uri="{FF2B5EF4-FFF2-40B4-BE49-F238E27FC236}">
                      <a16:creationId xmlns:a16="http://schemas.microsoft.com/office/drawing/2014/main" id="{7F9E7518-5910-1A2F-7E62-22C764DB6D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61969" y="3181871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64" name="Ink 5163">
                  <a:extLst>
                    <a:ext uri="{FF2B5EF4-FFF2-40B4-BE49-F238E27FC236}">
                      <a16:creationId xmlns:a16="http://schemas.microsoft.com/office/drawing/2014/main" id="{F8F899B1-4890-FD24-DCBD-5F54ED605C2A}"/>
                    </a:ext>
                  </a:extLst>
                </p14:cNvPr>
                <p14:cNvContentPartPr/>
                <p14:nvPr/>
              </p14:nvContentPartPr>
              <p14:xfrm>
                <a:off x="6822089" y="3152351"/>
                <a:ext cx="11880" cy="102600"/>
              </p14:xfrm>
            </p:contentPart>
          </mc:Choice>
          <mc:Fallback xmlns="">
            <p:pic>
              <p:nvPicPr>
                <p:cNvPr id="5164" name="Ink 5163">
                  <a:extLst>
                    <a:ext uri="{FF2B5EF4-FFF2-40B4-BE49-F238E27FC236}">
                      <a16:creationId xmlns:a16="http://schemas.microsoft.com/office/drawing/2014/main" id="{F8F899B1-4890-FD24-DCBD-5F54ED605C2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13449" y="3143711"/>
                  <a:ext cx="2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65" name="Ink 5164">
                  <a:extLst>
                    <a:ext uri="{FF2B5EF4-FFF2-40B4-BE49-F238E27FC236}">
                      <a16:creationId xmlns:a16="http://schemas.microsoft.com/office/drawing/2014/main" id="{EDB80D92-A5E7-40EA-D5A5-46EBACEE6443}"/>
                    </a:ext>
                  </a:extLst>
                </p14:cNvPr>
                <p14:cNvContentPartPr/>
                <p14:nvPr/>
              </p14:nvContentPartPr>
              <p14:xfrm>
                <a:off x="6962129" y="3095471"/>
                <a:ext cx="59040" cy="132840"/>
              </p14:xfrm>
            </p:contentPart>
          </mc:Choice>
          <mc:Fallback xmlns="">
            <p:pic>
              <p:nvPicPr>
                <p:cNvPr id="5165" name="Ink 5164">
                  <a:extLst>
                    <a:ext uri="{FF2B5EF4-FFF2-40B4-BE49-F238E27FC236}">
                      <a16:creationId xmlns:a16="http://schemas.microsoft.com/office/drawing/2014/main" id="{EDB80D92-A5E7-40EA-D5A5-46EBACEE64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53129" y="3086831"/>
                  <a:ext cx="7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66" name="Ink 5165">
                  <a:extLst>
                    <a:ext uri="{FF2B5EF4-FFF2-40B4-BE49-F238E27FC236}">
                      <a16:creationId xmlns:a16="http://schemas.microsoft.com/office/drawing/2014/main" id="{41639FEF-A72A-6380-9CE6-70D2FC67F735}"/>
                    </a:ext>
                  </a:extLst>
                </p14:cNvPr>
                <p14:cNvContentPartPr/>
                <p14:nvPr/>
              </p14:nvContentPartPr>
              <p14:xfrm>
                <a:off x="6952049" y="3128591"/>
                <a:ext cx="81000" cy="92880"/>
              </p14:xfrm>
            </p:contentPart>
          </mc:Choice>
          <mc:Fallback xmlns="">
            <p:pic>
              <p:nvPicPr>
                <p:cNvPr id="5166" name="Ink 5165">
                  <a:extLst>
                    <a:ext uri="{FF2B5EF4-FFF2-40B4-BE49-F238E27FC236}">
                      <a16:creationId xmlns:a16="http://schemas.microsoft.com/office/drawing/2014/main" id="{41639FEF-A72A-6380-9CE6-70D2FC67F7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43409" y="3119591"/>
                  <a:ext cx="98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67" name="Ink 5166">
                  <a:extLst>
                    <a:ext uri="{FF2B5EF4-FFF2-40B4-BE49-F238E27FC236}">
                      <a16:creationId xmlns:a16="http://schemas.microsoft.com/office/drawing/2014/main" id="{41657A51-99C2-924A-DCAD-9C776F41F11E}"/>
                    </a:ext>
                  </a:extLst>
                </p14:cNvPr>
                <p14:cNvContentPartPr/>
                <p14:nvPr/>
              </p14:nvContentPartPr>
              <p14:xfrm>
                <a:off x="7046009" y="3023111"/>
                <a:ext cx="52560" cy="42840"/>
              </p14:xfrm>
            </p:contentPart>
          </mc:Choice>
          <mc:Fallback xmlns="">
            <p:pic>
              <p:nvPicPr>
                <p:cNvPr id="5167" name="Ink 5166">
                  <a:extLst>
                    <a:ext uri="{FF2B5EF4-FFF2-40B4-BE49-F238E27FC236}">
                      <a16:creationId xmlns:a16="http://schemas.microsoft.com/office/drawing/2014/main" id="{41657A51-99C2-924A-DCAD-9C776F41F1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37009" y="3014111"/>
                  <a:ext cx="70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68" name="Ink 5167">
                  <a:extLst>
                    <a:ext uri="{FF2B5EF4-FFF2-40B4-BE49-F238E27FC236}">
                      <a16:creationId xmlns:a16="http://schemas.microsoft.com/office/drawing/2014/main" id="{C47594CF-9894-A6CA-B986-F81651AC32C3}"/>
                    </a:ext>
                  </a:extLst>
                </p14:cNvPr>
                <p14:cNvContentPartPr/>
                <p14:nvPr/>
              </p14:nvContentPartPr>
              <p14:xfrm>
                <a:off x="7087409" y="3025991"/>
                <a:ext cx="7200" cy="73080"/>
              </p14:xfrm>
            </p:contentPart>
          </mc:Choice>
          <mc:Fallback xmlns="">
            <p:pic>
              <p:nvPicPr>
                <p:cNvPr id="5168" name="Ink 5167">
                  <a:extLst>
                    <a:ext uri="{FF2B5EF4-FFF2-40B4-BE49-F238E27FC236}">
                      <a16:creationId xmlns:a16="http://schemas.microsoft.com/office/drawing/2014/main" id="{C47594CF-9894-A6CA-B986-F81651AC32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78409" y="3017351"/>
                  <a:ext cx="24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69" name="Ink 5168">
                  <a:extLst>
                    <a:ext uri="{FF2B5EF4-FFF2-40B4-BE49-F238E27FC236}">
                      <a16:creationId xmlns:a16="http://schemas.microsoft.com/office/drawing/2014/main" id="{458766FE-0BF1-67B3-0BD0-585E1CABB2F9}"/>
                    </a:ext>
                  </a:extLst>
                </p14:cNvPr>
                <p14:cNvContentPartPr/>
                <p14:nvPr/>
              </p14:nvContentPartPr>
              <p14:xfrm>
                <a:off x="7132769" y="3192311"/>
                <a:ext cx="80640" cy="19800"/>
              </p14:xfrm>
            </p:contentPart>
          </mc:Choice>
          <mc:Fallback xmlns="">
            <p:pic>
              <p:nvPicPr>
                <p:cNvPr id="5169" name="Ink 5168">
                  <a:extLst>
                    <a:ext uri="{FF2B5EF4-FFF2-40B4-BE49-F238E27FC236}">
                      <a16:creationId xmlns:a16="http://schemas.microsoft.com/office/drawing/2014/main" id="{458766FE-0BF1-67B3-0BD0-585E1CABB2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24129" y="3183311"/>
                  <a:ext cx="98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70" name="Ink 5169">
                  <a:extLst>
                    <a:ext uri="{FF2B5EF4-FFF2-40B4-BE49-F238E27FC236}">
                      <a16:creationId xmlns:a16="http://schemas.microsoft.com/office/drawing/2014/main" id="{AA4B2EFD-6CA8-B6E8-63DD-A6726C35D953}"/>
                    </a:ext>
                  </a:extLst>
                </p14:cNvPr>
                <p14:cNvContentPartPr/>
                <p14:nvPr/>
              </p14:nvContentPartPr>
              <p14:xfrm>
                <a:off x="7284689" y="3090791"/>
                <a:ext cx="28080" cy="135720"/>
              </p14:xfrm>
            </p:contentPart>
          </mc:Choice>
          <mc:Fallback xmlns="">
            <p:pic>
              <p:nvPicPr>
                <p:cNvPr id="5170" name="Ink 5169">
                  <a:extLst>
                    <a:ext uri="{FF2B5EF4-FFF2-40B4-BE49-F238E27FC236}">
                      <a16:creationId xmlns:a16="http://schemas.microsoft.com/office/drawing/2014/main" id="{AA4B2EFD-6CA8-B6E8-63DD-A6726C35D9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76049" y="3082151"/>
                  <a:ext cx="4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71" name="Ink 5170">
                  <a:extLst>
                    <a:ext uri="{FF2B5EF4-FFF2-40B4-BE49-F238E27FC236}">
                      <a16:creationId xmlns:a16="http://schemas.microsoft.com/office/drawing/2014/main" id="{A003909F-DB5A-FE84-F43E-80F7E7483097}"/>
                    </a:ext>
                  </a:extLst>
                </p14:cNvPr>
                <p14:cNvContentPartPr/>
                <p14:nvPr/>
              </p14:nvContentPartPr>
              <p14:xfrm>
                <a:off x="7277489" y="3111671"/>
                <a:ext cx="78480" cy="93240"/>
              </p14:xfrm>
            </p:contentPart>
          </mc:Choice>
          <mc:Fallback xmlns="">
            <p:pic>
              <p:nvPicPr>
                <p:cNvPr id="5171" name="Ink 5170">
                  <a:extLst>
                    <a:ext uri="{FF2B5EF4-FFF2-40B4-BE49-F238E27FC236}">
                      <a16:creationId xmlns:a16="http://schemas.microsoft.com/office/drawing/2014/main" id="{A003909F-DB5A-FE84-F43E-80F7E74830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68489" y="3102671"/>
                  <a:ext cx="96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72" name="Ink 5171">
                  <a:extLst>
                    <a:ext uri="{FF2B5EF4-FFF2-40B4-BE49-F238E27FC236}">
                      <a16:creationId xmlns:a16="http://schemas.microsoft.com/office/drawing/2014/main" id="{D06AE5D7-7F09-5435-729A-C3E681B99B9A}"/>
                    </a:ext>
                  </a:extLst>
                </p14:cNvPr>
                <p14:cNvContentPartPr/>
                <p14:nvPr/>
              </p14:nvContentPartPr>
              <p14:xfrm>
                <a:off x="7372529" y="2996831"/>
                <a:ext cx="27000" cy="74160"/>
              </p14:xfrm>
            </p:contentPart>
          </mc:Choice>
          <mc:Fallback xmlns="">
            <p:pic>
              <p:nvPicPr>
                <p:cNvPr id="5172" name="Ink 5171">
                  <a:extLst>
                    <a:ext uri="{FF2B5EF4-FFF2-40B4-BE49-F238E27FC236}">
                      <a16:creationId xmlns:a16="http://schemas.microsoft.com/office/drawing/2014/main" id="{D06AE5D7-7F09-5435-729A-C3E681B99B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63889" y="2988191"/>
                  <a:ext cx="44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73" name="Ink 5172">
                  <a:extLst>
                    <a:ext uri="{FF2B5EF4-FFF2-40B4-BE49-F238E27FC236}">
                      <a16:creationId xmlns:a16="http://schemas.microsoft.com/office/drawing/2014/main" id="{5A3CF1B6-F84C-5BEB-CD4C-0B696AC6EB96}"/>
                    </a:ext>
                  </a:extLst>
                </p14:cNvPr>
                <p14:cNvContentPartPr/>
                <p14:nvPr/>
              </p14:nvContentPartPr>
              <p14:xfrm>
                <a:off x="7462169" y="3179351"/>
                <a:ext cx="71640" cy="14040"/>
              </p14:xfrm>
            </p:contentPart>
          </mc:Choice>
          <mc:Fallback xmlns="">
            <p:pic>
              <p:nvPicPr>
                <p:cNvPr id="5173" name="Ink 5172">
                  <a:extLst>
                    <a:ext uri="{FF2B5EF4-FFF2-40B4-BE49-F238E27FC236}">
                      <a16:creationId xmlns:a16="http://schemas.microsoft.com/office/drawing/2014/main" id="{5A3CF1B6-F84C-5BEB-CD4C-0B696AC6EB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53169" y="3170351"/>
                  <a:ext cx="89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74" name="Ink 5173">
                  <a:extLst>
                    <a:ext uri="{FF2B5EF4-FFF2-40B4-BE49-F238E27FC236}">
                      <a16:creationId xmlns:a16="http://schemas.microsoft.com/office/drawing/2014/main" id="{C2E2FF8F-AE7C-DA85-A637-39727B6474EF}"/>
                    </a:ext>
                  </a:extLst>
                </p14:cNvPr>
                <p14:cNvContentPartPr/>
                <p14:nvPr/>
              </p14:nvContentPartPr>
              <p14:xfrm>
                <a:off x="7490969" y="3132191"/>
                <a:ext cx="13320" cy="115560"/>
              </p14:xfrm>
            </p:contentPart>
          </mc:Choice>
          <mc:Fallback xmlns="">
            <p:pic>
              <p:nvPicPr>
                <p:cNvPr id="5174" name="Ink 5173">
                  <a:extLst>
                    <a:ext uri="{FF2B5EF4-FFF2-40B4-BE49-F238E27FC236}">
                      <a16:creationId xmlns:a16="http://schemas.microsoft.com/office/drawing/2014/main" id="{C2E2FF8F-AE7C-DA85-A637-39727B6474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82329" y="3123551"/>
                  <a:ext cx="30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75" name="Ink 5174">
                  <a:extLst>
                    <a:ext uri="{FF2B5EF4-FFF2-40B4-BE49-F238E27FC236}">
                      <a16:creationId xmlns:a16="http://schemas.microsoft.com/office/drawing/2014/main" id="{BE99E71A-7AAE-61AD-DA77-7EA5E58147E7}"/>
                    </a:ext>
                  </a:extLst>
                </p14:cNvPr>
                <p14:cNvContentPartPr/>
                <p14:nvPr/>
              </p14:nvContentPartPr>
              <p14:xfrm>
                <a:off x="7607609" y="3060191"/>
                <a:ext cx="63720" cy="156960"/>
              </p14:xfrm>
            </p:contentPart>
          </mc:Choice>
          <mc:Fallback xmlns="">
            <p:pic>
              <p:nvPicPr>
                <p:cNvPr id="5175" name="Ink 5174">
                  <a:extLst>
                    <a:ext uri="{FF2B5EF4-FFF2-40B4-BE49-F238E27FC236}">
                      <a16:creationId xmlns:a16="http://schemas.microsoft.com/office/drawing/2014/main" id="{BE99E71A-7AAE-61AD-DA77-7EA5E58147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98609" y="3051191"/>
                  <a:ext cx="81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76" name="Ink 5175">
                  <a:extLst>
                    <a:ext uri="{FF2B5EF4-FFF2-40B4-BE49-F238E27FC236}">
                      <a16:creationId xmlns:a16="http://schemas.microsoft.com/office/drawing/2014/main" id="{6D2933A8-C5C9-2952-2B6D-D2B5AB138DE8}"/>
                    </a:ext>
                  </a:extLst>
                </p14:cNvPr>
                <p14:cNvContentPartPr/>
                <p14:nvPr/>
              </p14:nvContentPartPr>
              <p14:xfrm>
                <a:off x="7610129" y="3095111"/>
                <a:ext cx="82800" cy="89280"/>
              </p14:xfrm>
            </p:contentPart>
          </mc:Choice>
          <mc:Fallback xmlns="">
            <p:pic>
              <p:nvPicPr>
                <p:cNvPr id="5176" name="Ink 5175">
                  <a:extLst>
                    <a:ext uri="{FF2B5EF4-FFF2-40B4-BE49-F238E27FC236}">
                      <a16:creationId xmlns:a16="http://schemas.microsoft.com/office/drawing/2014/main" id="{6D2933A8-C5C9-2952-2B6D-D2B5AB138D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01489" y="3086471"/>
                  <a:ext cx="100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77" name="Ink 5176">
                  <a:extLst>
                    <a:ext uri="{FF2B5EF4-FFF2-40B4-BE49-F238E27FC236}">
                      <a16:creationId xmlns:a16="http://schemas.microsoft.com/office/drawing/2014/main" id="{E4A09080-BA46-D272-DADC-841507DF4907}"/>
                    </a:ext>
                  </a:extLst>
                </p14:cNvPr>
                <p14:cNvContentPartPr/>
                <p14:nvPr/>
              </p14:nvContentPartPr>
              <p14:xfrm>
                <a:off x="7749809" y="2971991"/>
                <a:ext cx="39240" cy="103680"/>
              </p14:xfrm>
            </p:contentPart>
          </mc:Choice>
          <mc:Fallback xmlns="">
            <p:pic>
              <p:nvPicPr>
                <p:cNvPr id="5177" name="Ink 5176">
                  <a:extLst>
                    <a:ext uri="{FF2B5EF4-FFF2-40B4-BE49-F238E27FC236}">
                      <a16:creationId xmlns:a16="http://schemas.microsoft.com/office/drawing/2014/main" id="{E4A09080-BA46-D272-DADC-841507DF49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41169" y="2963351"/>
                  <a:ext cx="56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79" name="Ink 5178">
                  <a:extLst>
                    <a:ext uri="{FF2B5EF4-FFF2-40B4-BE49-F238E27FC236}">
                      <a16:creationId xmlns:a16="http://schemas.microsoft.com/office/drawing/2014/main" id="{026E2524-4D82-BFF2-863F-471FB91C37EF}"/>
                    </a:ext>
                  </a:extLst>
                </p14:cNvPr>
                <p14:cNvContentPartPr/>
                <p14:nvPr/>
              </p14:nvContentPartPr>
              <p14:xfrm>
                <a:off x="7793009" y="3159911"/>
                <a:ext cx="56160" cy="8280"/>
              </p14:xfrm>
            </p:contentPart>
          </mc:Choice>
          <mc:Fallback xmlns="">
            <p:pic>
              <p:nvPicPr>
                <p:cNvPr id="5179" name="Ink 5178">
                  <a:extLst>
                    <a:ext uri="{FF2B5EF4-FFF2-40B4-BE49-F238E27FC236}">
                      <a16:creationId xmlns:a16="http://schemas.microsoft.com/office/drawing/2014/main" id="{026E2524-4D82-BFF2-863F-471FB91C37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84009" y="3150911"/>
                  <a:ext cx="73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80" name="Ink 5179">
                  <a:extLst>
                    <a:ext uri="{FF2B5EF4-FFF2-40B4-BE49-F238E27FC236}">
                      <a16:creationId xmlns:a16="http://schemas.microsoft.com/office/drawing/2014/main" id="{CE16C8E5-8FC2-AC25-FF55-5084EACAB12F}"/>
                    </a:ext>
                  </a:extLst>
                </p14:cNvPr>
                <p14:cNvContentPartPr/>
                <p14:nvPr/>
              </p14:nvContentPartPr>
              <p14:xfrm>
                <a:off x="7946729" y="3132191"/>
                <a:ext cx="23040" cy="7920"/>
              </p14:xfrm>
            </p:contentPart>
          </mc:Choice>
          <mc:Fallback xmlns="">
            <p:pic>
              <p:nvPicPr>
                <p:cNvPr id="5180" name="Ink 5179">
                  <a:extLst>
                    <a:ext uri="{FF2B5EF4-FFF2-40B4-BE49-F238E27FC236}">
                      <a16:creationId xmlns:a16="http://schemas.microsoft.com/office/drawing/2014/main" id="{CE16C8E5-8FC2-AC25-FF55-5084EACAB1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38089" y="3123551"/>
                  <a:ext cx="40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81" name="Ink 5180">
                  <a:extLst>
                    <a:ext uri="{FF2B5EF4-FFF2-40B4-BE49-F238E27FC236}">
                      <a16:creationId xmlns:a16="http://schemas.microsoft.com/office/drawing/2014/main" id="{E2BDA18F-EB73-DBD7-E187-9441F51CDB7A}"/>
                    </a:ext>
                  </a:extLst>
                </p14:cNvPr>
                <p14:cNvContentPartPr/>
                <p14:nvPr/>
              </p14:nvContentPartPr>
              <p14:xfrm>
                <a:off x="8003249" y="3131471"/>
                <a:ext cx="27360" cy="8640"/>
              </p14:xfrm>
            </p:contentPart>
          </mc:Choice>
          <mc:Fallback xmlns="">
            <p:pic>
              <p:nvPicPr>
                <p:cNvPr id="5181" name="Ink 5180">
                  <a:extLst>
                    <a:ext uri="{FF2B5EF4-FFF2-40B4-BE49-F238E27FC236}">
                      <a16:creationId xmlns:a16="http://schemas.microsoft.com/office/drawing/2014/main" id="{E2BDA18F-EB73-DBD7-E187-9441F51CDB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94609" y="3122831"/>
                  <a:ext cx="45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82" name="Ink 5181">
                  <a:extLst>
                    <a:ext uri="{FF2B5EF4-FFF2-40B4-BE49-F238E27FC236}">
                      <a16:creationId xmlns:a16="http://schemas.microsoft.com/office/drawing/2014/main" id="{E57B9C41-E042-C189-43FD-2DC4BE9E9B6C}"/>
                    </a:ext>
                  </a:extLst>
                </p14:cNvPr>
                <p14:cNvContentPartPr/>
                <p14:nvPr/>
              </p14:nvContentPartPr>
              <p14:xfrm>
                <a:off x="8070929" y="3114551"/>
                <a:ext cx="94320" cy="19080"/>
              </p14:xfrm>
            </p:contentPart>
          </mc:Choice>
          <mc:Fallback xmlns="">
            <p:pic>
              <p:nvPicPr>
                <p:cNvPr id="5182" name="Ink 5181">
                  <a:extLst>
                    <a:ext uri="{FF2B5EF4-FFF2-40B4-BE49-F238E27FC236}">
                      <a16:creationId xmlns:a16="http://schemas.microsoft.com/office/drawing/2014/main" id="{E57B9C41-E042-C189-43FD-2DC4BE9E9B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62289" y="3105911"/>
                  <a:ext cx="111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83" name="Ink 5182">
                  <a:extLst>
                    <a:ext uri="{FF2B5EF4-FFF2-40B4-BE49-F238E27FC236}">
                      <a16:creationId xmlns:a16="http://schemas.microsoft.com/office/drawing/2014/main" id="{D10B6F78-21F9-CC09-5CAF-222260B32211}"/>
                    </a:ext>
                  </a:extLst>
                </p14:cNvPr>
                <p14:cNvContentPartPr/>
                <p14:nvPr/>
              </p14:nvContentPartPr>
              <p14:xfrm>
                <a:off x="8195129" y="3114551"/>
                <a:ext cx="96120" cy="11880"/>
              </p14:xfrm>
            </p:contentPart>
          </mc:Choice>
          <mc:Fallback xmlns="">
            <p:pic>
              <p:nvPicPr>
                <p:cNvPr id="5183" name="Ink 5182">
                  <a:extLst>
                    <a:ext uri="{FF2B5EF4-FFF2-40B4-BE49-F238E27FC236}">
                      <a16:creationId xmlns:a16="http://schemas.microsoft.com/office/drawing/2014/main" id="{D10B6F78-21F9-CC09-5CAF-222260B322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86129" y="3105911"/>
                  <a:ext cx="11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84" name="Ink 5183">
                  <a:extLst>
                    <a:ext uri="{FF2B5EF4-FFF2-40B4-BE49-F238E27FC236}">
                      <a16:creationId xmlns:a16="http://schemas.microsoft.com/office/drawing/2014/main" id="{5C70C640-F0D1-076F-B685-1A45FBB78861}"/>
                    </a:ext>
                  </a:extLst>
                </p14:cNvPr>
                <p14:cNvContentPartPr/>
                <p14:nvPr/>
              </p14:nvContentPartPr>
              <p14:xfrm>
                <a:off x="7835129" y="3359351"/>
                <a:ext cx="61200" cy="127080"/>
              </p14:xfrm>
            </p:contentPart>
          </mc:Choice>
          <mc:Fallback xmlns="">
            <p:pic>
              <p:nvPicPr>
                <p:cNvPr id="5184" name="Ink 5183">
                  <a:extLst>
                    <a:ext uri="{FF2B5EF4-FFF2-40B4-BE49-F238E27FC236}">
                      <a16:creationId xmlns:a16="http://schemas.microsoft.com/office/drawing/2014/main" id="{5C70C640-F0D1-076F-B685-1A45FBB788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26489" y="3350711"/>
                  <a:ext cx="7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85" name="Ink 5184">
                  <a:extLst>
                    <a:ext uri="{FF2B5EF4-FFF2-40B4-BE49-F238E27FC236}">
                      <a16:creationId xmlns:a16="http://schemas.microsoft.com/office/drawing/2014/main" id="{7139990B-221E-FAC4-9B66-3E1966047FD1}"/>
                    </a:ext>
                  </a:extLst>
                </p14:cNvPr>
                <p14:cNvContentPartPr/>
                <p14:nvPr/>
              </p14:nvContentPartPr>
              <p14:xfrm>
                <a:off x="7806329" y="3383831"/>
                <a:ext cx="93600" cy="74880"/>
              </p14:xfrm>
            </p:contentPart>
          </mc:Choice>
          <mc:Fallback xmlns="">
            <p:pic>
              <p:nvPicPr>
                <p:cNvPr id="5185" name="Ink 5184">
                  <a:extLst>
                    <a:ext uri="{FF2B5EF4-FFF2-40B4-BE49-F238E27FC236}">
                      <a16:creationId xmlns:a16="http://schemas.microsoft.com/office/drawing/2014/main" id="{7139990B-221E-FAC4-9B66-3E1966047F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97689" y="3375191"/>
                  <a:ext cx="111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86" name="Ink 5185">
                  <a:extLst>
                    <a:ext uri="{FF2B5EF4-FFF2-40B4-BE49-F238E27FC236}">
                      <a16:creationId xmlns:a16="http://schemas.microsoft.com/office/drawing/2014/main" id="{F4F8B6FA-2B0C-4926-F215-6DFAE82C77E7}"/>
                    </a:ext>
                  </a:extLst>
                </p14:cNvPr>
                <p14:cNvContentPartPr/>
                <p14:nvPr/>
              </p14:nvContentPartPr>
              <p14:xfrm>
                <a:off x="7633529" y="3403271"/>
                <a:ext cx="80280" cy="103320"/>
              </p14:xfrm>
            </p:contentPart>
          </mc:Choice>
          <mc:Fallback xmlns="">
            <p:pic>
              <p:nvPicPr>
                <p:cNvPr id="5186" name="Ink 5185">
                  <a:extLst>
                    <a:ext uri="{FF2B5EF4-FFF2-40B4-BE49-F238E27FC236}">
                      <a16:creationId xmlns:a16="http://schemas.microsoft.com/office/drawing/2014/main" id="{F4F8B6FA-2B0C-4926-F215-6DFAE82C77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24529" y="3394271"/>
                  <a:ext cx="97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87" name="Ink 5186">
                  <a:extLst>
                    <a:ext uri="{FF2B5EF4-FFF2-40B4-BE49-F238E27FC236}">
                      <a16:creationId xmlns:a16="http://schemas.microsoft.com/office/drawing/2014/main" id="{8063B205-B431-E3CB-55F9-E158BB25F811}"/>
                    </a:ext>
                  </a:extLst>
                </p14:cNvPr>
                <p14:cNvContentPartPr/>
                <p14:nvPr/>
              </p14:nvContentPartPr>
              <p14:xfrm>
                <a:off x="7390169" y="3490751"/>
                <a:ext cx="82440" cy="28080"/>
              </p14:xfrm>
            </p:contentPart>
          </mc:Choice>
          <mc:Fallback xmlns="">
            <p:pic>
              <p:nvPicPr>
                <p:cNvPr id="5187" name="Ink 5186">
                  <a:extLst>
                    <a:ext uri="{FF2B5EF4-FFF2-40B4-BE49-F238E27FC236}">
                      <a16:creationId xmlns:a16="http://schemas.microsoft.com/office/drawing/2014/main" id="{8063B205-B431-E3CB-55F9-E158BB25F81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81169" y="3482111"/>
                  <a:ext cx="100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88" name="Ink 5187">
                  <a:extLst>
                    <a:ext uri="{FF2B5EF4-FFF2-40B4-BE49-F238E27FC236}">
                      <a16:creationId xmlns:a16="http://schemas.microsoft.com/office/drawing/2014/main" id="{84BECADE-45F7-E710-8308-A386BFAD61D1}"/>
                    </a:ext>
                  </a:extLst>
                </p14:cNvPr>
                <p14:cNvContentPartPr/>
                <p14:nvPr/>
              </p14:nvContentPartPr>
              <p14:xfrm>
                <a:off x="7503209" y="3453311"/>
                <a:ext cx="12240" cy="83880"/>
              </p14:xfrm>
            </p:contentPart>
          </mc:Choice>
          <mc:Fallback xmlns="">
            <p:pic>
              <p:nvPicPr>
                <p:cNvPr id="5188" name="Ink 5187">
                  <a:extLst>
                    <a:ext uri="{FF2B5EF4-FFF2-40B4-BE49-F238E27FC236}">
                      <a16:creationId xmlns:a16="http://schemas.microsoft.com/office/drawing/2014/main" id="{84BECADE-45F7-E710-8308-A386BFAD61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94209" y="3444311"/>
                  <a:ext cx="2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89" name="Ink 5188">
                  <a:extLst>
                    <a:ext uri="{FF2B5EF4-FFF2-40B4-BE49-F238E27FC236}">
                      <a16:creationId xmlns:a16="http://schemas.microsoft.com/office/drawing/2014/main" id="{EB0D5308-8689-500E-7B3A-0E23FCC6E03E}"/>
                    </a:ext>
                  </a:extLst>
                </p14:cNvPr>
                <p14:cNvContentPartPr/>
                <p14:nvPr/>
              </p14:nvContentPartPr>
              <p14:xfrm>
                <a:off x="7948169" y="3367991"/>
                <a:ext cx="66600" cy="102240"/>
              </p14:xfrm>
            </p:contentPart>
          </mc:Choice>
          <mc:Fallback xmlns="">
            <p:pic>
              <p:nvPicPr>
                <p:cNvPr id="5189" name="Ink 5188">
                  <a:extLst>
                    <a:ext uri="{FF2B5EF4-FFF2-40B4-BE49-F238E27FC236}">
                      <a16:creationId xmlns:a16="http://schemas.microsoft.com/office/drawing/2014/main" id="{EB0D5308-8689-500E-7B3A-0E23FCC6E0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39529" y="3358991"/>
                  <a:ext cx="84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90" name="Ink 5189">
                  <a:extLst>
                    <a:ext uri="{FF2B5EF4-FFF2-40B4-BE49-F238E27FC236}">
                      <a16:creationId xmlns:a16="http://schemas.microsoft.com/office/drawing/2014/main" id="{B4972A71-80C5-FFCF-9BD2-6F807DEA1F97}"/>
                    </a:ext>
                  </a:extLst>
                </p14:cNvPr>
                <p14:cNvContentPartPr/>
                <p14:nvPr/>
              </p14:nvContentPartPr>
              <p14:xfrm>
                <a:off x="8089289" y="3342791"/>
                <a:ext cx="7200" cy="158400"/>
              </p14:xfrm>
            </p:contentPart>
          </mc:Choice>
          <mc:Fallback xmlns="">
            <p:pic>
              <p:nvPicPr>
                <p:cNvPr id="5190" name="Ink 5189">
                  <a:extLst>
                    <a:ext uri="{FF2B5EF4-FFF2-40B4-BE49-F238E27FC236}">
                      <a16:creationId xmlns:a16="http://schemas.microsoft.com/office/drawing/2014/main" id="{B4972A71-80C5-FFCF-9BD2-6F807DEA1F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80289" y="3334151"/>
                  <a:ext cx="248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8" name="Group 5217">
            <a:extLst>
              <a:ext uri="{FF2B5EF4-FFF2-40B4-BE49-F238E27FC236}">
                <a16:creationId xmlns:a16="http://schemas.microsoft.com/office/drawing/2014/main" id="{8D4E1DFD-8026-41BE-5B16-4E1EBC290F59}"/>
              </a:ext>
            </a:extLst>
          </p:cNvPr>
          <p:cNvGrpSpPr/>
          <p:nvPr/>
        </p:nvGrpSpPr>
        <p:grpSpPr>
          <a:xfrm>
            <a:off x="6696265" y="2460433"/>
            <a:ext cx="1080720" cy="377640"/>
            <a:chOff x="6032154" y="2460433"/>
            <a:chExt cx="108072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93" name="Ink 5192">
                  <a:extLst>
                    <a:ext uri="{FF2B5EF4-FFF2-40B4-BE49-F238E27FC236}">
                      <a16:creationId xmlns:a16="http://schemas.microsoft.com/office/drawing/2014/main" id="{2D3C1638-223D-52CD-3784-DA57452F5A5D}"/>
                    </a:ext>
                  </a:extLst>
                </p14:cNvPr>
                <p14:cNvContentPartPr/>
                <p14:nvPr/>
              </p14:nvContentPartPr>
              <p14:xfrm>
                <a:off x="6078234" y="2476273"/>
                <a:ext cx="85320" cy="170280"/>
              </p14:xfrm>
            </p:contentPart>
          </mc:Choice>
          <mc:Fallback xmlns="">
            <p:pic>
              <p:nvPicPr>
                <p:cNvPr id="5193" name="Ink 5192">
                  <a:extLst>
                    <a:ext uri="{FF2B5EF4-FFF2-40B4-BE49-F238E27FC236}">
                      <a16:creationId xmlns:a16="http://schemas.microsoft.com/office/drawing/2014/main" id="{2D3C1638-223D-52CD-3784-DA57452F5A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69594" y="2467273"/>
                  <a:ext cx="102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94" name="Ink 5193">
                  <a:extLst>
                    <a:ext uri="{FF2B5EF4-FFF2-40B4-BE49-F238E27FC236}">
                      <a16:creationId xmlns:a16="http://schemas.microsoft.com/office/drawing/2014/main" id="{FBA53CDA-2E0B-EF46-CAEB-B3263677A1C4}"/>
                    </a:ext>
                  </a:extLst>
                </p14:cNvPr>
                <p14:cNvContentPartPr/>
                <p14:nvPr/>
              </p14:nvContentPartPr>
              <p14:xfrm>
                <a:off x="6032154" y="2697313"/>
                <a:ext cx="142560" cy="8280"/>
              </p14:xfrm>
            </p:contentPart>
          </mc:Choice>
          <mc:Fallback xmlns="">
            <p:pic>
              <p:nvPicPr>
                <p:cNvPr id="5194" name="Ink 5193">
                  <a:extLst>
                    <a:ext uri="{FF2B5EF4-FFF2-40B4-BE49-F238E27FC236}">
                      <a16:creationId xmlns:a16="http://schemas.microsoft.com/office/drawing/2014/main" id="{FBA53CDA-2E0B-EF46-CAEB-B3263677A1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23514" y="2688313"/>
                  <a:ext cx="160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95" name="Ink 5194">
                  <a:extLst>
                    <a:ext uri="{FF2B5EF4-FFF2-40B4-BE49-F238E27FC236}">
                      <a16:creationId xmlns:a16="http://schemas.microsoft.com/office/drawing/2014/main" id="{58A2A511-2AB2-089F-D699-ABE4AD1A5D92}"/>
                    </a:ext>
                  </a:extLst>
                </p14:cNvPr>
                <p14:cNvContentPartPr/>
                <p14:nvPr/>
              </p14:nvContentPartPr>
              <p14:xfrm>
                <a:off x="6049074" y="2728633"/>
                <a:ext cx="50040" cy="109440"/>
              </p14:xfrm>
            </p:contentPart>
          </mc:Choice>
          <mc:Fallback xmlns="">
            <p:pic>
              <p:nvPicPr>
                <p:cNvPr id="5195" name="Ink 5194">
                  <a:extLst>
                    <a:ext uri="{FF2B5EF4-FFF2-40B4-BE49-F238E27FC236}">
                      <a16:creationId xmlns:a16="http://schemas.microsoft.com/office/drawing/2014/main" id="{58A2A511-2AB2-089F-D699-ABE4AD1A5D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40434" y="2719993"/>
                  <a:ext cx="67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96" name="Ink 5195">
                  <a:extLst>
                    <a:ext uri="{FF2B5EF4-FFF2-40B4-BE49-F238E27FC236}">
                      <a16:creationId xmlns:a16="http://schemas.microsoft.com/office/drawing/2014/main" id="{AE400A19-3337-C841-2CB7-3C456E9B1F67}"/>
                    </a:ext>
                  </a:extLst>
                </p14:cNvPr>
                <p14:cNvContentPartPr/>
                <p14:nvPr/>
              </p14:nvContentPartPr>
              <p14:xfrm>
                <a:off x="6126114" y="2722873"/>
                <a:ext cx="30960" cy="84240"/>
              </p14:xfrm>
            </p:contentPart>
          </mc:Choice>
          <mc:Fallback xmlns="">
            <p:pic>
              <p:nvPicPr>
                <p:cNvPr id="5196" name="Ink 5195">
                  <a:extLst>
                    <a:ext uri="{FF2B5EF4-FFF2-40B4-BE49-F238E27FC236}">
                      <a16:creationId xmlns:a16="http://schemas.microsoft.com/office/drawing/2014/main" id="{AE400A19-3337-C841-2CB7-3C456E9B1F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17474" y="2714233"/>
                  <a:ext cx="48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97" name="Ink 5196">
                  <a:extLst>
                    <a:ext uri="{FF2B5EF4-FFF2-40B4-BE49-F238E27FC236}">
                      <a16:creationId xmlns:a16="http://schemas.microsoft.com/office/drawing/2014/main" id="{A0210DE5-347E-3439-56AD-F449C8A997DF}"/>
                    </a:ext>
                  </a:extLst>
                </p14:cNvPr>
                <p14:cNvContentPartPr/>
                <p14:nvPr/>
              </p14:nvContentPartPr>
              <p14:xfrm>
                <a:off x="6108114" y="2768953"/>
                <a:ext cx="49680" cy="14760"/>
              </p14:xfrm>
            </p:contentPart>
          </mc:Choice>
          <mc:Fallback xmlns="">
            <p:pic>
              <p:nvPicPr>
                <p:cNvPr id="5197" name="Ink 5196">
                  <a:extLst>
                    <a:ext uri="{FF2B5EF4-FFF2-40B4-BE49-F238E27FC236}">
                      <a16:creationId xmlns:a16="http://schemas.microsoft.com/office/drawing/2014/main" id="{A0210DE5-347E-3439-56AD-F449C8A997D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99474" y="2760313"/>
                  <a:ext cx="67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198" name="Ink 5197">
                  <a:extLst>
                    <a:ext uri="{FF2B5EF4-FFF2-40B4-BE49-F238E27FC236}">
                      <a16:creationId xmlns:a16="http://schemas.microsoft.com/office/drawing/2014/main" id="{5946A1F8-2055-F690-13B3-4A6500E904FE}"/>
                    </a:ext>
                  </a:extLst>
                </p14:cNvPr>
                <p14:cNvContentPartPr/>
                <p14:nvPr/>
              </p14:nvContentPartPr>
              <p14:xfrm>
                <a:off x="6245274" y="2503633"/>
                <a:ext cx="47160" cy="131760"/>
              </p14:xfrm>
            </p:contentPart>
          </mc:Choice>
          <mc:Fallback xmlns="">
            <p:pic>
              <p:nvPicPr>
                <p:cNvPr id="5198" name="Ink 5197">
                  <a:extLst>
                    <a:ext uri="{FF2B5EF4-FFF2-40B4-BE49-F238E27FC236}">
                      <a16:creationId xmlns:a16="http://schemas.microsoft.com/office/drawing/2014/main" id="{5946A1F8-2055-F690-13B3-4A6500E904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36274" y="2494993"/>
                  <a:ext cx="64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199" name="Ink 5198">
                  <a:extLst>
                    <a:ext uri="{FF2B5EF4-FFF2-40B4-BE49-F238E27FC236}">
                      <a16:creationId xmlns:a16="http://schemas.microsoft.com/office/drawing/2014/main" id="{BBF530D3-9A21-F45B-2989-D5E5C78460D8}"/>
                    </a:ext>
                  </a:extLst>
                </p14:cNvPr>
                <p14:cNvContentPartPr/>
                <p14:nvPr/>
              </p14:nvContentPartPr>
              <p14:xfrm>
                <a:off x="6235554" y="2555833"/>
                <a:ext cx="57240" cy="7560"/>
              </p14:xfrm>
            </p:contentPart>
          </mc:Choice>
          <mc:Fallback xmlns="">
            <p:pic>
              <p:nvPicPr>
                <p:cNvPr id="5199" name="Ink 5198">
                  <a:extLst>
                    <a:ext uri="{FF2B5EF4-FFF2-40B4-BE49-F238E27FC236}">
                      <a16:creationId xmlns:a16="http://schemas.microsoft.com/office/drawing/2014/main" id="{BBF530D3-9A21-F45B-2989-D5E5C78460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26554" y="2546833"/>
                  <a:ext cx="74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200" name="Ink 5199">
                  <a:extLst>
                    <a:ext uri="{FF2B5EF4-FFF2-40B4-BE49-F238E27FC236}">
                      <a16:creationId xmlns:a16="http://schemas.microsoft.com/office/drawing/2014/main" id="{497252F6-B2AC-CC1F-BBB3-F6CE3AC7C75C}"/>
                    </a:ext>
                  </a:extLst>
                </p14:cNvPr>
                <p14:cNvContentPartPr/>
                <p14:nvPr/>
              </p14:nvContentPartPr>
              <p14:xfrm>
                <a:off x="6299994" y="2566633"/>
                <a:ext cx="103680" cy="60840"/>
              </p14:xfrm>
            </p:contentPart>
          </mc:Choice>
          <mc:Fallback xmlns="">
            <p:pic>
              <p:nvPicPr>
                <p:cNvPr id="5200" name="Ink 5199">
                  <a:extLst>
                    <a:ext uri="{FF2B5EF4-FFF2-40B4-BE49-F238E27FC236}">
                      <a16:creationId xmlns:a16="http://schemas.microsoft.com/office/drawing/2014/main" id="{497252F6-B2AC-CC1F-BBB3-F6CE3AC7C75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91354" y="2557993"/>
                  <a:ext cx="121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201" name="Ink 5200">
                  <a:extLst>
                    <a:ext uri="{FF2B5EF4-FFF2-40B4-BE49-F238E27FC236}">
                      <a16:creationId xmlns:a16="http://schemas.microsoft.com/office/drawing/2014/main" id="{75AEDC04-7159-E740-4266-3C69B4D27137}"/>
                    </a:ext>
                  </a:extLst>
                </p14:cNvPr>
                <p14:cNvContentPartPr/>
                <p14:nvPr/>
              </p14:nvContentPartPr>
              <p14:xfrm>
                <a:off x="6412674" y="2525953"/>
                <a:ext cx="25200" cy="4680"/>
              </p14:xfrm>
            </p:contentPart>
          </mc:Choice>
          <mc:Fallback xmlns="">
            <p:pic>
              <p:nvPicPr>
                <p:cNvPr id="5201" name="Ink 5200">
                  <a:extLst>
                    <a:ext uri="{FF2B5EF4-FFF2-40B4-BE49-F238E27FC236}">
                      <a16:creationId xmlns:a16="http://schemas.microsoft.com/office/drawing/2014/main" id="{75AEDC04-7159-E740-4266-3C69B4D2713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04034" y="2516953"/>
                  <a:ext cx="42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202" name="Ink 5201">
                  <a:extLst>
                    <a:ext uri="{FF2B5EF4-FFF2-40B4-BE49-F238E27FC236}">
                      <a16:creationId xmlns:a16="http://schemas.microsoft.com/office/drawing/2014/main" id="{9394E493-6D29-09FC-E811-505C54F91382}"/>
                    </a:ext>
                  </a:extLst>
                </p14:cNvPr>
                <p14:cNvContentPartPr/>
                <p14:nvPr/>
              </p14:nvContentPartPr>
              <p14:xfrm>
                <a:off x="6450114" y="2494633"/>
                <a:ext cx="6480" cy="48240"/>
              </p14:xfrm>
            </p:contentPart>
          </mc:Choice>
          <mc:Fallback xmlns="">
            <p:pic>
              <p:nvPicPr>
                <p:cNvPr id="5202" name="Ink 5201">
                  <a:extLst>
                    <a:ext uri="{FF2B5EF4-FFF2-40B4-BE49-F238E27FC236}">
                      <a16:creationId xmlns:a16="http://schemas.microsoft.com/office/drawing/2014/main" id="{9394E493-6D29-09FC-E811-505C54F913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41114" y="2485993"/>
                  <a:ext cx="2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203" name="Ink 5202">
                  <a:extLst>
                    <a:ext uri="{FF2B5EF4-FFF2-40B4-BE49-F238E27FC236}">
                      <a16:creationId xmlns:a16="http://schemas.microsoft.com/office/drawing/2014/main" id="{E42C5716-1B72-9F2B-5C0D-E7C3B8E466AB}"/>
                    </a:ext>
                  </a:extLst>
                </p14:cNvPr>
                <p14:cNvContentPartPr/>
                <p14:nvPr/>
              </p14:nvContentPartPr>
              <p14:xfrm>
                <a:off x="6442554" y="2483473"/>
                <a:ext cx="105120" cy="191520"/>
              </p14:xfrm>
            </p:contentPart>
          </mc:Choice>
          <mc:Fallback xmlns="">
            <p:pic>
              <p:nvPicPr>
                <p:cNvPr id="5203" name="Ink 5202">
                  <a:extLst>
                    <a:ext uri="{FF2B5EF4-FFF2-40B4-BE49-F238E27FC236}">
                      <a16:creationId xmlns:a16="http://schemas.microsoft.com/office/drawing/2014/main" id="{E42C5716-1B72-9F2B-5C0D-E7C3B8E466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33554" y="2474473"/>
                  <a:ext cx="122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205" name="Ink 5204">
                  <a:extLst>
                    <a:ext uri="{FF2B5EF4-FFF2-40B4-BE49-F238E27FC236}">
                      <a16:creationId xmlns:a16="http://schemas.microsoft.com/office/drawing/2014/main" id="{616EEFA4-D63F-496E-C98C-1247D44F8A0A}"/>
                    </a:ext>
                  </a:extLst>
                </p14:cNvPr>
                <p14:cNvContentPartPr/>
                <p14:nvPr/>
              </p14:nvContentPartPr>
              <p14:xfrm>
                <a:off x="6550194" y="2508673"/>
                <a:ext cx="28080" cy="99000"/>
              </p14:xfrm>
            </p:contentPart>
          </mc:Choice>
          <mc:Fallback xmlns="">
            <p:pic>
              <p:nvPicPr>
                <p:cNvPr id="5205" name="Ink 5204">
                  <a:extLst>
                    <a:ext uri="{FF2B5EF4-FFF2-40B4-BE49-F238E27FC236}">
                      <a16:creationId xmlns:a16="http://schemas.microsoft.com/office/drawing/2014/main" id="{616EEFA4-D63F-496E-C98C-1247D44F8A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41194" y="2499673"/>
                  <a:ext cx="45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206" name="Ink 5205">
                  <a:extLst>
                    <a:ext uri="{FF2B5EF4-FFF2-40B4-BE49-F238E27FC236}">
                      <a16:creationId xmlns:a16="http://schemas.microsoft.com/office/drawing/2014/main" id="{61412632-5EC4-05DA-BD66-834308DBD1D0}"/>
                    </a:ext>
                  </a:extLst>
                </p14:cNvPr>
                <p14:cNvContentPartPr/>
                <p14:nvPr/>
              </p14:nvContentPartPr>
              <p14:xfrm>
                <a:off x="6549834" y="2561593"/>
                <a:ext cx="41040" cy="9360"/>
              </p14:xfrm>
            </p:contentPart>
          </mc:Choice>
          <mc:Fallback xmlns="">
            <p:pic>
              <p:nvPicPr>
                <p:cNvPr id="5206" name="Ink 5205">
                  <a:extLst>
                    <a:ext uri="{FF2B5EF4-FFF2-40B4-BE49-F238E27FC236}">
                      <a16:creationId xmlns:a16="http://schemas.microsoft.com/office/drawing/2014/main" id="{61412632-5EC4-05DA-BD66-834308DBD1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40834" y="2552953"/>
                  <a:ext cx="58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207" name="Ink 5206">
                  <a:extLst>
                    <a:ext uri="{FF2B5EF4-FFF2-40B4-BE49-F238E27FC236}">
                      <a16:creationId xmlns:a16="http://schemas.microsoft.com/office/drawing/2014/main" id="{290F5350-882F-B1C8-0E0B-791AAA4DE186}"/>
                    </a:ext>
                  </a:extLst>
                </p14:cNvPr>
                <p14:cNvContentPartPr/>
                <p14:nvPr/>
              </p14:nvContentPartPr>
              <p14:xfrm>
                <a:off x="6596274" y="2499673"/>
                <a:ext cx="58320" cy="152640"/>
              </p14:xfrm>
            </p:contentPart>
          </mc:Choice>
          <mc:Fallback xmlns="">
            <p:pic>
              <p:nvPicPr>
                <p:cNvPr id="5207" name="Ink 5206">
                  <a:extLst>
                    <a:ext uri="{FF2B5EF4-FFF2-40B4-BE49-F238E27FC236}">
                      <a16:creationId xmlns:a16="http://schemas.microsoft.com/office/drawing/2014/main" id="{290F5350-882F-B1C8-0E0B-791AAA4DE1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87634" y="2491033"/>
                  <a:ext cx="75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208" name="Ink 5207">
                  <a:extLst>
                    <a:ext uri="{FF2B5EF4-FFF2-40B4-BE49-F238E27FC236}">
                      <a16:creationId xmlns:a16="http://schemas.microsoft.com/office/drawing/2014/main" id="{6FDC45C9-0CC2-EE66-54E0-2EA3184FA90D}"/>
                    </a:ext>
                  </a:extLst>
                </p14:cNvPr>
                <p14:cNvContentPartPr/>
                <p14:nvPr/>
              </p14:nvContentPartPr>
              <p14:xfrm>
                <a:off x="6752514" y="2609473"/>
                <a:ext cx="23400" cy="5760"/>
              </p14:xfrm>
            </p:contentPart>
          </mc:Choice>
          <mc:Fallback xmlns="">
            <p:pic>
              <p:nvPicPr>
                <p:cNvPr id="5208" name="Ink 5207">
                  <a:extLst>
                    <a:ext uri="{FF2B5EF4-FFF2-40B4-BE49-F238E27FC236}">
                      <a16:creationId xmlns:a16="http://schemas.microsoft.com/office/drawing/2014/main" id="{6FDC45C9-0CC2-EE66-54E0-2EA3184FA9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43514" y="2600833"/>
                  <a:ext cx="41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209" name="Ink 5208">
                  <a:extLst>
                    <a:ext uri="{FF2B5EF4-FFF2-40B4-BE49-F238E27FC236}">
                      <a16:creationId xmlns:a16="http://schemas.microsoft.com/office/drawing/2014/main" id="{4B6570B4-B10A-6C94-EFE8-C5F7166521D5}"/>
                    </a:ext>
                  </a:extLst>
                </p14:cNvPr>
                <p14:cNvContentPartPr/>
                <p14:nvPr/>
              </p14:nvContentPartPr>
              <p14:xfrm>
                <a:off x="6731274" y="2642233"/>
                <a:ext cx="42840" cy="5040"/>
              </p14:xfrm>
            </p:contentPart>
          </mc:Choice>
          <mc:Fallback xmlns="">
            <p:pic>
              <p:nvPicPr>
                <p:cNvPr id="5209" name="Ink 5208">
                  <a:extLst>
                    <a:ext uri="{FF2B5EF4-FFF2-40B4-BE49-F238E27FC236}">
                      <a16:creationId xmlns:a16="http://schemas.microsoft.com/office/drawing/2014/main" id="{4B6570B4-B10A-6C94-EFE8-C5F7166521D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22274" y="2633233"/>
                  <a:ext cx="60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210" name="Ink 5209">
                  <a:extLst>
                    <a:ext uri="{FF2B5EF4-FFF2-40B4-BE49-F238E27FC236}">
                      <a16:creationId xmlns:a16="http://schemas.microsoft.com/office/drawing/2014/main" id="{B9C71D35-D908-1088-9EB2-7FF9697244D0}"/>
                    </a:ext>
                  </a:extLst>
                </p14:cNvPr>
                <p14:cNvContentPartPr/>
                <p14:nvPr/>
              </p14:nvContentPartPr>
              <p14:xfrm>
                <a:off x="6962034" y="2460433"/>
                <a:ext cx="15120" cy="97560"/>
              </p14:xfrm>
            </p:contentPart>
          </mc:Choice>
          <mc:Fallback xmlns="">
            <p:pic>
              <p:nvPicPr>
                <p:cNvPr id="5210" name="Ink 5209">
                  <a:extLst>
                    <a:ext uri="{FF2B5EF4-FFF2-40B4-BE49-F238E27FC236}">
                      <a16:creationId xmlns:a16="http://schemas.microsoft.com/office/drawing/2014/main" id="{B9C71D35-D908-1088-9EB2-7FF9697244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53034" y="2451433"/>
                  <a:ext cx="32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211" name="Ink 5210">
                  <a:extLst>
                    <a:ext uri="{FF2B5EF4-FFF2-40B4-BE49-F238E27FC236}">
                      <a16:creationId xmlns:a16="http://schemas.microsoft.com/office/drawing/2014/main" id="{20F3C4DA-1037-5E8F-2FD9-AE5631779EA2}"/>
                    </a:ext>
                  </a:extLst>
                </p14:cNvPr>
                <p14:cNvContentPartPr/>
                <p14:nvPr/>
              </p14:nvContentPartPr>
              <p14:xfrm>
                <a:off x="6840354" y="2578513"/>
                <a:ext cx="233280" cy="24480"/>
              </p14:xfrm>
            </p:contentPart>
          </mc:Choice>
          <mc:Fallback xmlns="">
            <p:pic>
              <p:nvPicPr>
                <p:cNvPr id="5211" name="Ink 5210">
                  <a:extLst>
                    <a:ext uri="{FF2B5EF4-FFF2-40B4-BE49-F238E27FC236}">
                      <a16:creationId xmlns:a16="http://schemas.microsoft.com/office/drawing/2014/main" id="{20F3C4DA-1037-5E8F-2FD9-AE5631779EA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31714" y="2569873"/>
                  <a:ext cx="250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212" name="Ink 5211">
                  <a:extLst>
                    <a:ext uri="{FF2B5EF4-FFF2-40B4-BE49-F238E27FC236}">
                      <a16:creationId xmlns:a16="http://schemas.microsoft.com/office/drawing/2014/main" id="{0DED0CF8-DF74-BDF8-1465-BF7F30895E00}"/>
                    </a:ext>
                  </a:extLst>
                </p14:cNvPr>
                <p14:cNvContentPartPr/>
                <p14:nvPr/>
              </p14:nvContentPartPr>
              <p14:xfrm>
                <a:off x="6887874" y="2669953"/>
                <a:ext cx="15480" cy="77400"/>
              </p14:xfrm>
            </p:contentPart>
          </mc:Choice>
          <mc:Fallback xmlns="">
            <p:pic>
              <p:nvPicPr>
                <p:cNvPr id="5212" name="Ink 5211">
                  <a:extLst>
                    <a:ext uri="{FF2B5EF4-FFF2-40B4-BE49-F238E27FC236}">
                      <a16:creationId xmlns:a16="http://schemas.microsoft.com/office/drawing/2014/main" id="{0DED0CF8-DF74-BDF8-1465-BF7F30895E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78874" y="2661313"/>
                  <a:ext cx="3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213" name="Ink 5212">
                  <a:extLst>
                    <a:ext uri="{FF2B5EF4-FFF2-40B4-BE49-F238E27FC236}">
                      <a16:creationId xmlns:a16="http://schemas.microsoft.com/office/drawing/2014/main" id="{8A26EDDB-77D1-9159-48F2-34FE69B47CFD}"/>
                    </a:ext>
                  </a:extLst>
                </p14:cNvPr>
                <p14:cNvContentPartPr/>
                <p14:nvPr/>
              </p14:nvContentPartPr>
              <p14:xfrm>
                <a:off x="6920274" y="2721793"/>
                <a:ext cx="34560" cy="7920"/>
              </p14:xfrm>
            </p:contentPart>
          </mc:Choice>
          <mc:Fallback xmlns="">
            <p:pic>
              <p:nvPicPr>
                <p:cNvPr id="5213" name="Ink 5212">
                  <a:extLst>
                    <a:ext uri="{FF2B5EF4-FFF2-40B4-BE49-F238E27FC236}">
                      <a16:creationId xmlns:a16="http://schemas.microsoft.com/office/drawing/2014/main" id="{8A26EDDB-77D1-9159-48F2-34FE69B47C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11274" y="2713153"/>
                  <a:ext cx="52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214" name="Ink 5213">
                  <a:extLst>
                    <a:ext uri="{FF2B5EF4-FFF2-40B4-BE49-F238E27FC236}">
                      <a16:creationId xmlns:a16="http://schemas.microsoft.com/office/drawing/2014/main" id="{3E3B7AB0-93D0-1A3A-8722-14099A6FB85A}"/>
                    </a:ext>
                  </a:extLst>
                </p14:cNvPr>
                <p14:cNvContentPartPr/>
                <p14:nvPr/>
              </p14:nvContentPartPr>
              <p14:xfrm>
                <a:off x="6934674" y="2689033"/>
                <a:ext cx="11520" cy="80280"/>
              </p14:xfrm>
            </p:contentPart>
          </mc:Choice>
          <mc:Fallback xmlns="">
            <p:pic>
              <p:nvPicPr>
                <p:cNvPr id="5214" name="Ink 5213">
                  <a:extLst>
                    <a:ext uri="{FF2B5EF4-FFF2-40B4-BE49-F238E27FC236}">
                      <a16:creationId xmlns:a16="http://schemas.microsoft.com/office/drawing/2014/main" id="{3E3B7AB0-93D0-1A3A-8722-14099A6FB8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26034" y="2680033"/>
                  <a:ext cx="29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215" name="Ink 5214">
                  <a:extLst>
                    <a:ext uri="{FF2B5EF4-FFF2-40B4-BE49-F238E27FC236}">
                      <a16:creationId xmlns:a16="http://schemas.microsoft.com/office/drawing/2014/main" id="{63C5C89D-01D3-A314-7D1A-27194760ACED}"/>
                    </a:ext>
                  </a:extLst>
                </p14:cNvPr>
                <p14:cNvContentPartPr/>
                <p14:nvPr/>
              </p14:nvContentPartPr>
              <p14:xfrm>
                <a:off x="6998754" y="2651593"/>
                <a:ext cx="36360" cy="109440"/>
              </p14:xfrm>
            </p:contentPart>
          </mc:Choice>
          <mc:Fallback xmlns="">
            <p:pic>
              <p:nvPicPr>
                <p:cNvPr id="5215" name="Ink 5214">
                  <a:extLst>
                    <a:ext uri="{FF2B5EF4-FFF2-40B4-BE49-F238E27FC236}">
                      <a16:creationId xmlns:a16="http://schemas.microsoft.com/office/drawing/2014/main" id="{63C5C89D-01D3-A314-7D1A-27194760AC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89754" y="2642593"/>
                  <a:ext cx="54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216" name="Ink 5215">
                  <a:extLst>
                    <a:ext uri="{FF2B5EF4-FFF2-40B4-BE49-F238E27FC236}">
                      <a16:creationId xmlns:a16="http://schemas.microsoft.com/office/drawing/2014/main" id="{AA000957-EDB2-A4CC-658C-DD67BF183E21}"/>
                    </a:ext>
                  </a:extLst>
                </p14:cNvPr>
                <p14:cNvContentPartPr/>
                <p14:nvPr/>
              </p14:nvContentPartPr>
              <p14:xfrm>
                <a:off x="6992634" y="2696953"/>
                <a:ext cx="43200" cy="5400"/>
              </p14:xfrm>
            </p:contentPart>
          </mc:Choice>
          <mc:Fallback xmlns="">
            <p:pic>
              <p:nvPicPr>
                <p:cNvPr id="5216" name="Ink 5215">
                  <a:extLst>
                    <a:ext uri="{FF2B5EF4-FFF2-40B4-BE49-F238E27FC236}">
                      <a16:creationId xmlns:a16="http://schemas.microsoft.com/office/drawing/2014/main" id="{AA000957-EDB2-A4CC-658C-DD67BF183E2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83634" y="2688313"/>
                  <a:ext cx="60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217" name="Ink 5216">
                  <a:extLst>
                    <a:ext uri="{FF2B5EF4-FFF2-40B4-BE49-F238E27FC236}">
                      <a16:creationId xmlns:a16="http://schemas.microsoft.com/office/drawing/2014/main" id="{1C8AA41C-72CA-AFBE-186D-C72958FC74AC}"/>
                    </a:ext>
                  </a:extLst>
                </p14:cNvPr>
                <p14:cNvContentPartPr/>
                <p14:nvPr/>
              </p14:nvContentPartPr>
              <p14:xfrm>
                <a:off x="7078674" y="2636473"/>
                <a:ext cx="34200" cy="46080"/>
              </p14:xfrm>
            </p:contentPart>
          </mc:Choice>
          <mc:Fallback xmlns="">
            <p:pic>
              <p:nvPicPr>
                <p:cNvPr id="5217" name="Ink 5216">
                  <a:extLst>
                    <a:ext uri="{FF2B5EF4-FFF2-40B4-BE49-F238E27FC236}">
                      <a16:creationId xmlns:a16="http://schemas.microsoft.com/office/drawing/2014/main" id="{1C8AA41C-72CA-AFBE-186D-C72958FC74A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69674" y="2627833"/>
                  <a:ext cx="51840" cy="63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313BE4F-1581-41D5-A17D-F2F08E8B1FD7}"/>
              </a:ext>
            </a:extLst>
          </p:cNvPr>
          <p:cNvSpPr txBox="1"/>
          <p:nvPr/>
        </p:nvSpPr>
        <p:spPr>
          <a:xfrm>
            <a:off x="7526430" y="5814490"/>
            <a:ext cx="161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&lt;&lt;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92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Distortion Removal on NBFM Generation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111793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sym typeface="Symbol" panose="05050102010706020507" pitchFamily="18" charset="2"/>
              </a:rPr>
              <a:t>Bandpass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 Limiter</a:t>
            </a:r>
          </a:p>
        </p:txBody>
      </p:sp>
      <p:pic>
        <p:nvPicPr>
          <p:cNvPr id="11" name="Picture 10" descr="La05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10" y="1066800"/>
            <a:ext cx="5794665" cy="57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2209800"/>
                <a:ext cx="3938258" cy="119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3938258" cy="11985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4620" y="1758468"/>
                <a:ext cx="3039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0" y="1758468"/>
                <a:ext cx="3039550" cy="369332"/>
              </a:xfrm>
              <a:prstGeom prst="rect">
                <a:avLst/>
              </a:prstGeom>
              <a:blipFill>
                <a:blip r:embed="rId4"/>
                <a:stretch>
                  <a:fillRect l="-80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158" y="3352800"/>
                <a:ext cx="338073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58" y="3352800"/>
                <a:ext cx="3380734" cy="823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4973847"/>
                <a:ext cx="5307980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+…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73847"/>
                <a:ext cx="5307980" cy="691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EB9A64-BA6A-5328-0C98-9A0E41E91368}"/>
                  </a:ext>
                </a:extLst>
              </p:cNvPr>
              <p:cNvSpPr txBox="1"/>
              <p:nvPr/>
            </p:nvSpPr>
            <p:spPr>
              <a:xfrm>
                <a:off x="5943600" y="104620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EB9A64-BA6A-5328-0C98-9A0E41E91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046202"/>
                <a:ext cx="609600" cy="338554"/>
              </a:xfrm>
              <a:prstGeom prst="rect">
                <a:avLst/>
              </a:prstGeom>
              <a:blipFill>
                <a:blip r:embed="rId7"/>
                <a:stretch>
                  <a:fillRect r="-4000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1D3C8-833C-7BA0-3322-62AB40E21EA1}"/>
                  </a:ext>
                </a:extLst>
              </p:cNvPr>
              <p:cNvSpPr txBox="1"/>
              <p:nvPr/>
            </p:nvSpPr>
            <p:spPr>
              <a:xfrm>
                <a:off x="87351" y="5781936"/>
                <a:ext cx="4876800" cy="1076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1D3C8-833C-7BA0-3322-62AB40E21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1" y="5781936"/>
                <a:ext cx="4876800" cy="1076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F3063D-6E91-AA1C-7B0D-259F3DE3BBA9}"/>
                  </a:ext>
                </a:extLst>
              </p:cNvPr>
              <p:cNvSpPr txBox="1"/>
              <p:nvPr/>
            </p:nvSpPr>
            <p:spPr>
              <a:xfrm>
                <a:off x="7391400" y="14478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F3063D-6E91-AA1C-7B0D-259F3DE3B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447800"/>
                <a:ext cx="609600" cy="338554"/>
              </a:xfrm>
              <a:prstGeom prst="rect">
                <a:avLst/>
              </a:prstGeom>
              <a:blipFill>
                <a:blip r:embed="rId9"/>
                <a:stretch>
                  <a:fillRect r="-4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37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Indirect Method of Armstrong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NBFM</a:t>
            </a:r>
            <a:r>
              <a:rPr lang="en-US" dirty="0">
                <a:sym typeface="Symbol" panose="05050102010706020507" pitchFamily="18" charset="2"/>
              </a:rPr>
              <a:t> is generated first and then converted to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WBFM</a:t>
            </a:r>
            <a:r>
              <a:rPr lang="en-US" dirty="0">
                <a:sym typeface="Symbol" panose="05050102010706020507" pitchFamily="18" charset="2"/>
              </a:rPr>
              <a:t> by using additional frequency multipliers.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Example</a:t>
            </a:r>
            <a:r>
              <a:rPr lang="en-US" dirty="0">
                <a:sym typeface="Symbol" panose="05050102010706020507" pitchFamily="18" charset="2"/>
              </a:rPr>
              <a:t> of frequency multiplier is a nonlinear device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86347" y="2919369"/>
                <a:ext cx="2136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47" y="2919369"/>
                <a:ext cx="213686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564" r="-4274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1599" y="3419210"/>
                <a:ext cx="4895314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3419210"/>
                <a:ext cx="4895314" cy="11738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1599" y="4724400"/>
                <a:ext cx="6588407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724400"/>
                <a:ext cx="6588407" cy="11738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86347" y="6245225"/>
                <a:ext cx="60640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47" y="6245225"/>
                <a:ext cx="606403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0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28600" y="5710535"/>
            <a:ext cx="3884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Devices of higher multiplier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20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Indirect Method of Armstrong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La05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491987"/>
            <a:ext cx="8970104" cy="33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9" y="1219200"/>
            <a:ext cx="881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For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NBFM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</a:t>
            </a:r>
            <a:r>
              <a:rPr lang="en-US" dirty="0">
                <a:sym typeface="Symbol" panose="05050102010706020507" pitchFamily="18" charset="2"/>
              </a:rPr>
              <a:t> &lt;&lt; 1. </a:t>
            </a:r>
          </a:p>
          <a:p>
            <a:r>
              <a:rPr lang="en-US" dirty="0">
                <a:sym typeface="Symbol" panose="05050102010706020507" pitchFamily="18" charset="2"/>
              </a:rPr>
              <a:t>For speech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dirty="0">
                <a:sym typeface="Symbol" panose="05050102010706020507" pitchFamily="18" charset="2"/>
              </a:rPr>
              <a:t> = 50Hz, so if </a:t>
            </a:r>
            <a:r>
              <a:rPr lang="el-GR" dirty="0">
                <a:sym typeface="Symbol" panose="05050102010706020507" pitchFamily="18" charset="2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dirty="0">
                <a:sym typeface="Symbol" panose="05050102010706020507" pitchFamily="18" charset="2"/>
              </a:rPr>
              <a:t> = 25 then </a:t>
            </a:r>
            <a:r>
              <a:rPr lang="en-US" i="1" dirty="0">
                <a:sym typeface="Symbol" panose="05050102010706020507" pitchFamily="18" charset="2"/>
              </a:rPr>
              <a:t></a:t>
            </a:r>
            <a:r>
              <a:rPr lang="en-US" dirty="0">
                <a:sym typeface="Symbol" panose="05050102010706020507" pitchFamily="18" charset="2"/>
              </a:rPr>
              <a:t>  25/50 = 0.5,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6021" y="2343008"/>
                <a:ext cx="5091779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21" y="2343008"/>
                <a:ext cx="5091779" cy="517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943600" y="2356217"/>
                <a:ext cx="3107133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356217"/>
                <a:ext cx="3107133" cy="491288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04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Design an Armstrong indirect FM modulator to generate an FM signal with carrier frequency 97.3 MHz and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 </a:t>
            </a:r>
            <a:r>
              <a:rPr lang="en-US" dirty="0">
                <a:sym typeface="Symbol" panose="05050102010706020507" pitchFamily="18" charset="2"/>
              </a:rPr>
              <a:t>= 10.24 kHz. A NBFM generator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= 20 kHz and </a:t>
            </a:r>
            <a:r>
              <a:rPr lang="el-GR" dirty="0">
                <a:sym typeface="Symbol" panose="05050102010706020507" pitchFamily="18" charset="2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dirty="0">
                <a:sym typeface="Symbol" panose="05050102010706020507" pitchFamily="18" charset="2"/>
              </a:rPr>
              <a:t> = 5 Hz is available. Only frequency doublers can be used as multipliers. Additionally, a local oscillator (LO) with adjustable frequency between 400 and 500 kHz is readily available for frequency mixing. </a:t>
            </a:r>
          </a:p>
        </p:txBody>
      </p:sp>
      <p:pic>
        <p:nvPicPr>
          <p:cNvPr id="7" name="Picture 6" descr="La05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4" y="3962400"/>
            <a:ext cx="8385118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5EB9E-AF48-3DFF-EA50-0C774577D8DB}"/>
              </a:ext>
            </a:extLst>
          </p:cNvPr>
          <p:cNvSpPr txBox="1"/>
          <p:nvPr/>
        </p:nvSpPr>
        <p:spPr>
          <a:xfrm>
            <a:off x="245225" y="6243935"/>
            <a:ext cx="6079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M</a:t>
            </a:r>
            <a:r>
              <a:rPr 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>
                <a:solidFill>
                  <a:srgbClr val="FF0000"/>
                </a:solidFill>
                <a:sym typeface="Symbol" panose="05050102010706020507" pitchFamily="18" charset="2"/>
              </a:rPr>
              <a:t>= 2</a:t>
            </a:r>
            <a:r>
              <a:rPr lang="en-US" baseline="30000">
                <a:solidFill>
                  <a:srgbClr val="FF0000"/>
                </a:solidFill>
                <a:sym typeface="Symbol" panose="05050102010706020507" pitchFamily="18" charset="2"/>
              </a:rPr>
              <a:t>4</a:t>
            </a:r>
            <a:r>
              <a:rPr lang="en-US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	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M</a:t>
            </a:r>
            <a:r>
              <a:rPr 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>
                <a:solidFill>
                  <a:srgbClr val="FF0000"/>
                </a:solidFill>
                <a:sym typeface="Symbol" panose="05050102010706020507" pitchFamily="18" charset="2"/>
              </a:rPr>
              <a:t>= 2</a:t>
            </a:r>
            <a:r>
              <a:rPr lang="en-US" baseline="30000">
                <a:solidFill>
                  <a:srgbClr val="FF0000"/>
                </a:solidFill>
                <a:sym typeface="Symbol" panose="05050102010706020507" pitchFamily="18" charset="2"/>
              </a:rPr>
              <a:t>7</a:t>
            </a:r>
            <a:r>
              <a:rPr lang="en-US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	</a:t>
            </a:r>
            <a:r>
              <a:rPr lang="en-US" i="1" dirty="0" err="1">
                <a:solidFill>
                  <a:srgbClr val="FF0000"/>
                </a:solidFill>
                <a:sym typeface="Symbol" panose="05050102010706020507" pitchFamily="18" charset="2"/>
              </a:rPr>
              <a:t>f</a:t>
            </a:r>
            <a:r>
              <a:rPr lang="en-US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LO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= 440 kHz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5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Demodulation of FM Signals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A frequency-selective network with a transfer function of the form |</a:t>
            </a:r>
            <a:r>
              <a:rPr lang="en-US" i="1" dirty="0">
                <a:sym typeface="Symbol" panose="05050102010706020507" pitchFamily="18" charset="2"/>
              </a:rPr>
              <a:t>H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>
                <a:sym typeface="Symbol" panose="05050102010706020507" pitchFamily="18" charset="2"/>
              </a:rPr>
              <a:t>f</a:t>
            </a:r>
            <a:r>
              <a:rPr lang="en-US" dirty="0">
                <a:sym typeface="Symbol" panose="05050102010706020507" pitchFamily="18" charset="2"/>
              </a:rPr>
              <a:t>)|=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2</a:t>
            </a:r>
            <a:r>
              <a:rPr lang="en-US" i="1" dirty="0">
                <a:sym typeface="Symbol" panose="05050102010706020507" pitchFamily="18" charset="2"/>
              </a:rPr>
              <a:t>f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over the FM band would yield an output proportional to the instantaneous frequency.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92" y="3936078"/>
                <a:ext cx="6068008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∞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" y="3936078"/>
                <a:ext cx="6068008" cy="1271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38" y="2441054"/>
                <a:ext cx="5611762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8" y="2441054"/>
                <a:ext cx="5611762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67" y="5439420"/>
                <a:ext cx="7183633" cy="126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7" y="5439420"/>
                <a:ext cx="7183633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716" y="3025354"/>
            <a:ext cx="2743200" cy="17553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62800" y="2252222"/>
            <a:ext cx="1942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Differentiator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380EB-344A-4324-1360-6FDFBD82BF90}"/>
              </a:ext>
            </a:extLst>
          </p:cNvPr>
          <p:cNvSpPr txBox="1"/>
          <p:nvPr/>
        </p:nvSpPr>
        <p:spPr>
          <a:xfrm>
            <a:off x="6441291" y="2578601"/>
            <a:ext cx="1133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|</a:t>
            </a:r>
            <a:r>
              <a:rPr lang="en-US" i="1" dirty="0">
                <a:sym typeface="Symbol" panose="05050102010706020507" pitchFamily="18" charset="2"/>
              </a:rPr>
              <a:t>H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>
                <a:sym typeface="Symbol" panose="05050102010706020507" pitchFamily="18" charset="2"/>
              </a:rPr>
              <a:t>f</a:t>
            </a:r>
            <a:r>
              <a:rPr lang="en-US" dirty="0">
                <a:sym typeface="Symbol" panose="05050102010706020507" pitchFamily="18" charset="2"/>
              </a:rPr>
              <a:t>)|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78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Demodulation of FM Signals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62000" y="1349697"/>
                <a:ext cx="7183633" cy="126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49697"/>
                <a:ext cx="7183633" cy="1266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533400" cy="381000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3048000"/>
            <a:ext cx="6172200" cy="3657600"/>
            <a:chOff x="304800" y="2676967"/>
            <a:chExt cx="5505450" cy="310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676967"/>
              <a:ext cx="5505450" cy="310515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2468881" y="5029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650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Practical Frequency Demodulators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121" y="1066800"/>
                <a:ext cx="4323876" cy="859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𝑓𝑅𝐶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𝑓𝑅𝐶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𝑓𝑅𝐶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1" y="1066800"/>
                <a:ext cx="4323876" cy="8592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05400" y="124027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800" y="1265604"/>
                <a:ext cx="18006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𝑓𝑅𝐶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65604"/>
                <a:ext cx="18006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" y="2438400"/>
                <a:ext cx="352186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𝑐𝑎𝑟𝑟𝑖𝑒𝑟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𝑐𝑢𝑡𝑜𝑓𝑓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438400"/>
                <a:ext cx="3521862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28600" y="3581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The slope is linear over small band, so distortion occurs if the signal band is larger than the linear band.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42912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Zero-crossing detectors: </a:t>
            </a:r>
            <a:r>
              <a:rPr lang="en-US" dirty="0">
                <a:sym typeface="Symbol" panose="05050102010706020507" pitchFamily="18" charset="2"/>
              </a:rPr>
              <a:t>First step is to use amplitude limiter and then the zero-crossing detector.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4886325"/>
            <a:ext cx="2733675" cy="10572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37699"/>
            <a:ext cx="2133600" cy="476250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0372" y="60153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Instantaneous frequency = the rate of zero crossing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66900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17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2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FM Broadcasting Standard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727" y="1252478"/>
            <a:ext cx="8718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Federal Communications Commission (FCC) specifications for FM communication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Frequency range              = 88 to 108 MHz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Channel separations        = 200 kHz,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Peak frequency deviation = 75 kHz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Transmitted signal should be received by monophonic and stereophonic receivers.</a:t>
            </a:r>
            <a:endParaRPr lang="en-US" dirty="0">
              <a:latin typeface="+mj-lt"/>
              <a:sym typeface="Symbol" panose="05050102010706020507" pitchFamily="18" charset="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71600" y="5181600"/>
            <a:ext cx="76616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24000" y="4191000"/>
            <a:ext cx="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1054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9120" y="537719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90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34154" y="51054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65693" y="537719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88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058754" y="510830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538009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108 MHz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12700" y="510830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1820" y="5380094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90.2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10000" y="5715000"/>
            <a:ext cx="7027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75493" y="5791200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200 KHz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6497" y="4823516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A50021"/>
                </a:solidFill>
              </a:rPr>
              <a:t>75 KHz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232693" y="5108304"/>
            <a:ext cx="290611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23305" y="5108304"/>
            <a:ext cx="277295" cy="0"/>
          </a:xfrm>
          <a:prstGeom prst="straightConnector1">
            <a:avLst/>
          </a:prstGeom>
          <a:ln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529638" y="5105400"/>
            <a:ext cx="290611" cy="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20250" y="5105400"/>
            <a:ext cx="277295" cy="0"/>
          </a:xfrm>
          <a:prstGeom prst="straightConnector1">
            <a:avLst/>
          </a:prstGeom>
          <a:ln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05401" y="4784095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150 KHz</a:t>
            </a:r>
          </a:p>
        </p:txBody>
      </p:sp>
      <p:sp>
        <p:nvSpPr>
          <p:cNvPr id="24" name="Freeform 23"/>
          <p:cNvSpPr/>
          <p:nvPr/>
        </p:nvSpPr>
        <p:spPr>
          <a:xfrm>
            <a:off x="2556293" y="4600484"/>
            <a:ext cx="2895600" cy="595863"/>
          </a:xfrm>
          <a:custGeom>
            <a:avLst/>
            <a:gdLst>
              <a:gd name="connsiteX0" fmla="*/ 2871020 w 2871020"/>
              <a:gd name="connsiteY0" fmla="*/ 871550 h 891214"/>
              <a:gd name="connsiteX1" fmla="*/ 2271252 w 2871020"/>
              <a:gd name="connsiteY1" fmla="*/ 143963 h 891214"/>
              <a:gd name="connsiteX2" fmla="*/ 648929 w 2871020"/>
              <a:gd name="connsiteY2" fmla="*/ 65305 h 891214"/>
              <a:gd name="connsiteX3" fmla="*/ 0 w 2871020"/>
              <a:gd name="connsiteY3" fmla="*/ 891214 h 89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1020" h="891214">
                <a:moveTo>
                  <a:pt x="2871020" y="871550"/>
                </a:moveTo>
                <a:cubicBezTo>
                  <a:pt x="2756310" y="574943"/>
                  <a:pt x="2641600" y="278337"/>
                  <a:pt x="2271252" y="143963"/>
                </a:cubicBezTo>
                <a:cubicBezTo>
                  <a:pt x="1900904" y="9589"/>
                  <a:pt x="1027471" y="-59237"/>
                  <a:pt x="648929" y="65305"/>
                </a:cubicBezTo>
                <a:cubicBezTo>
                  <a:pt x="270387" y="189847"/>
                  <a:pt x="135193" y="540530"/>
                  <a:pt x="0" y="891214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3089693" y="51054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61093" y="537719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89.8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22D93-C59E-3320-1220-98E3B736F23A}"/>
              </a:ext>
            </a:extLst>
          </p:cNvPr>
          <p:cNvSpPr txBox="1"/>
          <p:nvPr/>
        </p:nvSpPr>
        <p:spPr>
          <a:xfrm>
            <a:off x="3489195" y="422218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Filter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1481434-8F3F-FD8A-C03A-207496EC743D}"/>
              </a:ext>
            </a:extLst>
          </p:cNvPr>
          <p:cNvSpPr/>
          <p:nvPr/>
        </p:nvSpPr>
        <p:spPr>
          <a:xfrm>
            <a:off x="3451234" y="4599036"/>
            <a:ext cx="717532" cy="595863"/>
          </a:xfrm>
          <a:custGeom>
            <a:avLst/>
            <a:gdLst>
              <a:gd name="connsiteX0" fmla="*/ 0 w 717532"/>
              <a:gd name="connsiteY0" fmla="*/ 625971 h 638923"/>
              <a:gd name="connsiteX1" fmla="*/ 150241 w 717532"/>
              <a:gd name="connsiteY1" fmla="*/ 66451 h 638923"/>
              <a:gd name="connsiteX2" fmla="*/ 580242 w 717532"/>
              <a:gd name="connsiteY2" fmla="*/ 74222 h 638923"/>
              <a:gd name="connsiteX3" fmla="*/ 717532 w 717532"/>
              <a:gd name="connsiteY3" fmla="*/ 638923 h 638923"/>
              <a:gd name="connsiteX4" fmla="*/ 717532 w 717532"/>
              <a:gd name="connsiteY4" fmla="*/ 638923 h 63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32" h="638923">
                <a:moveTo>
                  <a:pt x="0" y="625971"/>
                </a:moveTo>
                <a:cubicBezTo>
                  <a:pt x="26767" y="392190"/>
                  <a:pt x="53534" y="158409"/>
                  <a:pt x="150241" y="66451"/>
                </a:cubicBezTo>
                <a:cubicBezTo>
                  <a:pt x="246948" y="-25507"/>
                  <a:pt x="485694" y="-21190"/>
                  <a:pt x="580242" y="74222"/>
                </a:cubicBezTo>
                <a:cubicBezTo>
                  <a:pt x="674791" y="169634"/>
                  <a:pt x="717532" y="638923"/>
                  <a:pt x="717532" y="638923"/>
                </a:cubicBezTo>
                <a:lnTo>
                  <a:pt x="717532" y="638923"/>
                </a:lnTo>
              </a:path>
            </a:pathLst>
          </a:custGeom>
          <a:noFill/>
          <a:ln>
            <a:solidFill>
              <a:srgbClr val="B120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285058-3CE9-CEF3-DF34-1D9D4255305E}"/>
              </a:ext>
            </a:extLst>
          </p:cNvPr>
          <p:cNvGrpSpPr/>
          <p:nvPr/>
        </p:nvGrpSpPr>
        <p:grpSpPr>
          <a:xfrm>
            <a:off x="150033" y="5791200"/>
            <a:ext cx="3160932" cy="1005358"/>
            <a:chOff x="150033" y="5791200"/>
            <a:chExt cx="3160932" cy="1005358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E1BD14CD-97BE-7130-C649-E30C29A6C9E9}"/>
                </a:ext>
              </a:extLst>
            </p:cNvPr>
            <p:cNvCxnSpPr>
              <a:cxnSpLocks/>
            </p:cNvCxnSpPr>
            <p:nvPr/>
          </p:nvCxnSpPr>
          <p:spPr>
            <a:xfrm>
              <a:off x="150033" y="6477000"/>
              <a:ext cx="28217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D2ABEFB-EEEF-626C-F647-2EFBC42A7C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307" y="5791200"/>
              <a:ext cx="0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1B5727-8408-3691-EA0F-5F3695C680F9}"/>
                </a:ext>
              </a:extLst>
            </p:cNvPr>
            <p:cNvCxnSpPr/>
            <p:nvPr/>
          </p:nvCxnSpPr>
          <p:spPr>
            <a:xfrm>
              <a:off x="838200" y="64008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4C7BD4-AF25-9DB0-9D65-8669C5EFBBAD}"/>
                </a:ext>
              </a:extLst>
            </p:cNvPr>
            <p:cNvSpPr txBox="1"/>
            <p:nvPr/>
          </p:nvSpPr>
          <p:spPr>
            <a:xfrm>
              <a:off x="609600" y="6534948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10.7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BBB8F8-FC4A-E3A8-C048-AC0532F782CE}"/>
                </a:ext>
              </a:extLst>
            </p:cNvPr>
            <p:cNvSpPr/>
            <p:nvPr/>
          </p:nvSpPr>
          <p:spPr>
            <a:xfrm>
              <a:off x="457200" y="5881137"/>
              <a:ext cx="717532" cy="595863"/>
            </a:xfrm>
            <a:custGeom>
              <a:avLst/>
              <a:gdLst>
                <a:gd name="connsiteX0" fmla="*/ 0 w 717532"/>
                <a:gd name="connsiteY0" fmla="*/ 625971 h 638923"/>
                <a:gd name="connsiteX1" fmla="*/ 150241 w 717532"/>
                <a:gd name="connsiteY1" fmla="*/ 66451 h 638923"/>
                <a:gd name="connsiteX2" fmla="*/ 580242 w 717532"/>
                <a:gd name="connsiteY2" fmla="*/ 74222 h 638923"/>
                <a:gd name="connsiteX3" fmla="*/ 717532 w 717532"/>
                <a:gd name="connsiteY3" fmla="*/ 638923 h 638923"/>
                <a:gd name="connsiteX4" fmla="*/ 717532 w 717532"/>
                <a:gd name="connsiteY4" fmla="*/ 638923 h 63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532" h="638923">
                  <a:moveTo>
                    <a:pt x="0" y="625971"/>
                  </a:moveTo>
                  <a:cubicBezTo>
                    <a:pt x="26767" y="392190"/>
                    <a:pt x="53534" y="158409"/>
                    <a:pt x="150241" y="66451"/>
                  </a:cubicBezTo>
                  <a:cubicBezTo>
                    <a:pt x="246948" y="-25507"/>
                    <a:pt x="485694" y="-21190"/>
                    <a:pt x="580242" y="74222"/>
                  </a:cubicBezTo>
                  <a:cubicBezTo>
                    <a:pt x="674791" y="169634"/>
                    <a:pt x="717532" y="638923"/>
                    <a:pt x="717532" y="638923"/>
                  </a:cubicBezTo>
                  <a:lnTo>
                    <a:pt x="717532" y="638923"/>
                  </a:lnTo>
                </a:path>
              </a:pathLst>
            </a:custGeom>
            <a:noFill/>
            <a:ln>
              <a:solidFill>
                <a:srgbClr val="B1200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568FD5-6DCE-5F00-5C58-0ECC735F887C}"/>
                </a:ext>
              </a:extLst>
            </p:cNvPr>
            <p:cNvSpPr txBox="1"/>
            <p:nvPr/>
          </p:nvSpPr>
          <p:spPr>
            <a:xfrm>
              <a:off x="2836155" y="6491746"/>
              <a:ext cx="4748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MHz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9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2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chemeClr val="accent2"/>
                </a:solidFill>
              </a:rPr>
              <a:t>Superheterodyne</a:t>
            </a:r>
            <a:r>
              <a:rPr lang="en-US" sz="3600" dirty="0">
                <a:solidFill>
                  <a:schemeClr val="accent2"/>
                </a:solidFill>
              </a:rPr>
              <a:t> Analog AM/FM Receivers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847725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La05F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8" y="1150203"/>
            <a:ext cx="7710182" cy="41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09933" y="3828871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IF</a:t>
            </a:r>
            <a:r>
              <a:rPr lang="en-US" sz="2000" dirty="0">
                <a:sym typeface="Symbol" panose="05050102010706020507" pitchFamily="18" charset="2"/>
              </a:rPr>
              <a:t> = 455KHz (AM radio);  </a:t>
            </a:r>
          </a:p>
          <a:p>
            <a:r>
              <a:rPr lang="en-US" sz="2000" dirty="0">
                <a:sym typeface="Symbol" panose="05050102010706020507" pitchFamily="18" charset="2"/>
              </a:rPr>
              <a:t>       10.7 MHz (FM);  </a:t>
            </a:r>
          </a:p>
          <a:p>
            <a:r>
              <a:rPr lang="en-US" sz="2000" dirty="0">
                <a:sym typeface="Symbol" panose="05050102010706020507" pitchFamily="18" charset="2"/>
              </a:rPr>
              <a:t>       38 MHz (TV)</a:t>
            </a:r>
            <a:endParaRPr lang="en-US" sz="2000" baseline="-25000" dirty="0">
              <a:sym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188803"/>
            <a:ext cx="8718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AM stations that are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IF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apart are called </a:t>
            </a:r>
            <a:r>
              <a:rPr lang="en-US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image stations </a:t>
            </a:r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and both would appear simultaneously at the IF output.</a:t>
            </a:r>
            <a:endParaRPr lang="en-US" dirty="0">
              <a:latin typeface="+mj-lt"/>
              <a:sym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6027003"/>
            <a:ext cx="8718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RF filter eliminates undesired image station, while IF filter eliminates undesired neighboring stations.</a:t>
            </a:r>
            <a:endParaRPr lang="en-US" dirty="0">
              <a:latin typeface="+mj-lt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93" y="838200"/>
            <a:ext cx="1928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90 desired signal</a:t>
            </a:r>
          </a:p>
          <a:p>
            <a:r>
              <a:rPr lang="en-US" sz="1800" dirty="0">
                <a:solidFill>
                  <a:srgbClr val="006666"/>
                </a:solidFill>
              </a:rPr>
              <a:t>90.2 adjacent</a:t>
            </a:r>
          </a:p>
          <a:p>
            <a:r>
              <a:rPr lang="en-US" sz="1800" dirty="0">
                <a:solidFill>
                  <a:srgbClr val="FF0000"/>
                </a:solidFill>
              </a:rPr>
              <a:t>111.4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1734" y="375130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90+10.7=100.7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9561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10.7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88434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10.7 , </a:t>
            </a:r>
            <a:r>
              <a:rPr lang="en-US" sz="1800" strike="sngStrike" dirty="0">
                <a:solidFill>
                  <a:srgbClr val="0000FF"/>
                </a:solidFill>
              </a:rPr>
              <a:t>190.7</a:t>
            </a:r>
          </a:p>
          <a:p>
            <a:r>
              <a:rPr lang="en-US" sz="1800" strike="sngStrike" dirty="0">
                <a:solidFill>
                  <a:srgbClr val="006666"/>
                </a:solidFill>
              </a:rPr>
              <a:t>10.5</a:t>
            </a:r>
            <a:r>
              <a:rPr lang="en-US" sz="1800" dirty="0">
                <a:solidFill>
                  <a:srgbClr val="006666"/>
                </a:solidFill>
              </a:rPr>
              <a:t> , </a:t>
            </a:r>
            <a:r>
              <a:rPr lang="en-US" sz="1800" strike="sngStrike" dirty="0">
                <a:solidFill>
                  <a:srgbClr val="006666"/>
                </a:solidFill>
              </a:rPr>
              <a:t>190.9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2700" y="2803265"/>
            <a:ext cx="727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90</a:t>
            </a:r>
          </a:p>
          <a:p>
            <a:r>
              <a:rPr lang="en-US" sz="1800" dirty="0">
                <a:solidFill>
                  <a:srgbClr val="006666"/>
                </a:solidFill>
              </a:rPr>
              <a:t>90.2</a:t>
            </a:r>
          </a:p>
          <a:p>
            <a:r>
              <a:rPr lang="en-US" sz="1800" dirty="0">
                <a:solidFill>
                  <a:srgbClr val="FF0000"/>
                </a:solidFill>
              </a:rPr>
              <a:t>111.4</a:t>
            </a:r>
            <a:endParaRPr lang="en-US" sz="1800" dirty="0">
              <a:solidFill>
                <a:srgbClr val="0066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172" y="350073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10.7, </a:t>
            </a:r>
            <a:r>
              <a:rPr lang="en-US" sz="1800" strike="sngStrike" dirty="0">
                <a:solidFill>
                  <a:srgbClr val="FF0000"/>
                </a:solidFill>
              </a:rPr>
              <a:t>212.1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1177" y="198840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10.7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3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Baseband Vs. Carrier Communications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26475" cy="572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Angle Modulation: </a:t>
            </a:r>
            <a:r>
              <a:rPr lang="en-US" sz="2400" dirty="0"/>
              <a:t>The generalized angle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of a sinusoidal signal is varied in proportion to the message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60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60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60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60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60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Two types of Angle Modulation</a:t>
            </a:r>
          </a:p>
          <a:p>
            <a:pPr marL="342900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Frequency Modulation: </a:t>
            </a:r>
            <a:r>
              <a:rPr lang="en-US" sz="2400" dirty="0"/>
              <a:t>The frequency of the carrier signal is varied in proportion to the message signal.</a:t>
            </a:r>
          </a:p>
          <a:p>
            <a:pPr marL="342900" indent="-3429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Phase Modulation: </a:t>
            </a:r>
            <a:r>
              <a:rPr lang="en-US" sz="2400" dirty="0"/>
              <a:t>The phase of the carrier signal is varied in proportion to the message signal.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La05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71" y="1828800"/>
            <a:ext cx="3182366" cy="2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5902" y="1905000"/>
                <a:ext cx="2791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02" y="1905000"/>
                <a:ext cx="2791726" cy="461665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902" y="2362200"/>
                <a:ext cx="5761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02" y="2362200"/>
                <a:ext cx="576189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2971800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Instantaneous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504095"/>
                <a:ext cx="1737527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04095"/>
                <a:ext cx="1737527" cy="7911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07642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7314A-E3F3-4D1C-AB20-A61B451E63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32" y="76200"/>
            <a:ext cx="90678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kern="0" dirty="0">
                <a:solidFill>
                  <a:schemeClr val="accent2"/>
                </a:solidFill>
              </a:rPr>
              <a:t>Homework Problem 5.4-2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146407"/>
            <a:ext cx="8129588" cy="50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68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7314A-E3F3-4D1C-AB20-A61B451E636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32" y="76200"/>
            <a:ext cx="90678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kern="0" dirty="0">
                <a:solidFill>
                  <a:schemeClr val="accent2"/>
                </a:solidFill>
              </a:rPr>
              <a:t>Homework Problem 5.6-2 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57" y="1143000"/>
            <a:ext cx="8286750" cy="1171575"/>
          </a:xfrm>
          <a:prstGeom prst="rect">
            <a:avLst/>
          </a:prstGeom>
        </p:spPr>
      </p:pic>
      <p:pic>
        <p:nvPicPr>
          <p:cNvPr id="8" name="Picture 7" descr="La05F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7710182" cy="41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55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Effect of Nonlinear Distortion and Interference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Immunity of Angle Modulation to Nonlinearities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752600"/>
                <a:ext cx="61993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52600"/>
                <a:ext cx="619938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2773" y="2357735"/>
                <a:ext cx="36093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73" y="2357735"/>
                <a:ext cx="360932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2907268"/>
                <a:ext cx="8610600" cy="1039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b="0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907268"/>
                <a:ext cx="8610600" cy="1039515"/>
              </a:xfrm>
              <a:prstGeom prst="rect">
                <a:avLst/>
              </a:prstGeom>
              <a:blipFill rotWithShape="0">
                <a:blip r:embed="rId5"/>
                <a:stretch>
                  <a:fillRect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" y="411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Vulnerability of Amplitude Modulation to Nonlinearities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4675485"/>
                <a:ext cx="65532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75485"/>
                <a:ext cx="6553200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5105400"/>
                <a:ext cx="8610600" cy="1232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05400"/>
                <a:ext cx="8610600" cy="12328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849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</a:rPr>
              <a:t>Interference Effect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Angle Modulation is less vulnerable than AM to small-signal interference from adjacent channels.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2773" y="2057400"/>
                <a:ext cx="4782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73" y="2057400"/>
                <a:ext cx="47820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0522" y="2514600"/>
                <a:ext cx="65043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sin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22" y="2514600"/>
                <a:ext cx="650434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0" y="3048000"/>
                <a:ext cx="65043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sin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8000"/>
                <a:ext cx="650434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3581400"/>
                <a:ext cx="4295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)]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81400"/>
                <a:ext cx="429585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1661" y="4191000"/>
                <a:ext cx="3714543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61" y="4191000"/>
                <a:ext cx="3714543" cy="6976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77100" y="432949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&lt;&lt;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77000" y="4268649"/>
                <a:ext cx="2286000" cy="522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268649"/>
                <a:ext cx="2286000" cy="522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89123" y="5029200"/>
            <a:ext cx="819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The output of ideal phase and frequency demodulators 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28500" y="5492820"/>
                <a:ext cx="2491100" cy="522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00" y="5492820"/>
                <a:ext cx="2491100" cy="522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09600" y="5562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For 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28500" y="6167735"/>
                <a:ext cx="2491100" cy="522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00" y="6167735"/>
                <a:ext cx="2491100" cy="5225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36916" y="6243935"/>
            <a:ext cx="126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For FM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5599922"/>
            <a:ext cx="3421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Interference is inversely proportional to the carrier amplitude (</a:t>
            </a:r>
            <a:r>
              <a:rPr lang="en-US" sz="2000" b="1" dirty="0">
                <a:solidFill>
                  <a:srgbClr val="0000FF"/>
                </a:solidFill>
              </a:rPr>
              <a:t>capture effect</a:t>
            </a:r>
            <a:r>
              <a:rPr lang="en-US" sz="2000" dirty="0">
                <a:solidFill>
                  <a:srgbClr val="0000F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43760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chemeClr val="accent2"/>
                </a:solidFill>
              </a:rPr>
              <a:t>Preemphasis</a:t>
            </a:r>
            <a:r>
              <a:rPr lang="en-US" sz="3600" dirty="0">
                <a:solidFill>
                  <a:schemeClr val="accent2"/>
                </a:solidFill>
              </a:rPr>
              <a:t> and </a:t>
            </a:r>
            <a:r>
              <a:rPr lang="en-US" sz="3600" dirty="0" err="1">
                <a:solidFill>
                  <a:schemeClr val="accent2"/>
                </a:solidFill>
              </a:rPr>
              <a:t>Deemphasis</a:t>
            </a:r>
            <a:r>
              <a:rPr lang="en-US" sz="3600" dirty="0">
                <a:solidFill>
                  <a:schemeClr val="accent2"/>
                </a:solidFill>
              </a:rPr>
              <a:t> in FM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676471"/>
            <a:ext cx="885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For audio signal the PSD is concentrated at low frequency below 2.1 kHz, so interference at high frequency will greatly deteriorate the quality of audio signal.</a:t>
            </a:r>
          </a:p>
        </p:txBody>
      </p:sp>
      <p:pic>
        <p:nvPicPr>
          <p:cNvPr id="23" name="Picture 22" descr="La05F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54866"/>
            <a:ext cx="4800600" cy="24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La05F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33854"/>
            <a:ext cx="8686800" cy="8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867400"/>
            <a:ext cx="1983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accent2"/>
                </a:solidFill>
              </a:rPr>
              <a:t>Preemphasis</a:t>
            </a:r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Filter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53735" y="5943600"/>
            <a:ext cx="1898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accent2"/>
                </a:solidFill>
              </a:rPr>
              <a:t>Deemphasis</a:t>
            </a:r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Filter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62484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0" y="56388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47096" y="1844331"/>
                <a:ext cx="396904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096" y="1844331"/>
                <a:ext cx="396904" cy="609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10400" y="1097864"/>
                <a:ext cx="508729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097864"/>
                <a:ext cx="508729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17583" y="1325940"/>
            <a:ext cx="3973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With white noise, the amplitude interference is constant for PM but increase with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r>
              <a:rPr lang="en-US" dirty="0">
                <a:sym typeface="Symbol" panose="05050102010706020507" pitchFamily="18" charset="2"/>
              </a:rPr>
              <a:t> for FM. </a:t>
            </a:r>
          </a:p>
        </p:txBody>
      </p:sp>
    </p:spTree>
    <p:extLst>
      <p:ext uri="{BB962C8B-B14F-4D97-AF65-F5344CB8AC3E}">
        <p14:creationId xmlns:p14="http://schemas.microsoft.com/office/powerpoint/2010/main" val="2039834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2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chemeClr val="accent2"/>
                </a:solidFill>
              </a:rPr>
              <a:t>Preemphasis</a:t>
            </a:r>
            <a:r>
              <a:rPr lang="en-US" sz="3600" dirty="0">
                <a:solidFill>
                  <a:schemeClr val="accent2"/>
                </a:solidFill>
              </a:rPr>
              <a:t> and </a:t>
            </a:r>
            <a:r>
              <a:rPr lang="en-US" sz="3600" dirty="0" err="1">
                <a:solidFill>
                  <a:schemeClr val="accent2"/>
                </a:solidFill>
              </a:rPr>
              <a:t>Deemphasis</a:t>
            </a:r>
            <a:r>
              <a:rPr lang="en-US" sz="3600" dirty="0">
                <a:solidFill>
                  <a:schemeClr val="accent2"/>
                </a:solidFill>
              </a:rPr>
              <a:t> (PDE) in FM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3" descr="La05F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8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a05F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166651"/>
            <a:ext cx="72263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81350" y="4110335"/>
            <a:ext cx="2781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Preemphasis</a:t>
            </a:r>
            <a:r>
              <a:rPr lang="en-US" dirty="0">
                <a:solidFill>
                  <a:schemeClr val="accent2"/>
                </a:solidFill>
              </a:rPr>
              <a:t> Filter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6377765"/>
            <a:ext cx="2700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accent2"/>
                </a:solidFill>
              </a:rPr>
              <a:t>Deemphasis</a:t>
            </a:r>
            <a:r>
              <a:rPr lang="en-US" dirty="0">
                <a:solidFill>
                  <a:schemeClr val="accent2"/>
                </a:solidFill>
              </a:rPr>
              <a:t> Filter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75331" y="3098805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2.1 kHz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259080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 kHz</a:t>
            </a:r>
          </a:p>
        </p:txBody>
      </p:sp>
    </p:spTree>
    <p:extLst>
      <p:ext uri="{BB962C8B-B14F-4D97-AF65-F5344CB8AC3E}">
        <p14:creationId xmlns:p14="http://schemas.microsoft.com/office/powerpoint/2010/main" val="4132777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2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chemeClr val="accent2"/>
                </a:solidFill>
              </a:rPr>
              <a:t>Preemphasis</a:t>
            </a:r>
            <a:r>
              <a:rPr lang="en-US" sz="3600" dirty="0">
                <a:solidFill>
                  <a:schemeClr val="accent2"/>
                </a:solidFill>
              </a:rPr>
              <a:t> and </a:t>
            </a:r>
            <a:r>
              <a:rPr lang="en-US" sz="3600" dirty="0" err="1">
                <a:solidFill>
                  <a:schemeClr val="accent2"/>
                </a:solidFill>
              </a:rPr>
              <a:t>Deemphasis</a:t>
            </a:r>
            <a:r>
              <a:rPr lang="en-US" sz="3600" dirty="0">
                <a:solidFill>
                  <a:schemeClr val="accent2"/>
                </a:solidFill>
              </a:rPr>
              <a:t> (PDE) in FM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3" descr="La05F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8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2362200"/>
                <a:ext cx="3008580" cy="766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3008580" cy="7669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4672" y="4953000"/>
                <a:ext cx="2656688" cy="697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72" y="4953000"/>
                <a:ext cx="2656688" cy="697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4277" y="3348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For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 </a:t>
            </a:r>
            <a:r>
              <a:rPr lang="en-US" dirty="0">
                <a:sym typeface="Symbol" panose="05050102010706020507" pitchFamily="18" charset="2"/>
              </a:rPr>
              <a:t>&lt;&lt;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29151" y="3380234"/>
                <a:ext cx="1452449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51" y="3380234"/>
                <a:ext cx="1452449" cy="397866"/>
              </a:xfrm>
              <a:prstGeom prst="rect">
                <a:avLst/>
              </a:prstGeom>
              <a:blipFill rotWithShape="0">
                <a:blip r:embed="rId6"/>
                <a:stretch>
                  <a:fillRect l="-4202" r="-378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1000" y="4058492"/>
            <a:ext cx="428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&lt;&lt; 2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&lt;&lt;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3800" y="3905853"/>
                <a:ext cx="1924758" cy="762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05853"/>
                <a:ext cx="1924758" cy="76258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14800" y="2505734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 is the gain and =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/</a:t>
            </a:r>
            <a:r>
              <a:rPr lang="el-GR" dirty="0">
                <a:sym typeface="Symbol" panose="05050102010706020507" pitchFamily="18" charset="2"/>
              </a:rPr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58746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PDE is used in many applications such as recording of audiotape and photograph recording, where PDE depends on the band.</a:t>
            </a:r>
            <a:endParaRPr lang="en-US" baseline="-25000" dirty="0">
              <a:sym typeface="Symbol" panose="05050102010706020507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07575"/>
            <a:ext cx="1697019" cy="269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154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2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FM Broadcasting System (Transmitter)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52600"/>
            <a:ext cx="7102673" cy="2513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79" y="4857750"/>
            <a:ext cx="4686300" cy="169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0" y="4580320"/>
                <a:ext cx="5230085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580320"/>
                <a:ext cx="5230085" cy="525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99139" y="1074416"/>
            <a:ext cx="735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Monophonic and Stereophonic Broadcasting System</a:t>
            </a:r>
            <a:endParaRPr lang="en-US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9876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2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FM Broadcasting System (Receiver)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7645400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4944680"/>
            <a:ext cx="5130537" cy="1856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5600" y="4419600"/>
                <a:ext cx="5230085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419600"/>
                <a:ext cx="5230085" cy="525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36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Frequency and Phase Modulation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04800" y="1452024"/>
            <a:ext cx="437882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Phase Modulation:</a:t>
            </a:r>
            <a:endParaRPr lang="en-US" sz="2400" dirty="0"/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5902" y="1921784"/>
                <a:ext cx="308950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02" y="1921784"/>
                <a:ext cx="3089500" cy="490199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79084" y="1897460"/>
                <a:ext cx="4378827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84" y="1897460"/>
                <a:ext cx="4378827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4267200"/>
                <a:ext cx="3040832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67200"/>
                <a:ext cx="3040832" cy="491288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17174" y="3922807"/>
                <a:ext cx="5309852" cy="1106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174" y="3922807"/>
                <a:ext cx="5309852" cy="11063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736" y="5080003"/>
                <a:ext cx="4912820" cy="1168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limLoc m:val="undOvr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36" y="5080003"/>
                <a:ext cx="4912820" cy="11683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890" y="6280868"/>
            <a:ext cx="88133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Power </a:t>
            </a:r>
            <a:r>
              <a:rPr lang="en-US" dirty="0"/>
              <a:t>of an Angle-Modulated wave is constant and equal A</a:t>
            </a:r>
            <a:r>
              <a:rPr lang="en-US" baseline="40000" dirty="0"/>
              <a:t>2</a:t>
            </a:r>
            <a:r>
              <a:rPr lang="en-US" dirty="0"/>
              <a:t>/2.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34133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6000" y="972441"/>
                <a:ext cx="2791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72441"/>
                <a:ext cx="2791726" cy="461665"/>
              </a:xfrm>
              <a:prstGeom prst="rect">
                <a:avLst/>
              </a:prstGeom>
              <a:blipFill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1904" y="3226473"/>
                <a:ext cx="3129959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4" y="3226473"/>
                <a:ext cx="3129959" cy="4901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>
            <a:extLst>
              <a:ext uri="{FF2B5EF4-FFF2-40B4-BE49-F238E27FC236}">
                <a16:creationId xmlns:a16="http://schemas.microsoft.com/office/drawing/2014/main" id="{AA5ABBF2-B15A-C4AE-C6A8-8E395365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78" y="3810000"/>
            <a:ext cx="437882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Frequency Modulation: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25CD3A-ADCC-E50F-F5D7-74DDB1CE425C}"/>
                  </a:ext>
                </a:extLst>
              </p:cNvPr>
              <p:cNvSpPr txBox="1"/>
              <p:nvPr/>
            </p:nvSpPr>
            <p:spPr>
              <a:xfrm>
                <a:off x="609600" y="2620616"/>
                <a:ext cx="1944378" cy="478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25CD3A-ADCC-E50F-F5D7-74DDB1CE4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20616"/>
                <a:ext cx="1944378" cy="478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90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Example of FM and PM Modulation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862647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600"/>
              </a:spcBef>
              <a:buNone/>
            </a:pPr>
            <a:r>
              <a:rPr lang="en-US" sz="2400" dirty="0"/>
              <a:t>Sketch FM and PM waves for the modulating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/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). The constants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and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/>
              <a:t> are 2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x10</a:t>
            </a:r>
            <a:r>
              <a:rPr lang="en-US" sz="2400" baseline="30000" dirty="0"/>
              <a:t>5</a:t>
            </a:r>
            <a:r>
              <a:rPr lang="en-US" sz="2400" dirty="0"/>
              <a:t> and 10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/>
              <a:t>, respectively, and the carrier frequency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/>
              <a:t> is 100 </a:t>
            </a:r>
            <a:r>
              <a:rPr lang="en-US" sz="2400" dirty="0" err="1"/>
              <a:t>MHz.</a:t>
            </a:r>
            <a:r>
              <a:rPr lang="en-US" sz="2400" dirty="0"/>
              <a:t> 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384928"/>
            <a:ext cx="3952875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140200"/>
            <a:ext cx="4095750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425" y="2376115"/>
            <a:ext cx="4371975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967" y="4110703"/>
            <a:ext cx="4495800" cy="2362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583D5-1BB8-D7AC-FDBA-B04B1B7250EA}"/>
              </a:ext>
            </a:extLst>
          </p:cNvPr>
          <p:cNvSpPr txBox="1"/>
          <p:nvPr/>
        </p:nvSpPr>
        <p:spPr>
          <a:xfrm>
            <a:off x="2994663" y="6427113"/>
            <a:ext cx="39114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99.9 MHz &lt;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/>
              <a:t> &lt; 100.1 MHz </a:t>
            </a:r>
          </a:p>
        </p:txBody>
      </p:sp>
    </p:spTree>
    <p:extLst>
      <p:ext uri="{BB962C8B-B14F-4D97-AF65-F5344CB8AC3E}">
        <p14:creationId xmlns:p14="http://schemas.microsoft.com/office/powerpoint/2010/main" val="2542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Example of FM and PM Modulation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862647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600"/>
              </a:spcBef>
              <a:buNone/>
            </a:pPr>
            <a:r>
              <a:rPr lang="en-US" sz="2400" dirty="0"/>
              <a:t>Sketch FM and PM waves for the digital modulating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/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). The constants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and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/>
              <a:t> are 2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x10</a:t>
            </a:r>
            <a:r>
              <a:rPr lang="en-US" sz="2400" baseline="30000" dirty="0"/>
              <a:t>5</a:t>
            </a:r>
            <a:r>
              <a:rPr lang="en-US" sz="2400" dirty="0"/>
              <a:t> and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400" dirty="0"/>
              <a:t>, respectively, and the carrier frequency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/>
              <a:t> is 100 </a:t>
            </a:r>
            <a:r>
              <a:rPr lang="en-US" sz="2400" dirty="0" err="1"/>
              <a:t>MHz.</a:t>
            </a:r>
            <a:r>
              <a:rPr lang="en-US" sz="2400" dirty="0"/>
              <a:t> 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533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Frequency Shift Keying (FSK)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334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Phase Shift Keying (PSK)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1" y="5867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 </a:t>
            </a:r>
            <a:r>
              <a:rPr lang="en-US" dirty="0"/>
              <a:t>for discontinuous signal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should be small to restrict the phase change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to the range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/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35502"/>
            <a:ext cx="31242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3682418"/>
            <a:ext cx="3457575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092" y="2673601"/>
            <a:ext cx="3181350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336" y="3541453"/>
            <a:ext cx="33813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PSK &amp; FSK in Digital Communication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72250" cy="2444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004224"/>
            <a:ext cx="4191000" cy="27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2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Bandwidth of Angle Modulated Waves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876800" y="1418087"/>
            <a:ext cx="119095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600"/>
              </a:spcBef>
              <a:buNone/>
            </a:pPr>
            <a:r>
              <a:rPr lang="en-US" sz="2400" dirty="0"/>
              <a:t>where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5066687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bandwidth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Hz, respectively. From the above equation it seems the bandwidth of angle modulation is infinite but for practical reason most of the power reside near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Hz since higher terms have small power because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1371600"/>
                <a:ext cx="4335226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1600"/>
                <a:ext cx="4335226" cy="5177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3600" y="990600"/>
                <a:ext cx="2740237" cy="119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990600"/>
                <a:ext cx="2740237" cy="1198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2209800"/>
                <a:ext cx="7340664" cy="517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Re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[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)]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Re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7340664" cy="5171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85800" y="2819400"/>
            <a:ext cx="7239000" cy="487121"/>
            <a:chOff x="685800" y="2864405"/>
            <a:chExt cx="7239000" cy="487121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685800" y="2895600"/>
              <a:ext cx="121920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600"/>
                </a:spcBef>
                <a:buNone/>
              </a:pPr>
              <a:r>
                <a:rPr lang="en-US" sz="2400" dirty="0"/>
                <a:t>Expand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828800" y="2864405"/>
                  <a:ext cx="1199147" cy="487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2864405"/>
                  <a:ext cx="1199147" cy="4871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971800" y="2895600"/>
              <a:ext cx="495300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600"/>
                </a:spcBef>
                <a:buNone/>
              </a:pPr>
              <a:r>
                <a:rPr lang="en-US" sz="2400" dirty="0"/>
                <a:t>using power series expansion 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352800"/>
                <a:ext cx="8130816" cy="81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Re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2!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+…+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!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+…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2800"/>
                <a:ext cx="8130816" cy="8154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4137520"/>
                <a:ext cx="8844024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37520"/>
                <a:ext cx="8844024" cy="8162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F08CA18-AAD5-89BE-C87C-E044F282DD66}"/>
              </a:ext>
            </a:extLst>
          </p:cNvPr>
          <p:cNvGrpSpPr/>
          <p:nvPr/>
        </p:nvGrpSpPr>
        <p:grpSpPr>
          <a:xfrm>
            <a:off x="7339984" y="2959464"/>
            <a:ext cx="259200" cy="210240"/>
            <a:chOff x="7339984" y="2959464"/>
            <a:chExt cx="25920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A05631-F7EA-400E-F906-54687C14275B}"/>
                    </a:ext>
                  </a:extLst>
                </p14:cNvPr>
                <p14:cNvContentPartPr/>
                <p14:nvPr/>
              </p14:nvContentPartPr>
              <p14:xfrm>
                <a:off x="7339984" y="3042624"/>
                <a:ext cx="72720" cy="127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A05631-F7EA-400E-F906-54687C1427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30984" y="3033984"/>
                  <a:ext cx="90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B64A22-928A-A3AB-5AB3-E46CDA4DE89F}"/>
                    </a:ext>
                  </a:extLst>
                </p14:cNvPr>
                <p14:cNvContentPartPr/>
                <p14:nvPr/>
              </p14:nvContentPartPr>
              <p14:xfrm>
                <a:off x="7436824" y="2959464"/>
                <a:ext cx="22680" cy="42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B64A22-928A-A3AB-5AB3-E46CDA4DE8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7824" y="2950464"/>
                  <a:ext cx="40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27EBB4-0E3F-DCDA-BA3B-85AF7480CFEE}"/>
                    </a:ext>
                  </a:extLst>
                </p14:cNvPr>
                <p14:cNvContentPartPr/>
                <p14:nvPr/>
              </p14:nvContentPartPr>
              <p14:xfrm>
                <a:off x="7429624" y="2963064"/>
                <a:ext cx="33480" cy="5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27EBB4-0E3F-DCDA-BA3B-85AF7480CF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0624" y="2954064"/>
                  <a:ext cx="5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9DC6F0-2AAD-EDBB-963D-1550B9912DA2}"/>
                    </a:ext>
                  </a:extLst>
                </p14:cNvPr>
                <p14:cNvContentPartPr/>
                <p14:nvPr/>
              </p14:nvContentPartPr>
              <p14:xfrm>
                <a:off x="7526824" y="3089784"/>
                <a:ext cx="70200" cy="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9DC6F0-2AAD-EDBB-963D-1550B9912D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18184" y="3080784"/>
                  <a:ext cx="87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B8479D-3206-5F88-B428-8D0708535964}"/>
                    </a:ext>
                  </a:extLst>
                </p14:cNvPr>
                <p14:cNvContentPartPr/>
                <p14:nvPr/>
              </p14:nvContentPartPr>
              <p14:xfrm>
                <a:off x="7546624" y="3114264"/>
                <a:ext cx="52560" cy="2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B8479D-3206-5F88-B428-8D07085359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37624" y="3105624"/>
                  <a:ext cx="702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8" name="Group 5127">
            <a:extLst>
              <a:ext uri="{FF2B5EF4-FFF2-40B4-BE49-F238E27FC236}">
                <a16:creationId xmlns:a16="http://schemas.microsoft.com/office/drawing/2014/main" id="{9E19A8D1-214A-7DC9-9375-7E8749F4F0D8}"/>
              </a:ext>
            </a:extLst>
          </p:cNvPr>
          <p:cNvGrpSpPr/>
          <p:nvPr/>
        </p:nvGrpSpPr>
        <p:grpSpPr>
          <a:xfrm>
            <a:off x="7747864" y="2907264"/>
            <a:ext cx="1071720" cy="378000"/>
            <a:chOff x="7747864" y="2907264"/>
            <a:chExt cx="107172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D4C877-DDBF-ECE2-6B84-162B8260A0A4}"/>
                    </a:ext>
                  </a:extLst>
                </p14:cNvPr>
                <p14:cNvContentPartPr/>
                <p14:nvPr/>
              </p14:nvContentPartPr>
              <p14:xfrm>
                <a:off x="7747864" y="3011664"/>
                <a:ext cx="6840" cy="118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D4C877-DDBF-ECE2-6B84-162B8260A0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39224" y="3002664"/>
                  <a:ext cx="24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31E7FC-6818-F9AE-DCF7-58E21C93627D}"/>
                    </a:ext>
                  </a:extLst>
                </p14:cNvPr>
                <p14:cNvContentPartPr/>
                <p14:nvPr/>
              </p14:nvContentPartPr>
              <p14:xfrm>
                <a:off x="7814464" y="3076104"/>
                <a:ext cx="6408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31E7FC-6818-F9AE-DCF7-58E21C9362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05464" y="3067464"/>
                  <a:ext cx="81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C9556A1-51F5-48C2-5AFA-2472EE3C1F2B}"/>
                    </a:ext>
                  </a:extLst>
                </p14:cNvPr>
                <p14:cNvContentPartPr/>
                <p14:nvPr/>
              </p14:nvContentPartPr>
              <p14:xfrm>
                <a:off x="7854784" y="3047664"/>
                <a:ext cx="5760" cy="77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C9556A1-51F5-48C2-5AFA-2472EE3C1F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5784" y="3038664"/>
                  <a:ext cx="23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C7DF0AF-9DFE-6762-E045-7FB0451702DD}"/>
                    </a:ext>
                  </a:extLst>
                </p14:cNvPr>
                <p14:cNvContentPartPr/>
                <p14:nvPr/>
              </p14:nvContentPartPr>
              <p14:xfrm>
                <a:off x="7971784" y="3021744"/>
                <a:ext cx="59040" cy="92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C7DF0AF-9DFE-6762-E045-7FB0451702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63144" y="3013104"/>
                  <a:ext cx="76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A15073-4482-72C7-E664-A0356F03E135}"/>
                    </a:ext>
                  </a:extLst>
                </p14:cNvPr>
                <p14:cNvContentPartPr/>
                <p14:nvPr/>
              </p14:nvContentPartPr>
              <p14:xfrm>
                <a:off x="7968184" y="3052344"/>
                <a:ext cx="82800" cy="70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A15073-4482-72C7-E664-A0356F03E1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59544" y="3043344"/>
                  <a:ext cx="100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86F7B41-8E09-B043-CE0B-B91F8DAD2706}"/>
                    </a:ext>
                  </a:extLst>
                </p14:cNvPr>
                <p14:cNvContentPartPr/>
                <p14:nvPr/>
              </p14:nvContentPartPr>
              <p14:xfrm>
                <a:off x="8125144" y="3059904"/>
                <a:ext cx="74160" cy="16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86F7B41-8E09-B043-CE0B-B91F8DAD27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16504" y="3050904"/>
                  <a:ext cx="91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A4D88DD-9BA4-F0F6-585E-0AEFD9A1B569}"/>
                    </a:ext>
                  </a:extLst>
                </p14:cNvPr>
                <p14:cNvContentPartPr/>
                <p14:nvPr/>
              </p14:nvContentPartPr>
              <p14:xfrm>
                <a:off x="8157904" y="3026424"/>
                <a:ext cx="10800" cy="99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A4D88DD-9BA4-F0F6-585E-0AEFD9A1B5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48904" y="3017424"/>
                  <a:ext cx="2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115C073-8AB7-AFF8-53C5-FFC59C6C63E4}"/>
                    </a:ext>
                  </a:extLst>
                </p14:cNvPr>
                <p14:cNvContentPartPr/>
                <p14:nvPr/>
              </p14:nvContentPartPr>
              <p14:xfrm>
                <a:off x="8295424" y="3058104"/>
                <a:ext cx="19800" cy="10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115C073-8AB7-AFF8-53C5-FFC59C6C63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86784" y="3049464"/>
                  <a:ext cx="37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EE5990-7CA1-8C6A-5B22-5301E038CB3B}"/>
                    </a:ext>
                  </a:extLst>
                </p14:cNvPr>
                <p14:cNvContentPartPr/>
                <p14:nvPr/>
              </p14:nvContentPartPr>
              <p14:xfrm>
                <a:off x="8352304" y="3059904"/>
                <a:ext cx="14400" cy="1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EE5990-7CA1-8C6A-5B22-5301E038C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43304" y="3050904"/>
                  <a:ext cx="32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7F95F82-4CA9-078D-8ADC-7D1B2DC7AA54}"/>
                    </a:ext>
                  </a:extLst>
                </p14:cNvPr>
                <p14:cNvContentPartPr/>
                <p14:nvPr/>
              </p14:nvContentPartPr>
              <p14:xfrm>
                <a:off x="8403784" y="3063144"/>
                <a:ext cx="23040" cy="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7F95F82-4CA9-078D-8ADC-7D1B2DC7AA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95144" y="3054504"/>
                  <a:ext cx="40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E5A6FA-7820-AED0-4CBC-DB1830A61F71}"/>
                    </a:ext>
                  </a:extLst>
                </p14:cNvPr>
                <p14:cNvContentPartPr/>
                <p14:nvPr/>
              </p14:nvContentPartPr>
              <p14:xfrm>
                <a:off x="8472904" y="3058464"/>
                <a:ext cx="65160" cy="12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E5A6FA-7820-AED0-4CBC-DB1830A61F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63904" y="3049824"/>
                  <a:ext cx="82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B3EF53-E618-D852-6234-75DB35C3DDA7}"/>
                    </a:ext>
                  </a:extLst>
                </p14:cNvPr>
                <p14:cNvContentPartPr/>
                <p14:nvPr/>
              </p14:nvContentPartPr>
              <p14:xfrm>
                <a:off x="8517184" y="3038664"/>
                <a:ext cx="9720" cy="9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B3EF53-E618-D852-6234-75DB35C3DD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08184" y="3029664"/>
                  <a:ext cx="27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CE3A87-42CB-94ED-6220-3CD950C3A5A6}"/>
                    </a:ext>
                  </a:extLst>
                </p14:cNvPr>
                <p14:cNvContentPartPr/>
                <p14:nvPr/>
              </p14:nvContentPartPr>
              <p14:xfrm>
                <a:off x="8656864" y="2955864"/>
                <a:ext cx="70200" cy="90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CE3A87-42CB-94ED-6220-3CD950C3A5A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47864" y="2946864"/>
                  <a:ext cx="87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F8A59F5-630E-218F-B18F-A87EA28D21D5}"/>
                    </a:ext>
                  </a:extLst>
                </p14:cNvPr>
                <p14:cNvContentPartPr/>
                <p14:nvPr/>
              </p14:nvContentPartPr>
              <p14:xfrm>
                <a:off x="8650744" y="2987904"/>
                <a:ext cx="66960" cy="50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F8A59F5-630E-218F-B18F-A87EA28D21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42104" y="2978904"/>
                  <a:ext cx="84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EDD22E-14EF-6015-14A7-0CC6F939F2C1}"/>
                    </a:ext>
                  </a:extLst>
                </p14:cNvPr>
                <p14:cNvContentPartPr/>
                <p14:nvPr/>
              </p14:nvContentPartPr>
              <p14:xfrm>
                <a:off x="8739664" y="2907264"/>
                <a:ext cx="46080" cy="58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EDD22E-14EF-6015-14A7-0CC6F939F2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30664" y="2898624"/>
                  <a:ext cx="63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E21F7A9B-3787-72AF-D2BA-26A9C5EAE53A}"/>
                    </a:ext>
                  </a:extLst>
                </p14:cNvPr>
                <p14:cNvContentPartPr/>
                <p14:nvPr/>
              </p14:nvContentPartPr>
              <p14:xfrm>
                <a:off x="8619424" y="3090864"/>
                <a:ext cx="200160" cy="18360"/>
              </p14:xfrm>
            </p:contentPart>
          </mc:Choice>
          <mc:Fallback xmlns=""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E21F7A9B-3787-72AF-D2BA-26A9C5EAE5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10784" y="3082224"/>
                  <a:ext cx="21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27E8D5AC-DDDC-216E-72F8-1B8CA615EDAB}"/>
                    </a:ext>
                  </a:extLst>
                </p14:cNvPr>
                <p14:cNvContentPartPr/>
                <p14:nvPr/>
              </p14:nvContentPartPr>
              <p14:xfrm>
                <a:off x="8656864" y="3192024"/>
                <a:ext cx="66960" cy="9324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27E8D5AC-DDDC-216E-72F8-1B8CA615ED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47864" y="3183384"/>
                  <a:ext cx="84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3C950867-3980-2E35-FD16-E4C8B2ADDA95}"/>
                    </a:ext>
                  </a:extLst>
                </p14:cNvPr>
                <p14:cNvContentPartPr/>
                <p14:nvPr/>
              </p14:nvContentPartPr>
              <p14:xfrm>
                <a:off x="8761624" y="3156384"/>
                <a:ext cx="5760" cy="4788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3C950867-3980-2E35-FD16-E4C8B2ADDA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52624" y="3147744"/>
                  <a:ext cx="23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27" name="Ink 5126">
                  <a:extLst>
                    <a:ext uri="{FF2B5EF4-FFF2-40B4-BE49-F238E27FC236}">
                      <a16:creationId xmlns:a16="http://schemas.microsoft.com/office/drawing/2014/main" id="{577E6506-2F3D-0FC6-4910-4B5F2DA190F7}"/>
                    </a:ext>
                  </a:extLst>
                </p14:cNvPr>
                <p14:cNvContentPartPr/>
                <p14:nvPr/>
              </p14:nvContentPartPr>
              <p14:xfrm>
                <a:off x="8766664" y="3243504"/>
                <a:ext cx="360" cy="360"/>
              </p14:xfrm>
            </p:contentPart>
          </mc:Choice>
          <mc:Fallback xmlns="">
            <p:pic>
              <p:nvPicPr>
                <p:cNvPr id="5127" name="Ink 5126">
                  <a:extLst>
                    <a:ext uri="{FF2B5EF4-FFF2-40B4-BE49-F238E27FC236}">
                      <a16:creationId xmlns:a16="http://schemas.microsoft.com/office/drawing/2014/main" id="{577E6506-2F3D-0FC6-4910-4B5F2DA190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57664" y="32348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115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Narrowband PM and FM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057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&lt;&lt; 1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76" y="1066800"/>
                <a:ext cx="8844024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" y="1066800"/>
                <a:ext cx="8844024" cy="8162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9421" y="2601146"/>
                <a:ext cx="5091779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1" y="2601146"/>
                <a:ext cx="5091779" cy="5177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1376" y="3272135"/>
            <a:ext cx="899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above signal is </a:t>
            </a:r>
            <a:r>
              <a:rPr lang="en-US" dirty="0">
                <a:solidFill>
                  <a:srgbClr val="0000FF"/>
                </a:solidFill>
              </a:rPr>
              <a:t>Narrowband FM </a:t>
            </a:r>
            <a:r>
              <a:rPr lang="en-US" dirty="0"/>
              <a:t>and its bandwidth is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Hz.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8200" y="4953000"/>
                <a:ext cx="5202706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3000"/>
                <a:ext cx="5202706" cy="5166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43389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steps can be carried out to find the </a:t>
            </a:r>
            <a:r>
              <a:rPr lang="en-US" dirty="0">
                <a:solidFill>
                  <a:srgbClr val="0000FF"/>
                </a:solidFill>
              </a:rPr>
              <a:t>Narrowband PM</a:t>
            </a:r>
            <a:r>
              <a:rPr lang="en-US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781319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 </a:t>
            </a:r>
            <a:r>
              <a:rPr lang="en-US" dirty="0"/>
              <a:t>the above equation is similar to amplitude modulation but the waveform are different.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931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9289</TotalTime>
  <Words>2533</Words>
  <Application>Microsoft Office PowerPoint</Application>
  <PresentationFormat>On-screen Show (4:3)</PresentationFormat>
  <Paragraphs>362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Times New Roman</vt:lpstr>
      <vt:lpstr>Default Design</vt:lpstr>
      <vt:lpstr>Ch 4 Angle Modulations and Demodulations</vt:lpstr>
      <vt:lpstr>Chapter Outline</vt:lpstr>
      <vt:lpstr>Baseband Vs. Carrier Communications</vt:lpstr>
      <vt:lpstr>Frequency and Phase Modulation</vt:lpstr>
      <vt:lpstr>Example of FM and PM Modulation</vt:lpstr>
      <vt:lpstr>Example of FM and PM Modulation</vt:lpstr>
      <vt:lpstr>PSK &amp; FSK in Digital Communication</vt:lpstr>
      <vt:lpstr>Bandwidth of Angle Modulated Waves</vt:lpstr>
      <vt:lpstr>Narrowband PM and FM</vt:lpstr>
      <vt:lpstr>PowerPoint Presentation</vt:lpstr>
      <vt:lpstr>PowerPoint Presentation</vt:lpstr>
      <vt:lpstr>PowerPoint Presentation</vt:lpstr>
      <vt:lpstr>Wideband FM (WBFM)</vt:lpstr>
      <vt:lpstr>Wideband FM (WBFM)</vt:lpstr>
      <vt:lpstr>Wideband PM (WBPM)</vt:lpstr>
      <vt:lpstr>Example</vt:lpstr>
      <vt:lpstr>Example</vt:lpstr>
      <vt:lpstr>Generating FM Waves</vt:lpstr>
      <vt:lpstr>The NBFM Generation</vt:lpstr>
      <vt:lpstr>Distortion with NBFM Generation</vt:lpstr>
      <vt:lpstr>Distortion Removal on NBFM Generation</vt:lpstr>
      <vt:lpstr>Indirect Method of Armstrong</vt:lpstr>
      <vt:lpstr>Indirect Method of Armstrong</vt:lpstr>
      <vt:lpstr>Example</vt:lpstr>
      <vt:lpstr>Demodulation of FM Signals</vt:lpstr>
      <vt:lpstr>Demodulation of FM Signals</vt:lpstr>
      <vt:lpstr>Practical Frequency Demodulators</vt:lpstr>
      <vt:lpstr>FM Broadcasting Standard</vt:lpstr>
      <vt:lpstr>Superheterodyne Analog AM/FM Receivers</vt:lpstr>
      <vt:lpstr>PowerPoint Presentation</vt:lpstr>
      <vt:lpstr>PowerPoint Presentation</vt:lpstr>
      <vt:lpstr>Effect of Nonlinear Distortion and Interference</vt:lpstr>
      <vt:lpstr>Interference Effect</vt:lpstr>
      <vt:lpstr>Preemphasis and Deemphasis in FM</vt:lpstr>
      <vt:lpstr>Preemphasis and Deemphasis (PDE) in FM</vt:lpstr>
      <vt:lpstr>Preemphasis and Deemphasis (PDE) in FM</vt:lpstr>
      <vt:lpstr>FM Broadcasting System (Transmitter)</vt:lpstr>
      <vt:lpstr>FM Broadcasting System (Receiver)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Continuous-Time Signal Analysis: The Fourier Transform</dc:title>
  <dc:creator>mbingabr</dc:creator>
  <cp:lastModifiedBy>Mohamed Bingabr</cp:lastModifiedBy>
  <cp:revision>535</cp:revision>
  <cp:lastPrinted>2018-03-26T21:57:31Z</cp:lastPrinted>
  <dcterms:created xsi:type="dcterms:W3CDTF">2008-11-21T04:29:08Z</dcterms:created>
  <dcterms:modified xsi:type="dcterms:W3CDTF">2024-03-26T02:33:37Z</dcterms:modified>
</cp:coreProperties>
</file>