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3" r:id="rId4"/>
    <p:sldId id="332" r:id="rId5"/>
    <p:sldId id="333" r:id="rId6"/>
    <p:sldId id="334" r:id="rId7"/>
    <p:sldId id="335" r:id="rId8"/>
    <p:sldId id="340" r:id="rId9"/>
    <p:sldId id="346" r:id="rId10"/>
    <p:sldId id="347" r:id="rId11"/>
    <p:sldId id="352" r:id="rId12"/>
    <p:sldId id="353" r:id="rId13"/>
    <p:sldId id="373" r:id="rId14"/>
    <p:sldId id="354" r:id="rId15"/>
    <p:sldId id="359" r:id="rId16"/>
    <p:sldId id="361" r:id="rId17"/>
    <p:sldId id="365" r:id="rId18"/>
    <p:sldId id="360" r:id="rId19"/>
    <p:sldId id="362" r:id="rId20"/>
    <p:sldId id="366" r:id="rId21"/>
    <p:sldId id="363" r:id="rId22"/>
    <p:sldId id="368" r:id="rId23"/>
    <p:sldId id="369" r:id="rId24"/>
    <p:sldId id="370" r:id="rId25"/>
    <p:sldId id="371" r:id="rId26"/>
    <p:sldId id="372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FDA1"/>
    <a:srgbClr val="006666"/>
    <a:srgbClr val="CC0000"/>
    <a:srgbClr val="A50021"/>
    <a:srgbClr val="FF0000"/>
    <a:srgbClr val="84F874"/>
    <a:srgbClr val="55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0C48D-FE92-4CD8-9618-486CF2BFBFE4}" v="240" dt="2024-04-30T16:44:23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2" autoAdjust="0"/>
  </p:normalViewPr>
  <p:slideViewPr>
    <p:cSldViewPr>
      <p:cViewPr>
        <p:scale>
          <a:sx n="78" d="100"/>
          <a:sy n="78" d="100"/>
        </p:scale>
        <p:origin x="196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E05F0E80-D804-4AF2-A195-F340C0850462}"/>
    <pc:docChg chg="undo custSel modSld">
      <pc:chgData name="Mohamed Bingabr" userId="00864009-1172-4536-93d5-4dbe32f81f3e" providerId="ADAL" clId="{E05F0E80-D804-4AF2-A195-F340C0850462}" dt="2024-04-30T20:50:58.312" v="41" actId="20577"/>
      <pc:docMkLst>
        <pc:docMk/>
      </pc:docMkLst>
      <pc:sldChg chg="modSp mod">
        <pc:chgData name="Mohamed Bingabr" userId="00864009-1172-4536-93d5-4dbe32f81f3e" providerId="ADAL" clId="{E05F0E80-D804-4AF2-A195-F340C0850462}" dt="2024-04-30T20:50:58.312" v="41" actId="20577"/>
        <pc:sldMkLst>
          <pc:docMk/>
          <pc:sldMk cId="1931104772" sldId="359"/>
        </pc:sldMkLst>
        <pc:spChg chg="mod">
          <ac:chgData name="Mohamed Bingabr" userId="00864009-1172-4536-93d5-4dbe32f81f3e" providerId="ADAL" clId="{E05F0E80-D804-4AF2-A195-F340C0850462}" dt="2024-04-30T20:50:58.312" v="41" actId="20577"/>
          <ac:spMkLst>
            <pc:docMk/>
            <pc:sldMk cId="1931104772" sldId="359"/>
            <ac:spMk id="5122" creationId="{00000000-0000-0000-0000-000000000000}"/>
          </ac:spMkLst>
        </pc:spChg>
      </pc:sldChg>
      <pc:sldChg chg="modSp mod">
        <pc:chgData name="Mohamed Bingabr" userId="00864009-1172-4536-93d5-4dbe32f81f3e" providerId="ADAL" clId="{E05F0E80-D804-4AF2-A195-F340C0850462}" dt="2024-04-30T20:50:49.425" v="37" actId="20577"/>
        <pc:sldMkLst>
          <pc:docMk/>
          <pc:sldMk cId="1162137141" sldId="361"/>
        </pc:sldMkLst>
        <pc:spChg chg="mod">
          <ac:chgData name="Mohamed Bingabr" userId="00864009-1172-4536-93d5-4dbe32f81f3e" providerId="ADAL" clId="{E05F0E80-D804-4AF2-A195-F340C0850462}" dt="2024-04-30T20:50:49.425" v="37" actId="20577"/>
          <ac:spMkLst>
            <pc:docMk/>
            <pc:sldMk cId="1162137141" sldId="361"/>
            <ac:spMk id="5122" creationId="{00000000-0000-0000-0000-000000000000}"/>
          </ac:spMkLst>
        </pc:spChg>
      </pc:sldChg>
      <pc:sldChg chg="addSp delSp modSp mod">
        <pc:chgData name="Mohamed Bingabr" userId="00864009-1172-4536-93d5-4dbe32f81f3e" providerId="ADAL" clId="{E05F0E80-D804-4AF2-A195-F340C0850462}" dt="2024-04-30T20:45:13.143" v="36" actId="1038"/>
        <pc:sldMkLst>
          <pc:docMk/>
          <pc:sldMk cId="1990432863" sldId="362"/>
        </pc:sldMkLst>
        <pc:spChg chg="add del mod">
          <ac:chgData name="Mohamed Bingabr" userId="00864009-1172-4536-93d5-4dbe32f81f3e" providerId="ADAL" clId="{E05F0E80-D804-4AF2-A195-F340C0850462}" dt="2024-04-30T20:41:42.199" v="15" actId="478"/>
          <ac:spMkLst>
            <pc:docMk/>
            <pc:sldMk cId="1990432863" sldId="362"/>
            <ac:spMk id="3" creationId="{7D19E2E5-99FF-1967-3E39-B26ED056FF0F}"/>
          </ac:spMkLst>
        </pc:spChg>
        <pc:spChg chg="mod">
          <ac:chgData name="Mohamed Bingabr" userId="00864009-1172-4536-93d5-4dbe32f81f3e" providerId="ADAL" clId="{E05F0E80-D804-4AF2-A195-F340C0850462}" dt="2024-04-30T20:43:09.988" v="23" actId="114"/>
          <ac:spMkLst>
            <pc:docMk/>
            <pc:sldMk cId="1990432863" sldId="362"/>
            <ac:spMk id="5" creationId="{00000000-0000-0000-0000-000000000000}"/>
          </ac:spMkLst>
        </pc:spChg>
        <pc:spChg chg="add mod">
          <ac:chgData name="Mohamed Bingabr" userId="00864009-1172-4536-93d5-4dbe32f81f3e" providerId="ADAL" clId="{E05F0E80-D804-4AF2-A195-F340C0850462}" dt="2024-04-30T20:45:13.143" v="36" actId="1038"/>
          <ac:spMkLst>
            <pc:docMk/>
            <pc:sldMk cId="1990432863" sldId="362"/>
            <ac:spMk id="9" creationId="{ECC47F68-D222-00D9-1B10-961025519777}"/>
          </ac:spMkLst>
        </pc:spChg>
        <pc:picChg chg="add del mod">
          <ac:chgData name="Mohamed Bingabr" userId="00864009-1172-4536-93d5-4dbe32f81f3e" providerId="ADAL" clId="{E05F0E80-D804-4AF2-A195-F340C0850462}" dt="2024-04-30T20:43:55.202" v="24" actId="478"/>
          <ac:picMkLst>
            <pc:docMk/>
            <pc:sldMk cId="1990432863" sldId="362"/>
            <ac:picMk id="6" creationId="{1F0B2F7B-BCEC-D68F-CAD9-82C1318A265B}"/>
          </ac:picMkLst>
        </pc:picChg>
      </pc:sldChg>
    </pc:docChg>
  </pc:docChgLst>
  <pc:docChgLst>
    <pc:chgData name="Mohamed Bingabr" userId="00864009-1172-4536-93d5-4dbe32f81f3e" providerId="ADAL" clId="{5D40C48D-FE92-4CD8-9618-486CF2BFBFE4}"/>
    <pc:docChg chg="undo custSel addSld delSld modSld">
      <pc:chgData name="Mohamed Bingabr" userId="00864009-1172-4536-93d5-4dbe32f81f3e" providerId="ADAL" clId="{5D40C48D-FE92-4CD8-9618-486CF2BFBFE4}" dt="2024-04-30T16:44:27.905" v="986" actId="14100"/>
      <pc:docMkLst>
        <pc:docMk/>
      </pc:docMkLst>
      <pc:sldChg chg="modSp mod">
        <pc:chgData name="Mohamed Bingabr" userId="00864009-1172-4536-93d5-4dbe32f81f3e" providerId="ADAL" clId="{5D40C48D-FE92-4CD8-9618-486CF2BFBFE4}" dt="2024-04-25T11:45:49.283" v="16" actId="6549"/>
        <pc:sldMkLst>
          <pc:docMk/>
          <pc:sldMk cId="832688594" sldId="334"/>
        </pc:sldMkLst>
        <pc:spChg chg="mod">
          <ac:chgData name="Mohamed Bingabr" userId="00864009-1172-4536-93d5-4dbe32f81f3e" providerId="ADAL" clId="{5D40C48D-FE92-4CD8-9618-486CF2BFBFE4}" dt="2024-04-25T11:45:49.283" v="16" actId="6549"/>
          <ac:spMkLst>
            <pc:docMk/>
            <pc:sldMk cId="832688594" sldId="334"/>
            <ac:spMk id="15" creationId="{00000000-0000-0000-0000-000000000000}"/>
          </ac:spMkLst>
        </pc:spChg>
      </pc:sldChg>
      <pc:sldChg chg="del">
        <pc:chgData name="Mohamed Bingabr" userId="00864009-1172-4536-93d5-4dbe32f81f3e" providerId="ADAL" clId="{5D40C48D-FE92-4CD8-9618-486CF2BFBFE4}" dt="2024-04-23T18:20:18.408" v="1" actId="2696"/>
        <pc:sldMkLst>
          <pc:docMk/>
          <pc:sldMk cId="4011432562" sldId="336"/>
        </pc:sldMkLst>
      </pc:sldChg>
      <pc:sldChg chg="del">
        <pc:chgData name="Mohamed Bingabr" userId="00864009-1172-4536-93d5-4dbe32f81f3e" providerId="ADAL" clId="{5D40C48D-FE92-4CD8-9618-486CF2BFBFE4}" dt="2024-04-23T18:20:25.906" v="2" actId="2696"/>
        <pc:sldMkLst>
          <pc:docMk/>
          <pc:sldMk cId="506278751" sldId="337"/>
        </pc:sldMkLst>
      </pc:sldChg>
      <pc:sldChg chg="del">
        <pc:chgData name="Mohamed Bingabr" userId="00864009-1172-4536-93d5-4dbe32f81f3e" providerId="ADAL" clId="{5D40C48D-FE92-4CD8-9618-486CF2BFBFE4}" dt="2024-04-23T18:20:33.721" v="3" actId="2696"/>
        <pc:sldMkLst>
          <pc:docMk/>
          <pc:sldMk cId="2035932931" sldId="338"/>
        </pc:sldMkLst>
      </pc:sldChg>
      <pc:sldChg chg="del">
        <pc:chgData name="Mohamed Bingabr" userId="00864009-1172-4536-93d5-4dbe32f81f3e" providerId="ADAL" clId="{5D40C48D-FE92-4CD8-9618-486CF2BFBFE4}" dt="2024-04-23T18:20:39.051" v="4" actId="2696"/>
        <pc:sldMkLst>
          <pc:docMk/>
          <pc:sldMk cId="2055593008" sldId="339"/>
        </pc:sldMkLst>
      </pc:sldChg>
      <pc:sldChg chg="del">
        <pc:chgData name="Mohamed Bingabr" userId="00864009-1172-4536-93d5-4dbe32f81f3e" providerId="ADAL" clId="{5D40C48D-FE92-4CD8-9618-486CF2BFBFE4}" dt="2024-04-23T18:22:47.280" v="6" actId="2696"/>
        <pc:sldMkLst>
          <pc:docMk/>
          <pc:sldMk cId="763512973" sldId="341"/>
        </pc:sldMkLst>
      </pc:sldChg>
      <pc:sldChg chg="del">
        <pc:chgData name="Mohamed Bingabr" userId="00864009-1172-4536-93d5-4dbe32f81f3e" providerId="ADAL" clId="{5D40C48D-FE92-4CD8-9618-486CF2BFBFE4}" dt="2024-04-23T18:22:54.082" v="7" actId="2696"/>
        <pc:sldMkLst>
          <pc:docMk/>
          <pc:sldMk cId="2779762458" sldId="342"/>
        </pc:sldMkLst>
      </pc:sldChg>
      <pc:sldChg chg="del">
        <pc:chgData name="Mohamed Bingabr" userId="00864009-1172-4536-93d5-4dbe32f81f3e" providerId="ADAL" clId="{5D40C48D-FE92-4CD8-9618-486CF2BFBFE4}" dt="2024-04-23T18:20:47.478" v="5" actId="2696"/>
        <pc:sldMkLst>
          <pc:docMk/>
          <pc:sldMk cId="2126690811" sldId="343"/>
        </pc:sldMkLst>
      </pc:sldChg>
      <pc:sldChg chg="del">
        <pc:chgData name="Mohamed Bingabr" userId="00864009-1172-4536-93d5-4dbe32f81f3e" providerId="ADAL" clId="{5D40C48D-FE92-4CD8-9618-486CF2BFBFE4}" dt="2024-04-23T18:23:14.077" v="8" actId="2696"/>
        <pc:sldMkLst>
          <pc:docMk/>
          <pc:sldMk cId="3117735947" sldId="344"/>
        </pc:sldMkLst>
      </pc:sldChg>
      <pc:sldChg chg="del">
        <pc:chgData name="Mohamed Bingabr" userId="00864009-1172-4536-93d5-4dbe32f81f3e" providerId="ADAL" clId="{5D40C48D-FE92-4CD8-9618-486CF2BFBFE4}" dt="2024-04-23T18:23:21.087" v="9" actId="2696"/>
        <pc:sldMkLst>
          <pc:docMk/>
          <pc:sldMk cId="2673347753" sldId="345"/>
        </pc:sldMkLst>
      </pc:sldChg>
      <pc:sldChg chg="del">
        <pc:chgData name="Mohamed Bingabr" userId="00864009-1172-4536-93d5-4dbe32f81f3e" providerId="ADAL" clId="{5D40C48D-FE92-4CD8-9618-486CF2BFBFE4}" dt="2024-04-23T18:24:18.885" v="10" actId="2696"/>
        <pc:sldMkLst>
          <pc:docMk/>
          <pc:sldMk cId="4115120929" sldId="349"/>
        </pc:sldMkLst>
      </pc:sldChg>
      <pc:sldChg chg="del">
        <pc:chgData name="Mohamed Bingabr" userId="00864009-1172-4536-93d5-4dbe32f81f3e" providerId="ADAL" clId="{5D40C48D-FE92-4CD8-9618-486CF2BFBFE4}" dt="2024-04-23T18:24:33.010" v="11" actId="2696"/>
        <pc:sldMkLst>
          <pc:docMk/>
          <pc:sldMk cId="1828278434" sldId="350"/>
        </pc:sldMkLst>
      </pc:sldChg>
      <pc:sldChg chg="del">
        <pc:chgData name="Mohamed Bingabr" userId="00864009-1172-4536-93d5-4dbe32f81f3e" providerId="ADAL" clId="{5D40C48D-FE92-4CD8-9618-486CF2BFBFE4}" dt="2024-04-23T18:24:40.457" v="12" actId="2696"/>
        <pc:sldMkLst>
          <pc:docMk/>
          <pc:sldMk cId="3622854723" sldId="351"/>
        </pc:sldMkLst>
      </pc:sldChg>
      <pc:sldChg chg="del">
        <pc:chgData name="Mohamed Bingabr" userId="00864009-1172-4536-93d5-4dbe32f81f3e" providerId="ADAL" clId="{5D40C48D-FE92-4CD8-9618-486CF2BFBFE4}" dt="2024-04-25T12:02:47.325" v="17" actId="2696"/>
        <pc:sldMkLst>
          <pc:docMk/>
          <pc:sldMk cId="2923341767" sldId="355"/>
        </pc:sldMkLst>
      </pc:sldChg>
      <pc:sldChg chg="del">
        <pc:chgData name="Mohamed Bingabr" userId="00864009-1172-4536-93d5-4dbe32f81f3e" providerId="ADAL" clId="{5D40C48D-FE92-4CD8-9618-486CF2BFBFE4}" dt="2024-04-23T18:17:49.820" v="0" actId="2696"/>
        <pc:sldMkLst>
          <pc:docMk/>
          <pc:sldMk cId="2987272219" sldId="356"/>
        </pc:sldMkLst>
      </pc:sldChg>
      <pc:sldChg chg="del">
        <pc:chgData name="Mohamed Bingabr" userId="00864009-1172-4536-93d5-4dbe32f81f3e" providerId="ADAL" clId="{5D40C48D-FE92-4CD8-9618-486CF2BFBFE4}" dt="2024-04-23T18:26:00.616" v="13" actId="2696"/>
        <pc:sldMkLst>
          <pc:docMk/>
          <pc:sldMk cId="841937863" sldId="357"/>
        </pc:sldMkLst>
      </pc:sldChg>
      <pc:sldChg chg="del">
        <pc:chgData name="Mohamed Bingabr" userId="00864009-1172-4536-93d5-4dbe32f81f3e" providerId="ADAL" clId="{5D40C48D-FE92-4CD8-9618-486CF2BFBFE4}" dt="2024-04-23T18:26:13.312" v="14" actId="2696"/>
        <pc:sldMkLst>
          <pc:docMk/>
          <pc:sldMk cId="1864369464" sldId="358"/>
        </pc:sldMkLst>
      </pc:sldChg>
      <pc:sldChg chg="addSp modSp mod">
        <pc:chgData name="Mohamed Bingabr" userId="00864009-1172-4536-93d5-4dbe32f81f3e" providerId="ADAL" clId="{5D40C48D-FE92-4CD8-9618-486CF2BFBFE4}" dt="2024-04-30T15:41:41.834" v="870" actId="6549"/>
        <pc:sldMkLst>
          <pc:docMk/>
          <pc:sldMk cId="1931104772" sldId="359"/>
        </pc:sldMkLst>
        <pc:spChg chg="add mod">
          <ac:chgData name="Mohamed Bingabr" userId="00864009-1172-4536-93d5-4dbe32f81f3e" providerId="ADAL" clId="{5D40C48D-FE92-4CD8-9618-486CF2BFBFE4}" dt="2024-04-30T15:41:41.834" v="870" actId="6549"/>
          <ac:spMkLst>
            <pc:docMk/>
            <pc:sldMk cId="1931104772" sldId="359"/>
            <ac:spMk id="2" creationId="{3362C444-9EB2-8F29-641C-EE8B7958B4C0}"/>
          </ac:spMkLst>
        </pc:spChg>
      </pc:sldChg>
      <pc:sldChg chg="addSp modSp mod">
        <pc:chgData name="Mohamed Bingabr" userId="00864009-1172-4536-93d5-4dbe32f81f3e" providerId="ADAL" clId="{5D40C48D-FE92-4CD8-9618-486CF2BFBFE4}" dt="2024-04-30T16:12:48.614" v="874" actId="20577"/>
        <pc:sldMkLst>
          <pc:docMk/>
          <pc:sldMk cId="1162137141" sldId="361"/>
        </pc:sldMkLst>
        <pc:spChg chg="add mod">
          <ac:chgData name="Mohamed Bingabr" userId="00864009-1172-4536-93d5-4dbe32f81f3e" providerId="ADAL" clId="{5D40C48D-FE92-4CD8-9618-486CF2BFBFE4}" dt="2024-04-30T15:38:08.437" v="836" actId="20577"/>
          <ac:spMkLst>
            <pc:docMk/>
            <pc:sldMk cId="1162137141" sldId="361"/>
            <ac:spMk id="2" creationId="{061DA338-F442-AF7B-ECF1-E90BFF5C5F28}"/>
          </ac:spMkLst>
        </pc:spChg>
        <pc:spChg chg="add mod">
          <ac:chgData name="Mohamed Bingabr" userId="00864009-1172-4536-93d5-4dbe32f81f3e" providerId="ADAL" clId="{5D40C48D-FE92-4CD8-9618-486CF2BFBFE4}" dt="2024-04-30T15:40:47.292" v="858" actId="1076"/>
          <ac:spMkLst>
            <pc:docMk/>
            <pc:sldMk cId="1162137141" sldId="361"/>
            <ac:spMk id="3" creationId="{29F391E4-7F26-CCCE-F9D1-96901C925886}"/>
          </ac:spMkLst>
        </pc:spChg>
        <pc:spChg chg="mod">
          <ac:chgData name="Mohamed Bingabr" userId="00864009-1172-4536-93d5-4dbe32f81f3e" providerId="ADAL" clId="{5D40C48D-FE92-4CD8-9618-486CF2BFBFE4}" dt="2024-04-30T16:12:48.614" v="874" actId="20577"/>
          <ac:spMkLst>
            <pc:docMk/>
            <pc:sldMk cId="1162137141" sldId="361"/>
            <ac:spMk id="5122" creationId="{00000000-0000-0000-0000-000000000000}"/>
          </ac:spMkLst>
        </pc:spChg>
      </pc:sldChg>
      <pc:sldChg chg="addSp delSp modSp mod">
        <pc:chgData name="Mohamed Bingabr" userId="00864009-1172-4536-93d5-4dbe32f81f3e" providerId="ADAL" clId="{5D40C48D-FE92-4CD8-9618-486CF2BFBFE4}" dt="2024-04-30T14:48:00.845" v="747" actId="255"/>
        <pc:sldMkLst>
          <pc:docMk/>
          <pc:sldMk cId="1990432863" sldId="362"/>
        </pc:sldMkLst>
        <pc:spChg chg="mod">
          <ac:chgData name="Mohamed Bingabr" userId="00864009-1172-4536-93d5-4dbe32f81f3e" providerId="ADAL" clId="{5D40C48D-FE92-4CD8-9618-486CF2BFBFE4}" dt="2024-04-30T14:48:00.845" v="747" actId="255"/>
          <ac:spMkLst>
            <pc:docMk/>
            <pc:sldMk cId="1990432863" sldId="362"/>
            <ac:spMk id="5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4:47:51.531" v="746" actId="14100"/>
          <ac:spMkLst>
            <pc:docMk/>
            <pc:sldMk cId="1990432863" sldId="362"/>
            <ac:spMk id="8" creationId="{00000000-0000-0000-0000-000000000000}"/>
          </ac:spMkLst>
        </pc:spChg>
        <pc:spChg chg="del">
          <ac:chgData name="Mohamed Bingabr" userId="00864009-1172-4536-93d5-4dbe32f81f3e" providerId="ADAL" clId="{5D40C48D-FE92-4CD8-9618-486CF2BFBFE4}" dt="2024-04-30T14:45:11.548" v="718" actId="478"/>
          <ac:spMkLst>
            <pc:docMk/>
            <pc:sldMk cId="1990432863" sldId="362"/>
            <ac:spMk id="10" creationId="{00000000-0000-0000-0000-000000000000}"/>
          </ac:spMkLst>
        </pc:spChg>
        <pc:grpChg chg="del mod">
          <ac:chgData name="Mohamed Bingabr" userId="00864009-1172-4536-93d5-4dbe32f81f3e" providerId="ADAL" clId="{5D40C48D-FE92-4CD8-9618-486CF2BFBFE4}" dt="2024-04-30T14:46:30.712" v="728" actId="478"/>
          <ac:grpSpMkLst>
            <pc:docMk/>
            <pc:sldMk cId="1990432863" sldId="362"/>
            <ac:grpSpMk id="12" creationId="{C9D7F124-DA40-28D4-10B9-EA0D7A9B3529}"/>
          </ac:grpSpMkLst>
        </pc:grpChg>
        <pc:grpChg chg="del mod">
          <ac:chgData name="Mohamed Bingabr" userId="00864009-1172-4536-93d5-4dbe32f81f3e" providerId="ADAL" clId="{5D40C48D-FE92-4CD8-9618-486CF2BFBFE4}" dt="2024-04-30T14:29:50.254" v="590"/>
          <ac:grpSpMkLst>
            <pc:docMk/>
            <pc:sldMk cId="1990432863" sldId="362"/>
            <ac:grpSpMk id="16" creationId="{D2A6205A-BF97-82C8-FCD7-B003249059E5}"/>
          </ac:grpSpMkLst>
        </pc:grpChg>
        <pc:grpChg chg="del mod">
          <ac:chgData name="Mohamed Bingabr" userId="00864009-1172-4536-93d5-4dbe32f81f3e" providerId="ADAL" clId="{5D40C48D-FE92-4CD8-9618-486CF2BFBFE4}" dt="2024-04-30T14:46:30.712" v="728" actId="478"/>
          <ac:grpSpMkLst>
            <pc:docMk/>
            <pc:sldMk cId="1990432863" sldId="362"/>
            <ac:grpSpMk id="18" creationId="{91525D28-8709-929F-B5C3-0FCF59F651E1}"/>
          </ac:grpSpMkLst>
        </pc:grpChg>
        <pc:grpChg chg="del mod">
          <ac:chgData name="Mohamed Bingabr" userId="00864009-1172-4536-93d5-4dbe32f81f3e" providerId="ADAL" clId="{5D40C48D-FE92-4CD8-9618-486CF2BFBFE4}" dt="2024-04-30T14:46:30.712" v="728" actId="478"/>
          <ac:grpSpMkLst>
            <pc:docMk/>
            <pc:sldMk cId="1990432863" sldId="362"/>
            <ac:grpSpMk id="28" creationId="{2B4D057F-B9B7-B971-F1CF-9A7933F55A90}"/>
          </ac:grpSpMkLst>
        </pc:grpChg>
        <pc:grpChg chg="del mod">
          <ac:chgData name="Mohamed Bingabr" userId="00864009-1172-4536-93d5-4dbe32f81f3e" providerId="ADAL" clId="{5D40C48D-FE92-4CD8-9618-486CF2BFBFE4}" dt="2024-04-30T14:46:30.712" v="728" actId="478"/>
          <ac:grpSpMkLst>
            <pc:docMk/>
            <pc:sldMk cId="1990432863" sldId="362"/>
            <ac:grpSpMk id="29" creationId="{25D3CD11-99F3-0D7A-1A50-E5509983D1DF}"/>
          </ac:grpSpMkLst>
        </pc:grpChg>
        <pc:grpChg chg="del mod">
          <ac:chgData name="Mohamed Bingabr" userId="00864009-1172-4536-93d5-4dbe32f81f3e" providerId="ADAL" clId="{5D40C48D-FE92-4CD8-9618-486CF2BFBFE4}" dt="2024-04-30T14:46:30.712" v="728" actId="478"/>
          <ac:grpSpMkLst>
            <pc:docMk/>
            <pc:sldMk cId="1990432863" sldId="362"/>
            <ac:grpSpMk id="30" creationId="{D16D3AF1-9A11-3AE4-3568-CE6EAEBC87FF}"/>
          </ac:grpSpMkLst>
        </pc:grpChg>
        <pc:picChg chg="del mod">
          <ac:chgData name="Mohamed Bingabr" userId="00864009-1172-4536-93d5-4dbe32f81f3e" providerId="ADAL" clId="{5D40C48D-FE92-4CD8-9618-486CF2BFBFE4}" dt="2024-04-30T14:46:17.416" v="724" actId="478"/>
          <ac:picMkLst>
            <pc:docMk/>
            <pc:sldMk cId="1990432863" sldId="362"/>
            <ac:picMk id="2" creationId="{00000000-0000-0000-0000-000000000000}"/>
          </ac:picMkLst>
        </pc:picChg>
        <pc:picChg chg="del">
          <ac:chgData name="Mohamed Bingabr" userId="00864009-1172-4536-93d5-4dbe32f81f3e" providerId="ADAL" clId="{5D40C48D-FE92-4CD8-9618-486CF2BFBFE4}" dt="2024-04-30T14:45:08.365" v="717" actId="478"/>
          <ac:picMkLst>
            <pc:docMk/>
            <pc:sldMk cId="1990432863" sldId="362"/>
            <ac:picMk id="3" creationId="{00000000-0000-0000-0000-000000000000}"/>
          </ac:picMkLst>
        </pc:picChg>
        <pc:picChg chg="add mod">
          <ac:chgData name="Mohamed Bingabr" userId="00864009-1172-4536-93d5-4dbe32f81f3e" providerId="ADAL" clId="{5D40C48D-FE92-4CD8-9618-486CF2BFBFE4}" dt="2024-04-30T14:45:39.986" v="721" actId="1076"/>
          <ac:picMkLst>
            <pc:docMk/>
            <pc:sldMk cId="1990432863" sldId="362"/>
            <ac:picMk id="32" creationId="{77AF891F-1907-4C61-A392-E62CB3C6E3B5}"/>
          </ac:picMkLst>
        </pc:picChg>
        <pc:picChg chg="add mod">
          <ac:chgData name="Mohamed Bingabr" userId="00864009-1172-4536-93d5-4dbe32f81f3e" providerId="ADAL" clId="{5D40C48D-FE92-4CD8-9618-486CF2BFBFE4}" dt="2024-04-30T14:46:36.310" v="729" actId="1076"/>
          <ac:picMkLst>
            <pc:docMk/>
            <pc:sldMk cId="1990432863" sldId="362"/>
            <ac:picMk id="34" creationId="{876AD3A5-ED83-4318-15AE-D76A8B41824B}"/>
          </ac:picMkLst>
        </pc:picChg>
        <pc:inkChg chg="add del">
          <ac:chgData name="Mohamed Bingabr" userId="00864009-1172-4536-93d5-4dbe32f81f3e" providerId="ADAL" clId="{5D40C48D-FE92-4CD8-9618-486CF2BFBFE4}" dt="2024-04-30T14:46:30.712" v="728" actId="478"/>
          <ac:inkMkLst>
            <pc:docMk/>
            <pc:sldMk cId="1990432863" sldId="362"/>
            <ac:inkMk id="4" creationId="{B70041DD-1696-4383-F083-926DD605DF52}"/>
          </ac:inkMkLst>
        </pc:inkChg>
        <pc:inkChg chg="add mod">
          <ac:chgData name="Mohamed Bingabr" userId="00864009-1172-4536-93d5-4dbe32f81f3e" providerId="ADAL" clId="{5D40C48D-FE92-4CD8-9618-486CF2BFBFE4}" dt="2024-04-30T14:29:39.852" v="574"/>
          <ac:inkMkLst>
            <pc:docMk/>
            <pc:sldMk cId="1990432863" sldId="362"/>
            <ac:inkMk id="6" creationId="{312C2349-26B6-4C1E-4D70-432AF445E64D}"/>
          </ac:inkMkLst>
        </pc:inkChg>
        <pc:inkChg chg="add mod">
          <ac:chgData name="Mohamed Bingabr" userId="00864009-1172-4536-93d5-4dbe32f81f3e" providerId="ADAL" clId="{5D40C48D-FE92-4CD8-9618-486CF2BFBFE4}" dt="2024-04-30T14:29:39.852" v="574"/>
          <ac:inkMkLst>
            <pc:docMk/>
            <pc:sldMk cId="1990432863" sldId="362"/>
            <ac:inkMk id="7" creationId="{F466C0AD-1BF4-D97A-EA4A-C81B3BD43F6A}"/>
          </ac:inkMkLst>
        </pc:inkChg>
        <pc:inkChg chg="add mod">
          <ac:chgData name="Mohamed Bingabr" userId="00864009-1172-4536-93d5-4dbe32f81f3e" providerId="ADAL" clId="{5D40C48D-FE92-4CD8-9618-486CF2BFBFE4}" dt="2024-04-30T14:29:39.852" v="574"/>
          <ac:inkMkLst>
            <pc:docMk/>
            <pc:sldMk cId="1990432863" sldId="362"/>
            <ac:inkMk id="9" creationId="{BC9D04E6-0015-6F73-282C-3E8D09A79CF3}"/>
          </ac:inkMkLst>
        </pc:inkChg>
        <pc:inkChg chg="add mod">
          <ac:chgData name="Mohamed Bingabr" userId="00864009-1172-4536-93d5-4dbe32f81f3e" providerId="ADAL" clId="{5D40C48D-FE92-4CD8-9618-486CF2BFBFE4}" dt="2024-04-30T14:29:39.852" v="574"/>
          <ac:inkMkLst>
            <pc:docMk/>
            <pc:sldMk cId="1990432863" sldId="362"/>
            <ac:inkMk id="11" creationId="{829D5641-A18A-47BA-BAB8-BC7B8788CC9B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13" creationId="{D85E5663-ABAD-C68D-55F2-CC710ABCA031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14" creationId="{3F25A3FC-0B26-9AFE-69A9-E50BC17BE445}"/>
          </ac:inkMkLst>
        </pc:inkChg>
        <pc:inkChg chg="add mod">
          <ac:chgData name="Mohamed Bingabr" userId="00864009-1172-4536-93d5-4dbe32f81f3e" providerId="ADAL" clId="{5D40C48D-FE92-4CD8-9618-486CF2BFBFE4}" dt="2024-04-30T14:29:43.045" v="580"/>
          <ac:inkMkLst>
            <pc:docMk/>
            <pc:sldMk cId="1990432863" sldId="362"/>
            <ac:inkMk id="15" creationId="{C117A672-1A44-3967-66DE-38B47C57CB64}"/>
          </ac:inkMkLst>
        </pc:inkChg>
        <pc:inkChg chg="add mod">
          <ac:chgData name="Mohamed Bingabr" userId="00864009-1172-4536-93d5-4dbe32f81f3e" providerId="ADAL" clId="{5D40C48D-FE92-4CD8-9618-486CF2BFBFE4}" dt="2024-04-30T14:29:43.045" v="580"/>
          <ac:inkMkLst>
            <pc:docMk/>
            <pc:sldMk cId="1990432863" sldId="362"/>
            <ac:inkMk id="17" creationId="{65C4A7A7-FEE4-3247-8485-AA7B233DD3A3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19" creationId="{235803DC-A4CB-BC58-C637-AACAFA73F397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0" creationId="{D3FB60CF-0C7D-064F-E41C-860238558C6C}"/>
          </ac:inkMkLst>
        </pc:inkChg>
        <pc:inkChg chg="add del">
          <ac:chgData name="Mohamed Bingabr" userId="00864009-1172-4536-93d5-4dbe32f81f3e" providerId="ADAL" clId="{5D40C48D-FE92-4CD8-9618-486CF2BFBFE4}" dt="2024-04-30T14:46:30.712" v="728" actId="478"/>
          <ac:inkMkLst>
            <pc:docMk/>
            <pc:sldMk cId="1990432863" sldId="362"/>
            <ac:inkMk id="21" creationId="{07B88414-03A5-8735-62C2-31A8345FB855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2" creationId="{2B1C4A74-06BB-6147-9FEB-D1A6D677901D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3" creationId="{98E93A29-EC18-A450-9AFC-2B3BE0BE293D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4" creationId="{3634C7EA-1F44-85B9-DE61-7FC26D58FCC0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5" creationId="{EA877F20-AD52-A14A-BA55-BA7641CBF421}"/>
          </ac:inkMkLst>
        </pc:inkChg>
        <pc:inkChg chg="add mod">
          <ac:chgData name="Mohamed Bingabr" userId="00864009-1172-4536-93d5-4dbe32f81f3e" providerId="ADAL" clId="{5D40C48D-FE92-4CD8-9618-486CF2BFBFE4}" dt="2024-04-30T14:29:50.254" v="590"/>
          <ac:inkMkLst>
            <pc:docMk/>
            <pc:sldMk cId="1990432863" sldId="362"/>
            <ac:inkMk id="26" creationId="{707F1141-EACF-B6B5-179F-0DA8DF19DF33}"/>
          </ac:inkMkLst>
        </pc:inkChg>
        <pc:inkChg chg="add del">
          <ac:chgData name="Mohamed Bingabr" userId="00864009-1172-4536-93d5-4dbe32f81f3e" providerId="ADAL" clId="{5D40C48D-FE92-4CD8-9618-486CF2BFBFE4}" dt="2024-04-30T14:46:30.712" v="728" actId="478"/>
          <ac:inkMkLst>
            <pc:docMk/>
            <pc:sldMk cId="1990432863" sldId="362"/>
            <ac:inkMk id="27" creationId="{CB43320A-0311-FF2A-BDBE-EAC00EDD9A54}"/>
          </ac:inkMkLst>
        </pc:inkChg>
      </pc:sldChg>
      <pc:sldChg chg="modSp mod">
        <pc:chgData name="Mohamed Bingabr" userId="00864009-1172-4536-93d5-4dbe32f81f3e" providerId="ADAL" clId="{5D40C48D-FE92-4CD8-9618-486CF2BFBFE4}" dt="2024-04-30T16:13:10.526" v="878" actId="20577"/>
        <pc:sldMkLst>
          <pc:docMk/>
          <pc:sldMk cId="797410321" sldId="363"/>
        </pc:sldMkLst>
        <pc:spChg chg="mod">
          <ac:chgData name="Mohamed Bingabr" userId="00864009-1172-4536-93d5-4dbe32f81f3e" providerId="ADAL" clId="{5D40C48D-FE92-4CD8-9618-486CF2BFBFE4}" dt="2024-04-30T16:13:10.526" v="878" actId="20577"/>
          <ac:spMkLst>
            <pc:docMk/>
            <pc:sldMk cId="797410321" sldId="363"/>
            <ac:spMk id="5122" creationId="{00000000-0000-0000-0000-000000000000}"/>
          </ac:spMkLst>
        </pc:spChg>
      </pc:sldChg>
      <pc:sldChg chg="addSp delSp modSp mod">
        <pc:chgData name="Mohamed Bingabr" userId="00864009-1172-4536-93d5-4dbe32f81f3e" providerId="ADAL" clId="{5D40C48D-FE92-4CD8-9618-486CF2BFBFE4}" dt="2024-04-30T14:12:31.219" v="335" actId="14100"/>
        <pc:sldMkLst>
          <pc:docMk/>
          <pc:sldMk cId="1399509118" sldId="365"/>
        </pc:sldMkLst>
        <pc:spChg chg="mod">
          <ac:chgData name="Mohamed Bingabr" userId="00864009-1172-4536-93d5-4dbe32f81f3e" providerId="ADAL" clId="{5D40C48D-FE92-4CD8-9618-486CF2BFBFE4}" dt="2024-04-30T14:05:44.798" v="53" actId="1076"/>
          <ac:spMkLst>
            <pc:docMk/>
            <pc:sldMk cId="1399509118" sldId="365"/>
            <ac:spMk id="6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4:06:17.170" v="63" actId="1037"/>
          <ac:spMkLst>
            <pc:docMk/>
            <pc:sldMk cId="1399509118" sldId="365"/>
            <ac:spMk id="9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4:05:02.745" v="46" actId="1076"/>
          <ac:spMkLst>
            <pc:docMk/>
            <pc:sldMk cId="1399509118" sldId="365"/>
            <ac:spMk id="10" creationId="{00000000-0000-0000-0000-000000000000}"/>
          </ac:spMkLst>
        </pc:spChg>
        <pc:spChg chg="add mod">
          <ac:chgData name="Mohamed Bingabr" userId="00864009-1172-4536-93d5-4dbe32f81f3e" providerId="ADAL" clId="{5D40C48D-FE92-4CD8-9618-486CF2BFBFE4}" dt="2024-04-30T14:12:31.219" v="335" actId="14100"/>
          <ac:spMkLst>
            <pc:docMk/>
            <pc:sldMk cId="1399509118" sldId="365"/>
            <ac:spMk id="12" creationId="{A3336CBC-DA92-2AD3-5259-51D4CB06ADD6}"/>
          </ac:spMkLst>
        </pc:spChg>
        <pc:picChg chg="add mod ord">
          <ac:chgData name="Mohamed Bingabr" userId="00864009-1172-4536-93d5-4dbe32f81f3e" providerId="ADAL" clId="{5D40C48D-FE92-4CD8-9618-486CF2BFBFE4}" dt="2024-04-30T14:05:10.082" v="47" actId="167"/>
          <ac:picMkLst>
            <pc:docMk/>
            <pc:sldMk cId="1399509118" sldId="365"/>
            <ac:picMk id="3" creationId="{22B111C7-E7B0-727B-9BF8-BB5A0C6D06AF}"/>
          </ac:picMkLst>
        </pc:picChg>
        <pc:picChg chg="add mod ord">
          <ac:chgData name="Mohamed Bingabr" userId="00864009-1172-4536-93d5-4dbe32f81f3e" providerId="ADAL" clId="{5D40C48D-FE92-4CD8-9618-486CF2BFBFE4}" dt="2024-04-30T14:05:33.331" v="52" actId="1076"/>
          <ac:picMkLst>
            <pc:docMk/>
            <pc:sldMk cId="1399509118" sldId="365"/>
            <ac:picMk id="5" creationId="{1200532B-CD3E-C8AC-ED26-A1A255BD5CB7}"/>
          </ac:picMkLst>
        </pc:picChg>
        <pc:picChg chg="del mod">
          <ac:chgData name="Mohamed Bingabr" userId="00864009-1172-4536-93d5-4dbe32f81f3e" providerId="ADAL" clId="{5D40C48D-FE92-4CD8-9618-486CF2BFBFE4}" dt="2024-04-30T14:04:14.036" v="38" actId="478"/>
          <ac:picMkLst>
            <pc:docMk/>
            <pc:sldMk cId="1399509118" sldId="365"/>
            <ac:picMk id="8" creationId="{00000000-0000-0000-0000-000000000000}"/>
          </ac:picMkLst>
        </pc:picChg>
        <pc:picChg chg="add mod ord">
          <ac:chgData name="Mohamed Bingabr" userId="00864009-1172-4536-93d5-4dbe32f81f3e" providerId="ADAL" clId="{5D40C48D-FE92-4CD8-9618-486CF2BFBFE4}" dt="2024-04-30T14:06:01.349" v="57" actId="167"/>
          <ac:picMkLst>
            <pc:docMk/>
            <pc:sldMk cId="1399509118" sldId="365"/>
            <ac:picMk id="11" creationId="{334DAC9F-7C25-FA1D-EBDC-BB764514F601}"/>
          </ac:picMkLst>
        </pc:picChg>
      </pc:sldChg>
      <pc:sldChg chg="addSp delSp modSp mod">
        <pc:chgData name="Mohamed Bingabr" userId="00864009-1172-4536-93d5-4dbe32f81f3e" providerId="ADAL" clId="{5D40C48D-FE92-4CD8-9618-486CF2BFBFE4}" dt="2024-04-30T15:05:42.755" v="753" actId="9405"/>
        <pc:sldMkLst>
          <pc:docMk/>
          <pc:sldMk cId="165604313" sldId="366"/>
        </pc:sldMkLst>
        <pc:grpChg chg="del mod">
          <ac:chgData name="Mohamed Bingabr" userId="00864009-1172-4536-93d5-4dbe32f81f3e" providerId="ADAL" clId="{5D40C48D-FE92-4CD8-9618-486CF2BFBFE4}" dt="2024-04-30T14:28:18.328" v="560"/>
          <ac:grpSpMkLst>
            <pc:docMk/>
            <pc:sldMk cId="165604313" sldId="366"/>
            <ac:grpSpMk id="10" creationId="{02F376D6-CA48-BF83-EA0E-316570DC4F5C}"/>
          </ac:grpSpMkLst>
        </pc:grpChg>
        <pc:grpChg chg="del mod">
          <ac:chgData name="Mohamed Bingabr" userId="00864009-1172-4536-93d5-4dbe32f81f3e" providerId="ADAL" clId="{5D40C48D-FE92-4CD8-9618-486CF2BFBFE4}" dt="2024-04-30T14:28:21.301" v="564"/>
          <ac:grpSpMkLst>
            <pc:docMk/>
            <pc:sldMk cId="165604313" sldId="366"/>
            <ac:grpSpMk id="12" creationId="{07F475D6-11D4-4206-3D54-D5AE87B7FD29}"/>
          </ac:grpSpMkLst>
        </pc:grpChg>
        <pc:grpChg chg="mod">
          <ac:chgData name="Mohamed Bingabr" userId="00864009-1172-4536-93d5-4dbe32f81f3e" providerId="ADAL" clId="{5D40C48D-FE92-4CD8-9618-486CF2BFBFE4}" dt="2024-04-30T14:36:56.449" v="601"/>
          <ac:grpSpMkLst>
            <pc:docMk/>
            <pc:sldMk cId="165604313" sldId="366"/>
            <ac:grpSpMk id="25" creationId="{52B0FFE9-D709-5D84-9FA9-F73804831F36}"/>
          </ac:grpSpMkLst>
        </pc:grpChg>
        <pc:grpChg chg="mod">
          <ac:chgData name="Mohamed Bingabr" userId="00864009-1172-4536-93d5-4dbe32f81f3e" providerId="ADAL" clId="{5D40C48D-FE92-4CD8-9618-486CF2BFBFE4}" dt="2024-04-30T14:37:10.934" v="608"/>
          <ac:grpSpMkLst>
            <pc:docMk/>
            <pc:sldMk cId="165604313" sldId="366"/>
            <ac:grpSpMk id="29" creationId="{9E5A92DF-0466-F8F9-B9CE-20C6850BAA77}"/>
          </ac:grpSpMkLst>
        </pc:grpChg>
        <pc:grpChg chg="mod">
          <ac:chgData name="Mohamed Bingabr" userId="00864009-1172-4536-93d5-4dbe32f81f3e" providerId="ADAL" clId="{5D40C48D-FE92-4CD8-9618-486CF2BFBFE4}" dt="2024-04-30T14:37:16.214" v="611"/>
          <ac:grpSpMkLst>
            <pc:docMk/>
            <pc:sldMk cId="165604313" sldId="366"/>
            <ac:grpSpMk id="32" creationId="{77A21F18-A2D2-3EC7-79F7-E08AE63A11DF}"/>
          </ac:grpSpMkLst>
        </pc:grpChg>
        <pc:grpChg chg="del mod">
          <ac:chgData name="Mohamed Bingabr" userId="00864009-1172-4536-93d5-4dbe32f81f3e" providerId="ADAL" clId="{5D40C48D-FE92-4CD8-9618-486CF2BFBFE4}" dt="2024-04-30T14:37:55.505" v="619"/>
          <ac:grpSpMkLst>
            <pc:docMk/>
            <pc:sldMk cId="165604313" sldId="366"/>
            <ac:grpSpMk id="36" creationId="{EA77ADCC-C63C-CBA8-8FB7-24B41B432E8D}"/>
          </ac:grpSpMkLst>
        </pc:grpChg>
        <pc:grpChg chg="mod">
          <ac:chgData name="Mohamed Bingabr" userId="00864009-1172-4536-93d5-4dbe32f81f3e" providerId="ADAL" clId="{5D40C48D-FE92-4CD8-9618-486CF2BFBFE4}" dt="2024-04-30T14:37:55.505" v="619"/>
          <ac:grpSpMkLst>
            <pc:docMk/>
            <pc:sldMk cId="165604313" sldId="366"/>
            <ac:grpSpMk id="40" creationId="{AFC01D9D-FDE1-E950-3222-F2034F03DD19}"/>
          </ac:grpSpMkLst>
        </pc:grpChg>
        <pc:grpChg chg="add del mod">
          <ac:chgData name="Mohamed Bingabr" userId="00864009-1172-4536-93d5-4dbe32f81f3e" providerId="ADAL" clId="{5D40C48D-FE92-4CD8-9618-486CF2BFBFE4}" dt="2024-04-30T14:41:23.286" v="667"/>
          <ac:grpSpMkLst>
            <pc:docMk/>
            <pc:sldMk cId="165604313" sldId="366"/>
            <ac:grpSpMk id="45" creationId="{38177B35-771B-7559-A9B3-DF83FF469D8E}"/>
          </ac:grpSpMkLst>
        </pc:grpChg>
        <pc:grpChg chg="add del mod">
          <ac:chgData name="Mohamed Bingabr" userId="00864009-1172-4536-93d5-4dbe32f81f3e" providerId="ADAL" clId="{5D40C48D-FE92-4CD8-9618-486CF2BFBFE4}" dt="2024-04-30T14:40:39.556" v="645"/>
          <ac:grpSpMkLst>
            <pc:docMk/>
            <pc:sldMk cId="165604313" sldId="366"/>
            <ac:grpSpMk id="48" creationId="{01C3E944-10B4-8C0D-4FBD-000266E2E5B1}"/>
          </ac:grpSpMkLst>
        </pc:grpChg>
        <pc:grpChg chg="add del mod">
          <ac:chgData name="Mohamed Bingabr" userId="00864009-1172-4536-93d5-4dbe32f81f3e" providerId="ADAL" clId="{5D40C48D-FE92-4CD8-9618-486CF2BFBFE4}" dt="2024-04-30T14:40:38.716" v="643"/>
          <ac:grpSpMkLst>
            <pc:docMk/>
            <pc:sldMk cId="165604313" sldId="366"/>
            <ac:grpSpMk id="50" creationId="{ADB13C3C-E4F2-AE3F-4B69-9E025AB53DB4}"/>
          </ac:grpSpMkLst>
        </pc:grpChg>
        <pc:grpChg chg="add del mod">
          <ac:chgData name="Mohamed Bingabr" userId="00864009-1172-4536-93d5-4dbe32f81f3e" providerId="ADAL" clId="{5D40C48D-FE92-4CD8-9618-486CF2BFBFE4}" dt="2024-04-30T14:40:37.218" v="640"/>
          <ac:grpSpMkLst>
            <pc:docMk/>
            <pc:sldMk cId="165604313" sldId="366"/>
            <ac:grpSpMk id="53" creationId="{35330180-F6C0-0FAB-8FED-04ED0194F8E3}"/>
          </ac:grpSpMkLst>
        </pc:grpChg>
        <pc:grpChg chg="mod">
          <ac:chgData name="Mohamed Bingabr" userId="00864009-1172-4536-93d5-4dbe32f81f3e" providerId="ADAL" clId="{5D40C48D-FE92-4CD8-9618-486CF2BFBFE4}" dt="2024-04-30T14:40:35.685" v="637"/>
          <ac:grpSpMkLst>
            <pc:docMk/>
            <pc:sldMk cId="165604313" sldId="366"/>
            <ac:grpSpMk id="56" creationId="{8E987A8B-336F-65F1-A513-125786C1CCAB}"/>
          </ac:grpSpMkLst>
        </pc:grpChg>
        <pc:grpChg chg="del mod">
          <ac:chgData name="Mohamed Bingabr" userId="00864009-1172-4536-93d5-4dbe32f81f3e" providerId="ADAL" clId="{5D40C48D-FE92-4CD8-9618-486CF2BFBFE4}" dt="2024-04-30T14:41:09.250" v="660"/>
          <ac:grpSpMkLst>
            <pc:docMk/>
            <pc:sldMk cId="165604313" sldId="366"/>
            <ac:grpSpMk id="60" creationId="{514FE4C1-E3CC-DB4C-E6F5-50E2A94E8CDF}"/>
          </ac:grpSpMkLst>
        </pc:grpChg>
        <pc:grpChg chg="mod">
          <ac:chgData name="Mohamed Bingabr" userId="00864009-1172-4536-93d5-4dbe32f81f3e" providerId="ADAL" clId="{5D40C48D-FE92-4CD8-9618-486CF2BFBFE4}" dt="2024-04-30T14:41:09.250" v="660"/>
          <ac:grpSpMkLst>
            <pc:docMk/>
            <pc:sldMk cId="165604313" sldId="366"/>
            <ac:grpSpMk id="1031" creationId="{C9C0C49A-7670-A00D-B55B-D54E77B0D4FC}"/>
          </ac:grpSpMkLst>
        </pc:grpChg>
        <pc:grpChg chg="del mod">
          <ac:chgData name="Mohamed Bingabr" userId="00864009-1172-4536-93d5-4dbe32f81f3e" providerId="ADAL" clId="{5D40C48D-FE92-4CD8-9618-486CF2BFBFE4}" dt="2024-04-30T14:41:25.635" v="669"/>
          <ac:grpSpMkLst>
            <pc:docMk/>
            <pc:sldMk cId="165604313" sldId="366"/>
            <ac:grpSpMk id="1038" creationId="{CC3F9C79-33BA-DC1E-670A-DC04F5BA3BE6}"/>
          </ac:grpSpMkLst>
        </pc:grpChg>
        <pc:grpChg chg="del mod">
          <ac:chgData name="Mohamed Bingabr" userId="00864009-1172-4536-93d5-4dbe32f81f3e" providerId="ADAL" clId="{5D40C48D-FE92-4CD8-9618-486CF2BFBFE4}" dt="2024-04-30T14:41:29.679" v="673"/>
          <ac:grpSpMkLst>
            <pc:docMk/>
            <pc:sldMk cId="165604313" sldId="366"/>
            <ac:grpSpMk id="1040" creationId="{CDC579EE-95C2-8FD9-CB21-348445BDAFC7}"/>
          </ac:grpSpMkLst>
        </pc:grpChg>
        <pc:grpChg chg="del mod">
          <ac:chgData name="Mohamed Bingabr" userId="00864009-1172-4536-93d5-4dbe32f81f3e" providerId="ADAL" clId="{5D40C48D-FE92-4CD8-9618-486CF2BFBFE4}" dt="2024-04-30T14:41:38.210" v="683"/>
          <ac:grpSpMkLst>
            <pc:docMk/>
            <pc:sldMk cId="165604313" sldId="366"/>
            <ac:grpSpMk id="1044" creationId="{4EC53CD1-217B-98FC-31F9-A4585F86C1D5}"/>
          </ac:grpSpMkLst>
        </pc:grpChg>
        <pc:grpChg chg="del mod">
          <ac:chgData name="Mohamed Bingabr" userId="00864009-1172-4536-93d5-4dbe32f81f3e" providerId="ADAL" clId="{5D40C48D-FE92-4CD8-9618-486CF2BFBFE4}" dt="2024-04-30T14:42:02.311" v="710"/>
          <ac:grpSpMkLst>
            <pc:docMk/>
            <pc:sldMk cId="165604313" sldId="366"/>
            <ac:grpSpMk id="1054" creationId="{731F5BFA-F348-EB2C-F6DA-A3D33F576F8F}"/>
          </ac:grpSpMkLst>
        </pc:grpChg>
        <pc:grpChg chg="del mod">
          <ac:chgData name="Mohamed Bingabr" userId="00864009-1172-4536-93d5-4dbe32f81f3e" providerId="ADAL" clId="{5D40C48D-FE92-4CD8-9618-486CF2BFBFE4}" dt="2024-04-30T14:41:51.676" v="699"/>
          <ac:grpSpMkLst>
            <pc:docMk/>
            <pc:sldMk cId="165604313" sldId="366"/>
            <ac:grpSpMk id="1068" creationId="{5AD2BC2B-0FA4-F466-D519-7D569225CC82}"/>
          </ac:grpSpMkLst>
        </pc:grpChg>
        <pc:grpChg chg="del mod">
          <ac:chgData name="Mohamed Bingabr" userId="00864009-1172-4536-93d5-4dbe32f81f3e" providerId="ADAL" clId="{5D40C48D-FE92-4CD8-9618-486CF2BFBFE4}" dt="2024-04-30T14:41:56.835" v="705"/>
          <ac:grpSpMkLst>
            <pc:docMk/>
            <pc:sldMk cId="165604313" sldId="366"/>
            <ac:grpSpMk id="1070" creationId="{C171ED03-C9EA-5B23-B31F-E6F988397C03}"/>
          </ac:grpSpMkLst>
        </pc:grpChg>
        <pc:grpChg chg="del mod">
          <ac:chgData name="Mohamed Bingabr" userId="00864009-1172-4536-93d5-4dbe32f81f3e" providerId="ADAL" clId="{5D40C48D-FE92-4CD8-9618-486CF2BFBFE4}" dt="2024-04-30T14:41:57.830" v="707"/>
          <ac:grpSpMkLst>
            <pc:docMk/>
            <pc:sldMk cId="165604313" sldId="366"/>
            <ac:grpSpMk id="1076" creationId="{5F20D778-B170-5A16-E319-20CC8C5D57CB}"/>
          </ac:grpSpMkLst>
        </pc:grpChg>
        <pc:grpChg chg="del mod">
          <ac:chgData name="Mohamed Bingabr" userId="00864009-1172-4536-93d5-4dbe32f81f3e" providerId="ADAL" clId="{5D40C48D-FE92-4CD8-9618-486CF2BFBFE4}" dt="2024-04-30T14:43:36.737" v="715"/>
          <ac:grpSpMkLst>
            <pc:docMk/>
            <pc:sldMk cId="165604313" sldId="366"/>
            <ac:grpSpMk id="1078" creationId="{B13EE850-7A12-56C8-72B0-A8C992EEEF57}"/>
          </ac:grpSpMkLst>
        </pc:grpChg>
        <pc:grpChg chg="mod">
          <ac:chgData name="Mohamed Bingabr" userId="00864009-1172-4536-93d5-4dbe32f81f3e" providerId="ADAL" clId="{5D40C48D-FE92-4CD8-9618-486CF2BFBFE4}" dt="2024-04-30T14:42:02.311" v="710"/>
          <ac:grpSpMkLst>
            <pc:docMk/>
            <pc:sldMk cId="165604313" sldId="366"/>
            <ac:grpSpMk id="1081" creationId="{9BC971F3-3479-B158-3DA6-CA0562507816}"/>
          </ac:grpSpMkLst>
        </pc:grpChg>
        <pc:grpChg chg="mod">
          <ac:chgData name="Mohamed Bingabr" userId="00864009-1172-4536-93d5-4dbe32f81f3e" providerId="ADAL" clId="{5D40C48D-FE92-4CD8-9618-486CF2BFBFE4}" dt="2024-04-30T14:43:36.737" v="715"/>
          <ac:grpSpMkLst>
            <pc:docMk/>
            <pc:sldMk cId="165604313" sldId="366"/>
            <ac:grpSpMk id="1086" creationId="{B4CFE3D9-FF28-A2A9-4673-3805E8FA27C8}"/>
          </ac:grpSpMkLst>
        </pc:grpChg>
        <pc:inkChg chg="add del mod">
          <ac:chgData name="Mohamed Bingabr" userId="00864009-1172-4536-93d5-4dbe32f81f3e" providerId="ADAL" clId="{5D40C48D-FE92-4CD8-9618-486CF2BFBFE4}" dt="2024-04-30T14:28:21.300" v="563"/>
          <ac:inkMkLst>
            <pc:docMk/>
            <pc:sldMk cId="165604313" sldId="366"/>
            <ac:inkMk id="4" creationId="{1CA60BF7-A237-8577-7175-BE07FE7ADD61}"/>
          </ac:inkMkLst>
        </pc:inkChg>
        <pc:inkChg chg="add del mod">
          <ac:chgData name="Mohamed Bingabr" userId="00864009-1172-4536-93d5-4dbe32f81f3e" providerId="ADAL" clId="{5D40C48D-FE92-4CD8-9618-486CF2BFBFE4}" dt="2024-04-30T14:28:21.300" v="562"/>
          <ac:inkMkLst>
            <pc:docMk/>
            <pc:sldMk cId="165604313" sldId="366"/>
            <ac:inkMk id="5" creationId="{D936F719-EC2E-94CD-C7D9-28AF12F00D73}"/>
          </ac:inkMkLst>
        </pc:inkChg>
        <pc:inkChg chg="add del mod">
          <ac:chgData name="Mohamed Bingabr" userId="00864009-1172-4536-93d5-4dbe32f81f3e" providerId="ADAL" clId="{5D40C48D-FE92-4CD8-9618-486CF2BFBFE4}" dt="2024-04-30T14:28:21.300" v="561"/>
          <ac:inkMkLst>
            <pc:docMk/>
            <pc:sldMk cId="165604313" sldId="366"/>
            <ac:inkMk id="6" creationId="{12C08F21-EC00-FA23-6828-BA0687B751A5}"/>
          </ac:inkMkLst>
        </pc:inkChg>
        <pc:inkChg chg="add del mod">
          <ac:chgData name="Mohamed Bingabr" userId="00864009-1172-4536-93d5-4dbe32f81f3e" providerId="ADAL" clId="{5D40C48D-FE92-4CD8-9618-486CF2BFBFE4}" dt="2024-04-30T14:28:21.301" v="564"/>
          <ac:inkMkLst>
            <pc:docMk/>
            <pc:sldMk cId="165604313" sldId="366"/>
            <ac:inkMk id="9" creationId="{D931BF2D-7ECE-C0EB-1C1A-C39A917919AD}"/>
          </ac:inkMkLst>
        </pc:inkChg>
        <pc:inkChg chg="add mod">
          <ac:chgData name="Mohamed Bingabr" userId="00864009-1172-4536-93d5-4dbe32f81f3e" providerId="ADAL" clId="{5D40C48D-FE92-4CD8-9618-486CF2BFBFE4}" dt="2024-04-30T14:28:21.301" v="564"/>
          <ac:inkMkLst>
            <pc:docMk/>
            <pc:sldMk cId="165604313" sldId="366"/>
            <ac:inkMk id="11" creationId="{75D24B7A-235B-87A2-E52B-FA759DB068A3}"/>
          </ac:inkMkLst>
        </pc:inkChg>
        <pc:inkChg chg="add">
          <ac:chgData name="Mohamed Bingabr" userId="00864009-1172-4536-93d5-4dbe32f81f3e" providerId="ADAL" clId="{5D40C48D-FE92-4CD8-9618-486CF2BFBFE4}" dt="2024-04-30T14:28:27.123" v="565" actId="9405"/>
          <ac:inkMkLst>
            <pc:docMk/>
            <pc:sldMk cId="165604313" sldId="366"/>
            <ac:inkMk id="13" creationId="{02716279-2D50-B33F-EB1B-71B4EE9C9CA4}"/>
          </ac:inkMkLst>
        </pc:inkChg>
        <pc:inkChg chg="add">
          <ac:chgData name="Mohamed Bingabr" userId="00864009-1172-4536-93d5-4dbe32f81f3e" providerId="ADAL" clId="{5D40C48D-FE92-4CD8-9618-486CF2BFBFE4}" dt="2024-04-30T14:28:31.612" v="566" actId="9405"/>
          <ac:inkMkLst>
            <pc:docMk/>
            <pc:sldMk cId="165604313" sldId="366"/>
            <ac:inkMk id="14" creationId="{406F0120-BD5D-776B-52B9-A3D69E9F9FE5}"/>
          </ac:inkMkLst>
        </pc:inkChg>
        <pc:inkChg chg="add">
          <ac:chgData name="Mohamed Bingabr" userId="00864009-1172-4536-93d5-4dbe32f81f3e" providerId="ADAL" clId="{5D40C48D-FE92-4CD8-9618-486CF2BFBFE4}" dt="2024-04-30T14:28:35.011" v="567" actId="9405"/>
          <ac:inkMkLst>
            <pc:docMk/>
            <pc:sldMk cId="165604313" sldId="366"/>
            <ac:inkMk id="15" creationId="{20193B2C-2054-DED4-DF06-97D6955E884B}"/>
          </ac:inkMkLst>
        </pc:inkChg>
        <pc:inkChg chg="add">
          <ac:chgData name="Mohamed Bingabr" userId="00864009-1172-4536-93d5-4dbe32f81f3e" providerId="ADAL" clId="{5D40C48D-FE92-4CD8-9618-486CF2BFBFE4}" dt="2024-04-30T14:28:38.263" v="568" actId="9405"/>
          <ac:inkMkLst>
            <pc:docMk/>
            <pc:sldMk cId="165604313" sldId="366"/>
            <ac:inkMk id="16" creationId="{BA13DFC3-686A-8AB5-E225-FDFEC2A4A8C8}"/>
          </ac:inkMkLst>
        </pc:inkChg>
        <pc:inkChg chg="add">
          <ac:chgData name="Mohamed Bingabr" userId="00864009-1172-4536-93d5-4dbe32f81f3e" providerId="ADAL" clId="{5D40C48D-FE92-4CD8-9618-486CF2BFBFE4}" dt="2024-04-30T14:35:19.762" v="591" actId="9405"/>
          <ac:inkMkLst>
            <pc:docMk/>
            <pc:sldMk cId="165604313" sldId="366"/>
            <ac:inkMk id="17" creationId="{EF69A433-B220-542E-1E3F-58F29778A692}"/>
          </ac:inkMkLst>
        </pc:inkChg>
        <pc:inkChg chg="add">
          <ac:chgData name="Mohamed Bingabr" userId="00864009-1172-4536-93d5-4dbe32f81f3e" providerId="ADAL" clId="{5D40C48D-FE92-4CD8-9618-486CF2BFBFE4}" dt="2024-04-30T14:35:21.985" v="592" actId="9405"/>
          <ac:inkMkLst>
            <pc:docMk/>
            <pc:sldMk cId="165604313" sldId="366"/>
            <ac:inkMk id="18" creationId="{24158467-5713-1DFF-D4FC-3693B3DAC179}"/>
          </ac:inkMkLst>
        </pc:inkChg>
        <pc:inkChg chg="add">
          <ac:chgData name="Mohamed Bingabr" userId="00864009-1172-4536-93d5-4dbe32f81f3e" providerId="ADAL" clId="{5D40C48D-FE92-4CD8-9618-486CF2BFBFE4}" dt="2024-04-30T14:35:24.314" v="593" actId="9405"/>
          <ac:inkMkLst>
            <pc:docMk/>
            <pc:sldMk cId="165604313" sldId="366"/>
            <ac:inkMk id="19" creationId="{8649017F-3326-5251-9DCF-9EF326532690}"/>
          </ac:inkMkLst>
        </pc:inkChg>
        <pc:inkChg chg="add">
          <ac:chgData name="Mohamed Bingabr" userId="00864009-1172-4536-93d5-4dbe32f81f3e" providerId="ADAL" clId="{5D40C48D-FE92-4CD8-9618-486CF2BFBFE4}" dt="2024-04-30T14:35:26.875" v="594" actId="9405"/>
          <ac:inkMkLst>
            <pc:docMk/>
            <pc:sldMk cId="165604313" sldId="366"/>
            <ac:inkMk id="20" creationId="{A1082D51-882B-8C3D-71C0-44BBEEDCE7B3}"/>
          </ac:inkMkLst>
        </pc:inkChg>
        <pc:inkChg chg="add del mod">
          <ac:chgData name="Mohamed Bingabr" userId="00864009-1172-4536-93d5-4dbe32f81f3e" providerId="ADAL" clId="{5D40C48D-FE92-4CD8-9618-486CF2BFBFE4}" dt="2024-04-30T14:37:00.899" v="604" actId="9405"/>
          <ac:inkMkLst>
            <pc:docMk/>
            <pc:sldMk cId="165604313" sldId="366"/>
            <ac:inkMk id="21" creationId="{8BAC15A5-1BD1-A3EA-03D8-AADFB565C685}"/>
          </ac:inkMkLst>
        </pc:inkChg>
        <pc:inkChg chg="add del mod">
          <ac:chgData name="Mohamed Bingabr" userId="00864009-1172-4536-93d5-4dbe32f81f3e" providerId="ADAL" clId="{5D40C48D-FE92-4CD8-9618-486CF2BFBFE4}" dt="2024-04-30T14:36:59.383" v="603" actId="9405"/>
          <ac:inkMkLst>
            <pc:docMk/>
            <pc:sldMk cId="165604313" sldId="366"/>
            <ac:inkMk id="22" creationId="{1C5763BF-BD36-54C3-F33B-C9EE18834281}"/>
          </ac:inkMkLst>
        </pc:inkChg>
        <pc:inkChg chg="add del mod">
          <ac:chgData name="Mohamed Bingabr" userId="00864009-1172-4536-93d5-4dbe32f81f3e" providerId="ADAL" clId="{5D40C48D-FE92-4CD8-9618-486CF2BFBFE4}" dt="2024-04-30T14:36:56.533" v="602" actId="9405"/>
          <ac:inkMkLst>
            <pc:docMk/>
            <pc:sldMk cId="165604313" sldId="366"/>
            <ac:inkMk id="23" creationId="{FB1012B2-D273-98CD-E65A-066C165BCE71}"/>
          </ac:inkMkLst>
        </pc:inkChg>
        <pc:inkChg chg="add del mod">
          <ac:chgData name="Mohamed Bingabr" userId="00864009-1172-4536-93d5-4dbe32f81f3e" providerId="ADAL" clId="{5D40C48D-FE92-4CD8-9618-486CF2BFBFE4}" dt="2024-04-30T14:36:56.449" v="601"/>
          <ac:inkMkLst>
            <pc:docMk/>
            <pc:sldMk cId="165604313" sldId="366"/>
            <ac:inkMk id="24" creationId="{31768B8A-53E0-EEB3-D894-E040207F139C}"/>
          </ac:inkMkLst>
        </pc:inkChg>
        <pc:inkChg chg="add mod">
          <ac:chgData name="Mohamed Bingabr" userId="00864009-1172-4536-93d5-4dbe32f81f3e" providerId="ADAL" clId="{5D40C48D-FE92-4CD8-9618-486CF2BFBFE4}" dt="2024-04-30T14:37:10.934" v="608"/>
          <ac:inkMkLst>
            <pc:docMk/>
            <pc:sldMk cId="165604313" sldId="366"/>
            <ac:inkMk id="26" creationId="{59C77C85-04DA-8775-9422-5AD000CA93A8}"/>
          </ac:inkMkLst>
        </pc:inkChg>
        <pc:inkChg chg="add mod">
          <ac:chgData name="Mohamed Bingabr" userId="00864009-1172-4536-93d5-4dbe32f81f3e" providerId="ADAL" clId="{5D40C48D-FE92-4CD8-9618-486CF2BFBFE4}" dt="2024-04-30T14:37:10.934" v="608"/>
          <ac:inkMkLst>
            <pc:docMk/>
            <pc:sldMk cId="165604313" sldId="366"/>
            <ac:inkMk id="27" creationId="{33205894-001F-9001-B784-8DBB65118146}"/>
          </ac:inkMkLst>
        </pc:inkChg>
        <pc:inkChg chg="add mod">
          <ac:chgData name="Mohamed Bingabr" userId="00864009-1172-4536-93d5-4dbe32f81f3e" providerId="ADAL" clId="{5D40C48D-FE92-4CD8-9618-486CF2BFBFE4}" dt="2024-04-30T14:37:10.934" v="608"/>
          <ac:inkMkLst>
            <pc:docMk/>
            <pc:sldMk cId="165604313" sldId="366"/>
            <ac:inkMk id="28" creationId="{B2D7CB34-FD54-17DC-B414-95C3EEF6091B}"/>
          </ac:inkMkLst>
        </pc:inkChg>
        <pc:inkChg chg="add mod">
          <ac:chgData name="Mohamed Bingabr" userId="00864009-1172-4536-93d5-4dbe32f81f3e" providerId="ADAL" clId="{5D40C48D-FE92-4CD8-9618-486CF2BFBFE4}" dt="2024-04-30T14:37:16.214" v="611"/>
          <ac:inkMkLst>
            <pc:docMk/>
            <pc:sldMk cId="165604313" sldId="366"/>
            <ac:inkMk id="30" creationId="{EFDFDB4A-B813-D2B6-C556-1F5CBF263109}"/>
          </ac:inkMkLst>
        </pc:inkChg>
        <pc:inkChg chg="add mod">
          <ac:chgData name="Mohamed Bingabr" userId="00864009-1172-4536-93d5-4dbe32f81f3e" providerId="ADAL" clId="{5D40C48D-FE92-4CD8-9618-486CF2BFBFE4}" dt="2024-04-30T14:37:16.214" v="611"/>
          <ac:inkMkLst>
            <pc:docMk/>
            <pc:sldMk cId="165604313" sldId="366"/>
            <ac:inkMk id="31" creationId="{74213711-68DF-76BD-34B5-253F83A7E6B3}"/>
          </ac:inkMkLst>
        </pc:inkChg>
        <pc:inkChg chg="add">
          <ac:chgData name="Mohamed Bingabr" userId="00864009-1172-4536-93d5-4dbe32f81f3e" providerId="ADAL" clId="{5D40C48D-FE92-4CD8-9618-486CF2BFBFE4}" dt="2024-04-30T14:37:41.364" v="612" actId="9405"/>
          <ac:inkMkLst>
            <pc:docMk/>
            <pc:sldMk cId="165604313" sldId="366"/>
            <ac:inkMk id="33" creationId="{F859D6B0-0D20-30D3-23A3-32498A3BD7C5}"/>
          </ac:inkMkLst>
        </pc:inkChg>
        <pc:inkChg chg="add mod">
          <ac:chgData name="Mohamed Bingabr" userId="00864009-1172-4536-93d5-4dbe32f81f3e" providerId="ADAL" clId="{5D40C48D-FE92-4CD8-9618-486CF2BFBFE4}" dt="2024-04-30T14:37:55.505" v="619"/>
          <ac:inkMkLst>
            <pc:docMk/>
            <pc:sldMk cId="165604313" sldId="366"/>
            <ac:inkMk id="34" creationId="{BA5CD101-A802-AB19-CCA0-F01950D2320F}"/>
          </ac:inkMkLst>
        </pc:inkChg>
        <pc:inkChg chg="add mod">
          <ac:chgData name="Mohamed Bingabr" userId="00864009-1172-4536-93d5-4dbe32f81f3e" providerId="ADAL" clId="{5D40C48D-FE92-4CD8-9618-486CF2BFBFE4}" dt="2024-04-30T14:37:55.505" v="619"/>
          <ac:inkMkLst>
            <pc:docMk/>
            <pc:sldMk cId="165604313" sldId="366"/>
            <ac:inkMk id="35" creationId="{92924E4C-6B0B-EA49-96C9-A8A70BE1BBED}"/>
          </ac:inkMkLst>
        </pc:inkChg>
        <pc:inkChg chg="add mod">
          <ac:chgData name="Mohamed Bingabr" userId="00864009-1172-4536-93d5-4dbe32f81f3e" providerId="ADAL" clId="{5D40C48D-FE92-4CD8-9618-486CF2BFBFE4}" dt="2024-04-30T14:37:55.505" v="619"/>
          <ac:inkMkLst>
            <pc:docMk/>
            <pc:sldMk cId="165604313" sldId="366"/>
            <ac:inkMk id="37" creationId="{2F018990-0A3F-3373-8C6B-8D191D845394}"/>
          </ac:inkMkLst>
        </pc:inkChg>
        <pc:inkChg chg="add mod">
          <ac:chgData name="Mohamed Bingabr" userId="00864009-1172-4536-93d5-4dbe32f81f3e" providerId="ADAL" clId="{5D40C48D-FE92-4CD8-9618-486CF2BFBFE4}" dt="2024-04-30T14:37:55.505" v="619"/>
          <ac:inkMkLst>
            <pc:docMk/>
            <pc:sldMk cId="165604313" sldId="366"/>
            <ac:inkMk id="38" creationId="{C1431046-3DB6-E527-1C30-30C557901D7F}"/>
          </ac:inkMkLst>
        </pc:inkChg>
        <pc:inkChg chg="add mod">
          <ac:chgData name="Mohamed Bingabr" userId="00864009-1172-4536-93d5-4dbe32f81f3e" providerId="ADAL" clId="{5D40C48D-FE92-4CD8-9618-486CF2BFBFE4}" dt="2024-04-30T14:37:55.505" v="619"/>
          <ac:inkMkLst>
            <pc:docMk/>
            <pc:sldMk cId="165604313" sldId="366"/>
            <ac:inkMk id="39" creationId="{043796F2-E9C3-641A-2A09-DF0A90922C5B}"/>
          </ac:inkMkLst>
        </pc:inkChg>
        <pc:inkChg chg="add">
          <ac:chgData name="Mohamed Bingabr" userId="00864009-1172-4536-93d5-4dbe32f81f3e" providerId="ADAL" clId="{5D40C48D-FE92-4CD8-9618-486CF2BFBFE4}" dt="2024-04-30T14:37:58.262" v="620" actId="9405"/>
          <ac:inkMkLst>
            <pc:docMk/>
            <pc:sldMk cId="165604313" sldId="366"/>
            <ac:inkMk id="41" creationId="{39ECD171-218F-1327-2DE2-D386423D9DD9}"/>
          </ac:inkMkLst>
        </pc:inkChg>
        <pc:inkChg chg="add">
          <ac:chgData name="Mohamed Bingabr" userId="00864009-1172-4536-93d5-4dbe32f81f3e" providerId="ADAL" clId="{5D40C48D-FE92-4CD8-9618-486CF2BFBFE4}" dt="2024-04-30T14:38:05.338" v="621" actId="9405"/>
          <ac:inkMkLst>
            <pc:docMk/>
            <pc:sldMk cId="165604313" sldId="366"/>
            <ac:inkMk id="42" creationId="{94634036-F01F-7784-5A3D-D636E03FFF5F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43" creationId="{E94BBF8E-E4B0-849F-01CF-5270C5D42B95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44" creationId="{CBAD5680-16C7-5A9F-E5E0-D84B96C136F3}"/>
          </ac:inkMkLst>
        </pc:inkChg>
        <pc:inkChg chg="add del mod">
          <ac:chgData name="Mohamed Bingabr" userId="00864009-1172-4536-93d5-4dbe32f81f3e" providerId="ADAL" clId="{5D40C48D-FE92-4CD8-9618-486CF2BFBFE4}" dt="2024-04-30T14:40:41.068" v="646" actId="9405"/>
          <ac:inkMkLst>
            <pc:docMk/>
            <pc:sldMk cId="165604313" sldId="366"/>
            <ac:inkMk id="46" creationId="{8537B8DC-5451-A14A-348A-9AEC04F630B4}"/>
          </ac:inkMkLst>
        </pc:inkChg>
        <pc:inkChg chg="add del mod">
          <ac:chgData name="Mohamed Bingabr" userId="00864009-1172-4536-93d5-4dbe32f81f3e" providerId="ADAL" clId="{5D40C48D-FE92-4CD8-9618-486CF2BFBFE4}" dt="2024-04-30T14:40:39.556" v="645"/>
          <ac:inkMkLst>
            <pc:docMk/>
            <pc:sldMk cId="165604313" sldId="366"/>
            <ac:inkMk id="47" creationId="{094179BD-0E18-6C89-A86B-3FE4866FCC8C}"/>
          </ac:inkMkLst>
        </pc:inkChg>
        <pc:inkChg chg="add del mod">
          <ac:chgData name="Mohamed Bingabr" userId="00864009-1172-4536-93d5-4dbe32f81f3e" providerId="ADAL" clId="{5D40C48D-FE92-4CD8-9618-486CF2BFBFE4}" dt="2024-04-30T14:40:38.716" v="643"/>
          <ac:inkMkLst>
            <pc:docMk/>
            <pc:sldMk cId="165604313" sldId="366"/>
            <ac:inkMk id="49" creationId="{77497515-581B-DB02-B095-7209F96815CC}"/>
          </ac:inkMkLst>
        </pc:inkChg>
        <pc:inkChg chg="add del mod">
          <ac:chgData name="Mohamed Bingabr" userId="00864009-1172-4536-93d5-4dbe32f81f3e" providerId="ADAL" clId="{5D40C48D-FE92-4CD8-9618-486CF2BFBFE4}" dt="2024-04-30T14:40:37.968" v="641" actId="9405"/>
          <ac:inkMkLst>
            <pc:docMk/>
            <pc:sldMk cId="165604313" sldId="366"/>
            <ac:inkMk id="51" creationId="{D1A5DE38-6E53-7A73-B8C0-BBC70525ABCE}"/>
          </ac:inkMkLst>
        </pc:inkChg>
        <pc:inkChg chg="add del mod">
          <ac:chgData name="Mohamed Bingabr" userId="00864009-1172-4536-93d5-4dbe32f81f3e" providerId="ADAL" clId="{5D40C48D-FE92-4CD8-9618-486CF2BFBFE4}" dt="2024-04-30T14:40:37.218" v="640"/>
          <ac:inkMkLst>
            <pc:docMk/>
            <pc:sldMk cId="165604313" sldId="366"/>
            <ac:inkMk id="52" creationId="{228285BD-93CF-1524-E10F-4DEE2AB877BA}"/>
          </ac:inkMkLst>
        </pc:inkChg>
        <pc:inkChg chg="add del mod">
          <ac:chgData name="Mohamed Bingabr" userId="00864009-1172-4536-93d5-4dbe32f81f3e" providerId="ADAL" clId="{5D40C48D-FE92-4CD8-9618-486CF2BFBFE4}" dt="2024-04-30T14:40:36.545" v="638" actId="9405"/>
          <ac:inkMkLst>
            <pc:docMk/>
            <pc:sldMk cId="165604313" sldId="366"/>
            <ac:inkMk id="54" creationId="{07A4D7E6-4318-ED5D-8622-FB0225519AB5}"/>
          </ac:inkMkLst>
        </pc:inkChg>
        <pc:inkChg chg="add del mod">
          <ac:chgData name="Mohamed Bingabr" userId="00864009-1172-4536-93d5-4dbe32f81f3e" providerId="ADAL" clId="{5D40C48D-FE92-4CD8-9618-486CF2BFBFE4}" dt="2024-04-30T14:40:35.685" v="637"/>
          <ac:inkMkLst>
            <pc:docMk/>
            <pc:sldMk cId="165604313" sldId="366"/>
            <ac:inkMk id="55" creationId="{45D0DED1-5E99-3C22-4318-0E3D4FEC07A7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57" creationId="{F1599743-020A-8AC7-9519-0C15B3B324A2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58" creationId="{56B675F0-03ED-7A54-47AE-B4EADDFF06AD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59" creationId="{23AE7D9A-152C-0983-5DB6-7840657CE16C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61" creationId="{5D17ED42-EAAB-7946-B1AB-5B9E5A51290E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62" creationId="{D1932953-0E2E-D2E9-37D6-BA42DF3CBF8C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63" creationId="{FC62E2DC-8090-C8E5-83BB-8222646EBF16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24" creationId="{C1298BEF-31AA-7266-A7D2-7A9ED704E3CA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25" creationId="{A6F3C37B-5911-32E4-A0D5-98B015C745A4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27" creationId="{17ADD3B6-DBED-48BD-0326-1F984CEA6460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28" creationId="{066ABB3F-5870-0A42-4328-EC60572162C3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29" creationId="{6558D229-27E6-8499-3CB3-159519E85D3C}"/>
          </ac:inkMkLst>
        </pc:inkChg>
        <pc:inkChg chg="add mod">
          <ac:chgData name="Mohamed Bingabr" userId="00864009-1172-4536-93d5-4dbe32f81f3e" providerId="ADAL" clId="{5D40C48D-FE92-4CD8-9618-486CF2BFBFE4}" dt="2024-04-30T14:41:09.250" v="660"/>
          <ac:inkMkLst>
            <pc:docMk/>
            <pc:sldMk cId="165604313" sldId="366"/>
            <ac:inkMk id="1030" creationId="{50361596-CC13-65A6-F80D-CA83895BA329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2" creationId="{578425C0-0052-CC55-5C72-605488C2F841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3" creationId="{4C568F9C-454F-F3E6-0BE3-6F93ED1F73B9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4" creationId="{24548BE2-C372-B7A0-76DE-9F5E8326B062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5" creationId="{F9069C37-5DF6-99C6-A272-2CF97447ED14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6" creationId="{F5F96F0D-DFA8-932B-0F5E-7470DD1533E0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7" creationId="{4B2F8BC2-62F1-0A86-413A-D11B748B2838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39" creationId="{01A40735-035E-B8A5-8C0B-3F346E3ECB74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1" creationId="{C2CF2B26-4EF2-3A1A-4FC1-AC35581807FA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2" creationId="{F3716125-3788-281A-8DED-ED8839B92658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3" creationId="{A1EB1352-EE7F-0CE2-2FD4-A69B9DC6FA97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5" creationId="{F7A238C9-34D9-AD7C-59A3-B133DB2B7C21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6" creationId="{72C92CD3-24D3-E762-BCEB-4CF176F23805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7" creationId="{A0F340FA-43D1-0BB7-5BEF-7EE2DD9153CC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8" creationId="{3101B1D2-AD9E-C8A8-60D2-F8D55A87BDBC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49" creationId="{F1917D92-6771-F229-D11C-A767A6190BD3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50" creationId="{1F25F30B-E124-D104-CB6A-B1CBCBDCDF23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51" creationId="{D575CA25-4D4E-6033-BD47-11E2A8062052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52" creationId="{3278597A-3DDB-FFC0-A8E8-80C61F777476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53" creationId="{20967A2C-8603-6213-F7E0-0B6E7634B149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55" creationId="{482A477C-95DA-8C55-D806-1D74307CB7BF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56" creationId="{2D75CA5D-7A3F-8AE1-94C5-101A206AFB11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57" creationId="{58012619-ED48-4111-9009-634941C48ED3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58" creationId="{86FC94BA-3235-112B-F203-0BC7C93E2BF5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59" creationId="{10147BDC-E72E-5C9B-7688-AB3D983A84B3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0" creationId="{6A90644D-CB68-DF8A-4648-770A0ED7D241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1" creationId="{A5AE1350-30E4-F9D6-0E12-D2A815D4FE2C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2" creationId="{B0C693A5-C622-11A6-D5DE-B721C5A58BD9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3" creationId="{8C3A9F6E-2D1A-80C9-E8C0-8972A4672613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4" creationId="{2B503630-7FFF-66C2-69B9-FB486DFBE0BA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5" creationId="{743C84FD-DE83-7988-6B85-C8EA73612F0F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6" creationId="{DC5C82C8-979C-92A4-3449-0A7E4CD6E807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7" creationId="{E8806C3E-C24C-7D94-C8C8-CF9FEEFAA511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69" creationId="{135870BA-F070-EF9E-D5F9-C20F3735739A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1" creationId="{97AD8B4D-3094-164C-EF09-1155F6E5E1C8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2" creationId="{BBEAB684-310C-A92A-6760-D0BBE4E1345A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3" creationId="{992AAC34-0F69-028E-96AD-E457664D306D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4" creationId="{8D299D55-62A8-333E-E8DD-A34F21F34F18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5" creationId="{EF7CB5F9-D29D-1F81-649F-900A39C4EE62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77" creationId="{8433B9C8-BD78-3250-1533-6E15345600CF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79" creationId="{18EA2609-F4D5-81B7-D630-7AF996CA3089}"/>
          </ac:inkMkLst>
        </pc:inkChg>
        <pc:inkChg chg="add mod">
          <ac:chgData name="Mohamed Bingabr" userId="00864009-1172-4536-93d5-4dbe32f81f3e" providerId="ADAL" clId="{5D40C48D-FE92-4CD8-9618-486CF2BFBFE4}" dt="2024-04-30T14:42:02.311" v="710"/>
          <ac:inkMkLst>
            <pc:docMk/>
            <pc:sldMk cId="165604313" sldId="366"/>
            <ac:inkMk id="1080" creationId="{FF3E0D83-6DDC-B220-7210-880DEB1C95E1}"/>
          </ac:inkMkLst>
        </pc:inkChg>
        <pc:inkChg chg="add">
          <ac:chgData name="Mohamed Bingabr" userId="00864009-1172-4536-93d5-4dbe32f81f3e" providerId="ADAL" clId="{5D40C48D-FE92-4CD8-9618-486CF2BFBFE4}" dt="2024-04-30T14:43:33.659" v="711" actId="9405"/>
          <ac:inkMkLst>
            <pc:docMk/>
            <pc:sldMk cId="165604313" sldId="366"/>
            <ac:inkMk id="1082" creationId="{564B6D66-1203-D9E8-E697-501405D9EE66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83" creationId="{5ADB5761-B0F6-2CF3-973A-B7D0EBE7F909}"/>
          </ac:inkMkLst>
        </pc:inkChg>
        <pc:inkChg chg="add mod">
          <ac:chgData name="Mohamed Bingabr" userId="00864009-1172-4536-93d5-4dbe32f81f3e" providerId="ADAL" clId="{5D40C48D-FE92-4CD8-9618-486CF2BFBFE4}" dt="2024-04-30T14:43:36.737" v="715"/>
          <ac:inkMkLst>
            <pc:docMk/>
            <pc:sldMk cId="165604313" sldId="366"/>
            <ac:inkMk id="1084" creationId="{E4536224-EEBC-3306-C4A4-CF391AADCA07}"/>
          </ac:inkMkLst>
        </pc:inkChg>
        <pc:inkChg chg="add">
          <ac:chgData name="Mohamed Bingabr" userId="00864009-1172-4536-93d5-4dbe32f81f3e" providerId="ADAL" clId="{5D40C48D-FE92-4CD8-9618-486CF2BFBFE4}" dt="2024-04-30T14:43:35.781" v="714" actId="9405"/>
          <ac:inkMkLst>
            <pc:docMk/>
            <pc:sldMk cId="165604313" sldId="366"/>
            <ac:inkMk id="1085" creationId="{93185FC4-BBBB-A851-CD33-ED437D1E619C}"/>
          </ac:inkMkLst>
        </pc:inkChg>
        <pc:inkChg chg="add">
          <ac:chgData name="Mohamed Bingabr" userId="00864009-1172-4536-93d5-4dbe32f81f3e" providerId="ADAL" clId="{5D40C48D-FE92-4CD8-9618-486CF2BFBFE4}" dt="2024-04-30T14:43:39.210" v="716" actId="9405"/>
          <ac:inkMkLst>
            <pc:docMk/>
            <pc:sldMk cId="165604313" sldId="366"/>
            <ac:inkMk id="1087" creationId="{283BEA6A-2D13-6FE3-3A2F-9D73B33B42BC}"/>
          </ac:inkMkLst>
        </pc:inkChg>
        <pc:inkChg chg="add">
          <ac:chgData name="Mohamed Bingabr" userId="00864009-1172-4536-93d5-4dbe32f81f3e" providerId="ADAL" clId="{5D40C48D-FE92-4CD8-9618-486CF2BFBFE4}" dt="2024-04-30T15:05:10.728" v="749" actId="9405"/>
          <ac:inkMkLst>
            <pc:docMk/>
            <pc:sldMk cId="165604313" sldId="366"/>
            <ac:inkMk id="5120" creationId="{CBAA0DF1-D497-F9B3-3332-90D57804F662}"/>
          </ac:inkMkLst>
        </pc:inkChg>
        <pc:inkChg chg="add">
          <ac:chgData name="Mohamed Bingabr" userId="00864009-1172-4536-93d5-4dbe32f81f3e" providerId="ADAL" clId="{5D40C48D-FE92-4CD8-9618-486CF2BFBFE4}" dt="2024-04-30T15:05:35.933" v="750" actId="9405"/>
          <ac:inkMkLst>
            <pc:docMk/>
            <pc:sldMk cId="165604313" sldId="366"/>
            <ac:inkMk id="5121" creationId="{6E6471D2-7C59-0E2B-29AA-B47AF8741CF1}"/>
          </ac:inkMkLst>
        </pc:inkChg>
        <pc:inkChg chg="add">
          <ac:chgData name="Mohamed Bingabr" userId="00864009-1172-4536-93d5-4dbe32f81f3e" providerId="ADAL" clId="{5D40C48D-FE92-4CD8-9618-486CF2BFBFE4}" dt="2024-04-30T15:05:38.185" v="751" actId="9405"/>
          <ac:inkMkLst>
            <pc:docMk/>
            <pc:sldMk cId="165604313" sldId="366"/>
            <ac:inkMk id="5123" creationId="{89F295AF-E9A4-20D1-D2AA-510D73DF4B61}"/>
          </ac:inkMkLst>
        </pc:inkChg>
        <pc:inkChg chg="add">
          <ac:chgData name="Mohamed Bingabr" userId="00864009-1172-4536-93d5-4dbe32f81f3e" providerId="ADAL" clId="{5D40C48D-FE92-4CD8-9618-486CF2BFBFE4}" dt="2024-04-30T15:05:40.583" v="752" actId="9405"/>
          <ac:inkMkLst>
            <pc:docMk/>
            <pc:sldMk cId="165604313" sldId="366"/>
            <ac:inkMk id="5124" creationId="{46D006B3-5D0F-27A4-1B39-5976856477F8}"/>
          </ac:inkMkLst>
        </pc:inkChg>
        <pc:inkChg chg="add">
          <ac:chgData name="Mohamed Bingabr" userId="00864009-1172-4536-93d5-4dbe32f81f3e" providerId="ADAL" clId="{5D40C48D-FE92-4CD8-9618-486CF2BFBFE4}" dt="2024-04-30T15:05:42.755" v="753" actId="9405"/>
          <ac:inkMkLst>
            <pc:docMk/>
            <pc:sldMk cId="165604313" sldId="366"/>
            <ac:inkMk id="5125" creationId="{55651BE9-5690-C540-CE48-CC9A44655A71}"/>
          </ac:inkMkLst>
        </pc:inkChg>
      </pc:sldChg>
      <pc:sldChg chg="modSp mod">
        <pc:chgData name="Mohamed Bingabr" userId="00864009-1172-4536-93d5-4dbe32f81f3e" providerId="ADAL" clId="{5D40C48D-FE92-4CD8-9618-486CF2BFBFE4}" dt="2024-04-30T15:20:01.073" v="774" actId="1076"/>
        <pc:sldMkLst>
          <pc:docMk/>
          <pc:sldMk cId="1513927122" sldId="368"/>
        </pc:sldMkLst>
        <pc:spChg chg="mod">
          <ac:chgData name="Mohamed Bingabr" userId="00864009-1172-4536-93d5-4dbe32f81f3e" providerId="ADAL" clId="{5D40C48D-FE92-4CD8-9618-486CF2BFBFE4}" dt="2024-04-30T15:19:54.954" v="773" actId="1076"/>
          <ac:spMkLst>
            <pc:docMk/>
            <pc:sldMk cId="1513927122" sldId="368"/>
            <ac:spMk id="3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5:20:01.073" v="774" actId="1076"/>
          <ac:spMkLst>
            <pc:docMk/>
            <pc:sldMk cId="1513927122" sldId="368"/>
            <ac:spMk id="4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28T03:52:00.187" v="20" actId="1038"/>
          <ac:spMkLst>
            <pc:docMk/>
            <pc:sldMk cId="1513927122" sldId="368"/>
            <ac:spMk id="7" creationId="{00000000-0000-0000-0000-000000000000}"/>
          </ac:spMkLst>
        </pc:spChg>
      </pc:sldChg>
      <pc:sldChg chg="modSp mod">
        <pc:chgData name="Mohamed Bingabr" userId="00864009-1172-4536-93d5-4dbe32f81f3e" providerId="ADAL" clId="{5D40C48D-FE92-4CD8-9618-486CF2BFBFE4}" dt="2024-04-30T16:44:27.905" v="986" actId="14100"/>
        <pc:sldMkLst>
          <pc:docMk/>
          <pc:sldMk cId="534187690" sldId="372"/>
        </pc:sldMkLst>
        <pc:spChg chg="mod">
          <ac:chgData name="Mohamed Bingabr" userId="00864009-1172-4536-93d5-4dbe32f81f3e" providerId="ADAL" clId="{5D40C48D-FE92-4CD8-9618-486CF2BFBFE4}" dt="2024-04-30T16:43:56.227" v="979" actId="1035"/>
          <ac:spMkLst>
            <pc:docMk/>
            <pc:sldMk cId="534187690" sldId="372"/>
            <ac:spMk id="2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4:01.967" v="980" actId="1076"/>
          <ac:spMkLst>
            <pc:docMk/>
            <pc:sldMk cId="534187690" sldId="372"/>
            <ac:spMk id="3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3:56.227" v="979" actId="1035"/>
          <ac:spMkLst>
            <pc:docMk/>
            <pc:sldMk cId="534187690" sldId="372"/>
            <ac:spMk id="9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3:56.227" v="979" actId="1035"/>
          <ac:spMkLst>
            <pc:docMk/>
            <pc:sldMk cId="534187690" sldId="372"/>
            <ac:spMk id="10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4:23.284" v="985" actId="1076"/>
          <ac:spMkLst>
            <pc:docMk/>
            <pc:sldMk cId="534187690" sldId="372"/>
            <ac:spMk id="13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3:56.227" v="979" actId="1035"/>
          <ac:spMkLst>
            <pc:docMk/>
            <pc:sldMk cId="534187690" sldId="372"/>
            <ac:spMk id="14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44:16.519" v="984" actId="1076"/>
          <ac:spMkLst>
            <pc:docMk/>
            <pc:sldMk cId="534187690" sldId="372"/>
            <ac:spMk id="15" creationId="{00000000-0000-0000-0000-000000000000}"/>
          </ac:spMkLst>
        </pc:spChg>
        <pc:spChg chg="mod">
          <ac:chgData name="Mohamed Bingabr" userId="00864009-1172-4536-93d5-4dbe32f81f3e" providerId="ADAL" clId="{5D40C48D-FE92-4CD8-9618-486CF2BFBFE4}" dt="2024-04-30T16:23:20.972" v="915" actId="20577"/>
          <ac:spMkLst>
            <pc:docMk/>
            <pc:sldMk cId="534187690" sldId="372"/>
            <ac:spMk id="5122" creationId="{00000000-0000-0000-0000-000000000000}"/>
          </ac:spMkLst>
        </pc:spChg>
        <pc:picChg chg="mod">
          <ac:chgData name="Mohamed Bingabr" userId="00864009-1172-4536-93d5-4dbe32f81f3e" providerId="ADAL" clId="{5D40C48D-FE92-4CD8-9618-486CF2BFBFE4}" dt="2024-04-30T16:44:05.626" v="981" actId="1076"/>
          <ac:picMkLst>
            <pc:docMk/>
            <pc:sldMk cId="534187690" sldId="372"/>
            <ac:picMk id="5" creationId="{00000000-0000-0000-0000-000000000000}"/>
          </ac:picMkLst>
        </pc:picChg>
        <pc:picChg chg="mod">
          <ac:chgData name="Mohamed Bingabr" userId="00864009-1172-4536-93d5-4dbe32f81f3e" providerId="ADAL" clId="{5D40C48D-FE92-4CD8-9618-486CF2BFBFE4}" dt="2024-04-30T16:44:27.905" v="986" actId="14100"/>
          <ac:picMkLst>
            <pc:docMk/>
            <pc:sldMk cId="534187690" sldId="372"/>
            <ac:picMk id="6" creationId="{00000000-0000-0000-0000-000000000000}"/>
          </ac:picMkLst>
        </pc:picChg>
      </pc:sldChg>
      <pc:sldChg chg="add del">
        <pc:chgData name="Mohamed Bingabr" userId="00864009-1172-4536-93d5-4dbe32f81f3e" providerId="ADAL" clId="{5D40C48D-FE92-4CD8-9618-486CF2BFBFE4}" dt="2024-04-30T14:48:32.449" v="748" actId="2696"/>
        <pc:sldMkLst>
          <pc:docMk/>
          <pc:sldMk cId="32893684" sldId="374"/>
        </pc:sldMkLst>
      </pc:sldChg>
    </pc:docChg>
  </pc:docChgLst>
  <pc:docChgLst>
    <pc:chgData name="Mohamed Bingabr" userId="00864009-1172-4536-93d5-4dbe32f81f3e" providerId="ADAL" clId="{0A48399B-4984-4C84-8F48-AEEF913489A8}"/>
    <pc:docChg chg="undo custSel modSld">
      <pc:chgData name="Mohamed Bingabr" userId="00864009-1172-4536-93d5-4dbe32f81f3e" providerId="ADAL" clId="{0A48399B-4984-4C84-8F48-AEEF913489A8}" dt="2024-04-17T21:49:22.457" v="257" actId="478"/>
      <pc:docMkLst>
        <pc:docMk/>
      </pc:docMkLst>
      <pc:sldChg chg="modSp mod">
        <pc:chgData name="Mohamed Bingabr" userId="00864009-1172-4536-93d5-4dbe32f81f3e" providerId="ADAL" clId="{0A48399B-4984-4C84-8F48-AEEF913489A8}" dt="2024-01-18T18:35:26.820" v="12" actId="6549"/>
        <pc:sldMkLst>
          <pc:docMk/>
          <pc:sldMk cId="0" sldId="256"/>
        </pc:sldMkLst>
        <pc:spChg chg="mod">
          <ac:chgData name="Mohamed Bingabr" userId="00864009-1172-4536-93d5-4dbe32f81f3e" providerId="ADAL" clId="{0A48399B-4984-4C84-8F48-AEEF913489A8}" dt="2024-01-18T18:35:26.820" v="12" actId="6549"/>
          <ac:spMkLst>
            <pc:docMk/>
            <pc:sldMk cId="0" sldId="256"/>
            <ac:spMk id="5" creationId="{00000000-0000-0000-0000-000000000000}"/>
          </ac:spMkLst>
        </pc:spChg>
        <pc:spChg chg="mod">
          <ac:chgData name="Mohamed Bingabr" userId="00864009-1172-4536-93d5-4dbe32f81f3e" providerId="ADAL" clId="{0A48399B-4984-4C84-8F48-AEEF913489A8}" dt="2024-01-18T18:35:17.994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Mohamed Bingabr" userId="00864009-1172-4536-93d5-4dbe32f81f3e" providerId="ADAL" clId="{0A48399B-4984-4C84-8F48-AEEF913489A8}" dt="2024-04-17T20:45:42.673" v="45" actId="478"/>
        <pc:sldMkLst>
          <pc:docMk/>
          <pc:sldMk cId="0" sldId="263"/>
        </pc:sldMkLst>
        <pc:spChg chg="add del mod ord">
          <ac:chgData name="Mohamed Bingabr" userId="00864009-1172-4536-93d5-4dbe32f81f3e" providerId="ADAL" clId="{0A48399B-4984-4C84-8F48-AEEF913489A8}" dt="2024-04-17T20:45:42.673" v="45" actId="478"/>
          <ac:spMkLst>
            <pc:docMk/>
            <pc:sldMk cId="0" sldId="263"/>
            <ac:spMk id="2" creationId="{312E9F89-6266-EB64-6272-7B4101D15D20}"/>
          </ac:spMkLst>
        </pc:spChg>
        <pc:spChg chg="mod">
          <ac:chgData name="Mohamed Bingabr" userId="00864009-1172-4536-93d5-4dbe32f81f3e" providerId="ADAL" clId="{0A48399B-4984-4C84-8F48-AEEF913489A8}" dt="2024-04-17T20:45:11.501" v="43" actId="6549"/>
          <ac:spMkLst>
            <pc:docMk/>
            <pc:sldMk cId="0" sldId="263"/>
            <ac:spMk id="5122" creationId="{00000000-0000-0000-0000-000000000000}"/>
          </ac:spMkLst>
        </pc:spChg>
      </pc:sldChg>
      <pc:sldChg chg="addSp modSp mod">
        <pc:chgData name="Mohamed Bingabr" userId="00864009-1172-4536-93d5-4dbe32f81f3e" providerId="ADAL" clId="{0A48399B-4984-4C84-8F48-AEEF913489A8}" dt="2024-04-17T20:58:06.297" v="60" actId="14100"/>
        <pc:sldMkLst>
          <pc:docMk/>
          <pc:sldMk cId="2832029292" sldId="332"/>
        </pc:sldMkLst>
        <pc:spChg chg="add mod">
          <ac:chgData name="Mohamed Bingabr" userId="00864009-1172-4536-93d5-4dbe32f81f3e" providerId="ADAL" clId="{0A48399B-4984-4C84-8F48-AEEF913489A8}" dt="2024-04-17T20:45:57.339" v="48" actId="14100"/>
          <ac:spMkLst>
            <pc:docMk/>
            <pc:sldMk cId="2832029292" sldId="332"/>
            <ac:spMk id="2" creationId="{05110DB1-6124-9C68-DBA2-DE60D6BC2A97}"/>
          </ac:spMkLst>
        </pc:spChg>
        <pc:spChg chg="mod">
          <ac:chgData name="Mohamed Bingabr" userId="00864009-1172-4536-93d5-4dbe32f81f3e" providerId="ADAL" clId="{0A48399B-4984-4C84-8F48-AEEF913489A8}" dt="2024-04-17T20:58:06.297" v="60" actId="14100"/>
          <ac:spMkLst>
            <pc:docMk/>
            <pc:sldMk cId="2832029292" sldId="332"/>
            <ac:spMk id="5125" creationId="{00000000-0000-0000-0000-000000000000}"/>
          </ac:spMkLst>
        </pc:spChg>
      </pc:sldChg>
      <pc:sldChg chg="addSp modSp mod">
        <pc:chgData name="Mohamed Bingabr" userId="00864009-1172-4536-93d5-4dbe32f81f3e" providerId="ADAL" clId="{0A48399B-4984-4C84-8F48-AEEF913489A8}" dt="2024-04-17T20:48:30.295" v="52" actId="1076"/>
        <pc:sldMkLst>
          <pc:docMk/>
          <pc:sldMk cId="961195702" sldId="333"/>
        </pc:sldMkLst>
        <pc:spChg chg="add mod">
          <ac:chgData name="Mohamed Bingabr" userId="00864009-1172-4536-93d5-4dbe32f81f3e" providerId="ADAL" clId="{0A48399B-4984-4C84-8F48-AEEF913489A8}" dt="2024-04-17T20:47:07.658" v="51" actId="14100"/>
          <ac:spMkLst>
            <pc:docMk/>
            <pc:sldMk cId="961195702" sldId="333"/>
            <ac:spMk id="2" creationId="{B06F4B61-E5A2-B16A-37F7-6BB434FFEAD3}"/>
          </ac:spMkLst>
        </pc:spChg>
        <pc:picChg chg="mod">
          <ac:chgData name="Mohamed Bingabr" userId="00864009-1172-4536-93d5-4dbe32f81f3e" providerId="ADAL" clId="{0A48399B-4984-4C84-8F48-AEEF913489A8}" dt="2024-04-17T20:48:30.295" v="52" actId="1076"/>
          <ac:picMkLst>
            <pc:docMk/>
            <pc:sldMk cId="961195702" sldId="333"/>
            <ac:picMk id="8" creationId="{00000000-0000-0000-0000-000000000000}"/>
          </ac:picMkLst>
        </pc:picChg>
      </pc:sldChg>
      <pc:sldChg chg="addSp modSp mod">
        <pc:chgData name="Mohamed Bingabr" userId="00864009-1172-4536-93d5-4dbe32f81f3e" providerId="ADAL" clId="{0A48399B-4984-4C84-8F48-AEEF913489A8}" dt="2024-04-17T21:45:51.566" v="256" actId="1582"/>
        <pc:sldMkLst>
          <pc:docMk/>
          <pc:sldMk cId="2126447927" sldId="352"/>
        </pc:sldMkLst>
        <pc:spChg chg="add mod">
          <ac:chgData name="Mohamed Bingabr" userId="00864009-1172-4536-93d5-4dbe32f81f3e" providerId="ADAL" clId="{0A48399B-4984-4C84-8F48-AEEF913489A8}" dt="2024-04-17T21:45:21.220" v="252" actId="1076"/>
          <ac:spMkLst>
            <pc:docMk/>
            <pc:sldMk cId="2126447927" sldId="352"/>
            <ac:spMk id="3" creationId="{8CAE87E8-32C9-190C-4631-8BFF2973F818}"/>
          </ac:spMkLst>
        </pc:spChg>
        <pc:cxnChg chg="add mod">
          <ac:chgData name="Mohamed Bingabr" userId="00864009-1172-4536-93d5-4dbe32f81f3e" providerId="ADAL" clId="{0A48399B-4984-4C84-8F48-AEEF913489A8}" dt="2024-04-17T21:45:51.566" v="256" actId="1582"/>
          <ac:cxnSpMkLst>
            <pc:docMk/>
            <pc:sldMk cId="2126447927" sldId="352"/>
            <ac:cxnSpMk id="5" creationId="{571DDDFA-DAE2-4C77-C031-72B4A3170098}"/>
          </ac:cxnSpMkLst>
        </pc:cxnChg>
      </pc:sldChg>
      <pc:sldChg chg="addSp delSp modSp mod">
        <pc:chgData name="Mohamed Bingabr" userId="00864009-1172-4536-93d5-4dbe32f81f3e" providerId="ADAL" clId="{0A48399B-4984-4C84-8F48-AEEF913489A8}" dt="2024-04-17T21:49:22.457" v="257" actId="478"/>
        <pc:sldMkLst>
          <pc:docMk/>
          <pc:sldMk cId="2573614460" sldId="373"/>
        </pc:sldMkLst>
        <pc:spChg chg="add del mod">
          <ac:chgData name="Mohamed Bingabr" userId="00864009-1172-4536-93d5-4dbe32f81f3e" providerId="ADAL" clId="{0A48399B-4984-4C84-8F48-AEEF913489A8}" dt="2024-04-17T21:41:16.461" v="183" actId="207"/>
          <ac:spMkLst>
            <pc:docMk/>
            <pc:sldMk cId="2573614460" sldId="373"/>
            <ac:spMk id="7" creationId="{00000000-0000-0000-0000-000000000000}"/>
          </ac:spMkLst>
        </pc:spChg>
        <pc:spChg chg="add del mod">
          <ac:chgData name="Mohamed Bingabr" userId="00864009-1172-4536-93d5-4dbe32f81f3e" providerId="ADAL" clId="{0A48399B-4984-4C84-8F48-AEEF913489A8}" dt="2024-04-17T21:49:22.457" v="257" actId="478"/>
          <ac:spMkLst>
            <pc:docMk/>
            <pc:sldMk cId="2573614460" sldId="373"/>
            <ac:spMk id="8" creationId="{741E75CE-4035-A542-CB48-57A7789A32B9}"/>
          </ac:spMkLst>
        </pc:spChg>
        <pc:spChg chg="add mod">
          <ac:chgData name="Mohamed Bingabr" userId="00864009-1172-4536-93d5-4dbe32f81f3e" providerId="ADAL" clId="{0A48399B-4984-4C84-8F48-AEEF913489A8}" dt="2024-04-17T21:41:12.166" v="182" actId="1076"/>
          <ac:spMkLst>
            <pc:docMk/>
            <pc:sldMk cId="2573614460" sldId="373"/>
            <ac:spMk id="10" creationId="{71B3D29B-B374-7775-8B28-C384949FE043}"/>
          </ac:spMkLst>
        </pc:spChg>
        <pc:picChg chg="mod">
          <ac:chgData name="Mohamed Bingabr" userId="00864009-1172-4536-93d5-4dbe32f81f3e" providerId="ADAL" clId="{0A48399B-4984-4C84-8F48-AEEF913489A8}" dt="2024-04-17T21:43:43.301" v="244" actId="1076"/>
          <ac:picMkLst>
            <pc:docMk/>
            <pc:sldMk cId="2573614460" sldId="373"/>
            <ac:picMk id="4" creationId="{00000000-0000-0000-0000-000000000000}"/>
          </ac:picMkLst>
        </pc:picChg>
        <pc:cxnChg chg="mod">
          <ac:chgData name="Mohamed Bingabr" userId="00864009-1172-4536-93d5-4dbe32f81f3e" providerId="ADAL" clId="{0A48399B-4984-4C84-8F48-AEEF913489A8}" dt="2024-04-17T21:42:08.195" v="184" actId="14100"/>
          <ac:cxnSpMkLst>
            <pc:docMk/>
            <pc:sldMk cId="2573614460" sldId="373"/>
            <ac:cxnSpMk id="14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90B79-741E-4328-97DD-E2B03ECFFC35}" type="datetimeFigureOut">
              <a:rPr lang="en-US"/>
              <a:pPr>
                <a:defRPr/>
              </a:pPr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91B3D7-316B-4CF9-BE8E-83190EDE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28:17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1240 6 3768 0 0,'0'0'479'0'0,"-2"1"-398"0"0,0 0 2 0 0,0-1 1 0 0,0 1-1 0 0,0-1 1 0 0,0 0-1 0 0,0 0 1 0 0,0 0 0 0 0,0 0-1 0 0,0 0 1 0 0,0 0-1 0 0,0 0 1 0 0,0 0-1 0 0,0-1 1 0 0,-2 0-1 0 0,2 0 61 0 0,-1 1 1 0 0,1 0-1 0 0,0-1 0 0 0,0 1 0 0 0,-1 0 0 0 0,1 0 1 0 0,0 0-1 0 0,-3 0 0 0 0,-8 0 257 0 0,7-2-309 0 0,4 2-52 0 0,0-1-1 0 0,0 1 0 0 0,0-1 1 0 0,0 1-1 0 0,0-1 0 0 0,0 1 1 0 0,0 0-1 0 0,-1 0 0 0 0,1 0 1 0 0,0 0-1 0 0,0 1 0 0 0,0-1 1 0 0,0 0-1 0 0,0 1 0 0 0,0 0 1 0 0,0-1-1 0 0,0 1 0 0 0,-3 1 1 0 0,1-1-8 0 0,2-1-29 0 0,1 0 1 0 0,-1 1 0 0 0,1-1-1 0 0,-1 1 1 0 0,1-1 0 0 0,-1 1-1 0 0,1-1 1 0 0,-1 1 0 0 0,1 0-1 0 0,0 0 1 0 0,-3 1 0 0 0,-9 6-4 0 0,2-3 0 0 0,-2 3 0 0 0,-1 3 10 0 0,12-7 14 0 0,0 0 3 0 0,-10 7-6 0 0,9-9-11 0 0,1 0-1 0 0,-1 0 1 0 0,1 0-1 0 0,-1 0 1 0 0,1 1-1 0 0,0-1 1 0 0,0 1-1 0 0,0 0 0 0 0,0-1 1 0 0,-2 5-1 0 0,-9 15 117 0 0,11-19-63 0 0,0 0 1 0 0,0-1-1 0 0,-1 1 0 0 0,1-1 1 0 0,-1 0-1 0 0,-2 3 1 0 0,-8 7 200 0 0,3-2-132 0 0,-12 4 342 0 0,-16 13 25 0 0,12-13-379 0 0,17-5-110 0 0,-2 0-4 0 0,-22 17-1 0 0,11-9 71 0 0,15-11-52 0 0,-1 0-1 0 0,1-1 1 0 0,-1 0-1 0 0,-12 6 1 0 0,-6 5 188 0 0,3-1-76 0 0,11-8-102 0 0,10-5-23 0 0,0-1 0 0 0,0 0 0 0 0,0 1-1 0 0,0-1 1 0 0,0 0 0 0 0,0 0 0 0 0,0-1 0 0 0,-4 2 0 0 0,-22 10 271 0 0,-1 1 136 0 0,10-5-322 0 0,10-6-96 0 0,3 4 0 0 0,-3-1 0 0 0,-20 8 0 0 0,19-9 0 0 0,-4 1 0 0 0,13-4 0 0 0,-13 9 0 0 0,10-7 35 0 0,-1 0 0 0 0,1-1 0 0 0,-1 0 0 0 0,-8 3 1 0 0,-17 7 44 0 0,20-7-80 0 0,6-3-10 0 0,1 1 1 0 0,-1-1-1 0 0,1 0 0 0 0,-1 0 1 0 0,0 0-1 0 0,0-1 1 0 0,-6 2-1 0 0,4-1 9 0 0,2-1 44 0 0,-8-1-32 0 0,1 4-11 0 0,7-2 0 0 0,-1 0 0 0 0,1 0 0 0 0,-1-1 0 0 0,1 1 0 0 0,-1-1 0 0 0,-6 0 0 0 0,-2 1 0 0 0,7 0 0 0 0,-11 1 0 0 0,6-2 0 0 0,-27 12 0 0 0,35-13 6 0 0,-1 1 1 0 0,1 0 0 0 0,0 0-1 0 0,-1 1 1 0 0,-4 1 0 0 0,-7 4 17 0 0,6-5-24 0 0,-30 18 213 0 0,32-17-146 0 0,4-1-14 0 0,-4 2-42 0 0,0 0-11 0 0,-4 3-3 0 0,1-2 16 0 0,8-5 41 0 0,1 2-1 0 0,-2 3-30 0 0,-7 8 255 0 0,10-9-224 0 0,0-2-56 0 0,-6 5 17 0 0,-1-2 50 0 0,-13 12 27 0 0,18-15 32 0 0,-12 10-58 0 0,8-8-66 0 0,-1 0 10 0 0,6-4-2 0 0,0 1 1 0 0,0-1-1 0 0,0 1 0 0 0,0-1 0 0 0,1 1 0 0 0,-1-1 1 0 0,0 1-1 0 0,0 0 0 0 0,1-1 0 0 0,-1 1 0 0 0,0 0 0 0 0,1-1 1 0 0,-1 1-1 0 0,0 1 0 0 0,-2 5-29 0 0,6 2 21 0 0,2-5 13 0 0,-4-3 56 0 0,2 5 25 0 0,-1-3-14 0 0,3 5-79 0 0,3 0-60 0 0,-7-7 58 0 0,1 0-1 0 0,-1 0 1 0 0,0 1-1 0 0,0-1 1 0 0,0 0-1 0 0,0 1 1 0 0,0-1-1 0 0,0 0 1 0 0,0 1-1 0 0,1 2 1 0 0,-1 0 3 0 0,0 4 10 0 0,-1-6 125 0 0,2-2-69 0 0,4 2 4 0 0,-3 0 8 0 0,0 4 8 0 0,0-5 1 0 0,9 1-30 0 0,-2 5-48 0 0,0-3-11 0 0,0 1 0 0 0,0-1 0 0 0,4-3 0 0 0,-2 1 0 0 0,-1-1 0 0 0,2-1 0 0 0,2 1 0 0 0,5-3 0 0 0,1-1 0 0 0,-11 1 0 0 0,1 1 0 0 0,-1 0 0 0 0,11 1 0 0 0,60-5 304 0 0,-63 5-388 0 0,-10-1 87 0 0,0 1-1 0 0,0 0 1 0 0,0 1 0 0 0,0-1 0 0 0,12 4 0 0 0,-16-3-5 0 0,-1-1 1 0 0,0 1 0 0 0,0-1-1 0 0,0 0 1 0 0,1 0 0 0 0,-1 0-1 0 0,0 0 1 0 0,0-1-1 0 0,6 0 1 0 0,24-3 2 0 0,-32 4-1 0 0,0 0 0 0 0,0 0 0 0 0,0 1 0 0 0,0-1 0 0 0,0 0 0 0 0,0 1 0 0 0,0-1 0 0 0,-1 0 0 0 0,1 1 0 0 0,0-1 0 0 0,0 1 0 0 0,1 0 0 0 0,-1 0 0 0 0,-1 0 0 0 0,1-1 0 0 0,0 1 0 0 0,0-1 0 0 0,-1 0 0 0 0,1 1 0 0 0,0-1 0 0 0,0 0 0 0 0,-1 1 0 0 0,1-1 0 0 0,0 0 0 0 0,0 0 0 0 0,0 0 0 0 0,0 1 0 0 0,0-1 0 0 0,-1 0 0 0 0,1 0 0 0 0,2-1 0 0 0,8 0 0 0 0,0-2 0 0 0,-3 3 0 0 0,5 3 0 0 0,0 0 0 0 0,-1-1 0 0 0,5 3 0 0 0,17-6 0 0 0,-16 1 0 0 0,-6 1 0 0 0,1 2 0 0 0,-3-3 0 0 0,44-8 272 0 0,-44 7-272 0 0,6 0 10 0 0,-13-1 13 0 0,0 1-2 0 0,8 2-11 0 0,-8 1 41 0 0,15-1 100 0 0,-14-2-124 0 0,4-2-80 0 0,4-1 37 0 0,10-2 16 0 0,1-1 0 0 0,-3 2 0 0 0,-2-2 0 0 0,-7 6 0 0 0,-2 1 10 0 0,-6 1 33 0 0,5 5-32 0 0,3-3-11 0 0,-9-4 0 0 0,8 4 0 0 0,10 2 0 0 0,-12-5 0 0 0,-4-3-2 0 0,-3 2 3 0 0,0 0-1 0 0,0 0 1 0 0,0 0-1 0 0,0 1 1 0 0,0-1-1 0 0,0 0 1 0 0,0 1 0 0 0,0-1-1 0 0,0 1 1 0 0,0-1-1 0 0,0 1 1 0 0,1 0 0 0 0,-1-1-1 0 0,0 1 1 0 0,0 0-1 0 0,0 0 1 0 0,1 0-1 0 0,-1 0 1 0 0,0 0 0 0 0,2 0-1 0 0,-2 0 198 0 0,-4-1-161 0 0,-9-3-26 0 0,-2 0-11 0 0,-1-4 0 0 0,-2 1 0 0 0,13 5 0 0 0,-8-13 0 0 0,-6-6 0 0 0,17 17 0 0 0,-4-11 0 0 0,5 13 0 0 0,0-14 0 0 0,1 12 0 0 0,19 16-72 0 0,-19-12 72 0 0,0 0 0 0 0,0 0 0 0 0,0 1 0 0 0,0-1 0 0 0,0 0 0 0 0,0 1 0 0 0,0-1 0 0 0,0 1 0 0 0,0-1 0 0 0,0 1 0 0 0,0 0 0 0 0,0-1 0 0 0,0 1 0 0 0,-1 0 0 0 0,1-1 0 0 0,0 1 0 0 0,0 0 0 0 0,-1 0 0 0 0,2 2 0 0 0,2 1 0 0 0,18 17-11 0 0,-7-15-42 0 0,0 1-11 0 0,-14-7 64 0 0,0 1 0 0 0,0-1 0 0 0,0 0 0 0 0,0 0 0 0 0,0 1 0 0 0,0-1 0 0 0,0 1 0 0 0,0-1 0 0 0,0 1 0 0 0,0-1 0 0 0,0 1 0 0 0,0-1 0 0 0,0 1 0 0 0,0 0 0 0 0,0 0 0 0 0,-1-1 0 0 0,1 1 0 0 0,0 0 0 0 0,-1 0 0 0 0,1 0 0 0 0,0 0 0 0 0,0 1 0 0 0,3 5 0 0 0,-3-7 15 0 0,0 1 0 0 0,0-1 0 0 0,0 1 0 0 0,-1 0 0 0 0,1-1 1 0 0,0 1-1 0 0,0 0 0 0 0,-1 0 0 0 0,1 0 0 0 0,0-1 0 0 0,-1 1 1 0 0,1 0-1 0 0,-1 0 0 0 0,1 0 0 0 0,-1 0 0 0 0,0 0 1 0 0,1 0-1 0 0,-1 2 0 0 0,1 0-7 0 0,0-2 56 0 0,4 18-111 0 0,0-12-14 0 0,8 11 131 0 0,-13-16-34 0 0,1 1 270 0 0,1-3-173 0 0,3 5-106 0 0,-5-5-27 0 0,0 1 0 0 0,0-1 0 0 0,0 1 0 0 0,0 0 0 0 0,0-1 0 0 0,0 1 0 0 0,0 0 0 0 0,0-1 0 0 0,0 1 0 0 0,-1-1 0 0 0,1 1 0 0 0,0-1 0 0 0,0 1 0 0 0,-1 0 0 0 0,0 0 0 0 0,-3 3 0 0 0,0 0 0 0 0,0 0 0 0 0,0 0 0 0 0,-1 0 0 0 0,1-1 0 0 0,-1 0 0 0 0,0 0 0 0 0,-7 3 0 0 0,-47 20 0 0 0,50-23 0 0 0,-76 27-71 0 0,82-28 6 0 0,-3 1 1 0 0,4-2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07.96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538 27 4832 0 0,'0'0'2942'0'0,"-6"-13"1589"0"0,4 12-4453 0 0,0 0-1 0 0,0 0 1 0 0,0 1-1 0 0,0-1 1 0 0,1 1 0 0 0,-1-1-1 0 0,0 1 1 0 0,0 0 0 0 0,0 0-1 0 0,-4 0 1 0 0,2 0 75 0 0,1 0 1 0 0,-1 0-1 0 0,0-1 1 0 0,1 1-1 0 0,-7-2 1 0 0,2 0-87 0 0,-1 1 1 0 0,1 0 0 0 0,0 0 0 0 0,-1 1 0 0 0,1 0 0 0 0,-1 1 0 0 0,1 0-1 0 0,-9 2 1 0 0,11-2-41 0 0,-6 0 14 0 0,-11-3 14 0 0,-9 3 52 0 0,-48 6 1 0 0,60-6-41 0 0,17-1-58 0 0,1 0 0 0 0,0 0 1 0 0,-1 0-1 0 0,1 0 0 0 0,0 1 0 0 0,-1-1 1 0 0,1 1-1 0 0,-4 1 0 0 0,4-1 1 0 0,0 0-1 0 0,0 0 0 0 0,0 0 1 0 0,-1 0-1 0 0,1-1 0 0 0,0 1 1 0 0,0-1-1 0 0,-5 1 1 0 0,-1 0 19 0 0,-14 4 27 0 0,19-5-50 0 0,1 0 1 0 0,-1 1 0 0 0,1-1-1 0 0,-1 1 1 0 0,1-1 0 0 0,0 1-1 0 0,0 0 1 0 0,-1 0 0 0 0,1 0-1 0 0,-2 1 1 0 0,3-1-7 0 0,0 0 1 0 0,1-1 0 0 0,-1 1-1 0 0,0 0 1 0 0,0-1 0 0 0,0 1-1 0 0,1-1 1 0 0,-1 1-1 0 0,0-1 1 0 0,0 0 0 0 0,0 1-1 0 0,0-1 1 0 0,0 0 0 0 0,0 0-1 0 0,0 1 1 0 0,0-1-1 0 0,-2 0 1 0 0,-4 2-1 0 0,-2 4 39 0 0,0-1 0 0 0,-19 8 0 0 0,25-13-10 0 0,1 1 0 0 0,0 0 0 0 0,1 1 0 0 0,-1-1 0 0 0,0 0 0 0 0,0 0 0 0 0,0 1 0 0 0,1-1 0 0 0,-1 1 0 0 0,1 0 0 0 0,-2 1 0 0 0,-3 15-220 0 0,4-15 187 0 0,1-2 18 0 0,0 0 0 0 0,0 0 1 0 0,1 0-1 0 0,-1 0 0 0 0,1 1 0 0 0,-1-1 0 0 0,1 0 1 0 0,-1 0-1 0 0,1 1 0 0 0,0-1 0 0 0,0 0 0 0 0,-1 0 1 0 0,1 2-1 0 0,-2 5-5 0 0,1-6-9 0 0,0 0 1 0 0,1 0-1 0 0,-1 0 0 0 0,1 1 0 0 0,-1-1 0 0 0,1 0 0 0 0,0 0 0 0 0,0 1 0 0 0,0-1 0 0 0,0 0 0 0 0,1 0 0 0 0,-1 0 0 0 0,1 1 0 0 0,-1-1 0 0 0,1 0 0 0 0,1 3 1 0 0,-1 0-1 0 0,-1 0 0 0 0,1 0 1 0 0,-1 0-1 0 0,0 0 0 0 0,-1 10 1 0 0,0 4 111 0 0,6 74-70 0 0,-4-89-16 0 0,-1 0 1 0 0,1-1-1 0 0,-1 1 1 0 0,4 7 0 0 0,-1 2-28 0 0,2 13-71 0 0,-1 1 0 0 0,1 31 0 0 0,0-23 72 0 0,-4-23 0 0 0,0 1 0 0 0,1-1 0 0 0,5 17 0 0 0,0 3 0 0 0,-6-29 0 0 0,-1 0 0 0 0,0 0 0 0 0,0 0 0 0 0,0 0 0 0 0,-1 0 0 0 0,0 5 0 0 0,0-6 0 0 0,1 1 0 0 0,-1 0 0 0 0,1 0 0 0 0,0 0 0 0 0,0 0 0 0 0,0 6 0 0 0,5 15 18 0 0,-2-13 32 0 0,-1 0-1 0 0,0 0 0 0 0,0 12 1 0 0,3 67-202 0 0,-10 73 304 0 0,4-149-152 0 0,0-11 0 0 0,1 0 0 0 0,-1 0 0 0 0,1 0 0 0 0,0 0 0 0 0,0 0 0 0 0,0 0 0 0 0,0 0 0 0 0,0 0 0 0 0,1 0 0 0 0,-1 0 0 0 0,1 0 0 0 0,1 4 1 0 0,2 9-17 0 0,-4 5-121 0 0,0-20 140 0 0,0 1 1 0 0,0-1 0 0 0,0 1 0 0 0,0-1 0 0 0,0 1 0 0 0,0-1 0 0 0,0 0 0 0 0,1 1 0 0 0,-1-1 0 0 0,1 1 0 0 0,-1-1 0 0 0,1 0 0 0 0,0 1-1 0 0,-1-1 1 0 0,3 3 0 0 0,0 0 22 0 0,0 6-67 0 0,0 0 0 0 0,0 0 1 0 0,1 17-1 0 0,1 2 52 0 0,-3-21-11 0 0,-1 1 0 0 0,-1 0 0 0 0,1 0 0 0 0,-2 12 0 0 0,1-12 0 0 0,-1 1 0 0 0,2 0 0 0 0,1 12 0 0 0,-1-14 0 0 0,0 0 0 0 0,-1-1 0 0 0,0 1 0 0 0,0 0 0 0 0,-1-1 0 0 0,1 1 0 0 0,-4 10 0 0 0,1-1 0 0 0,1-1 0 0 0,1 1 0 0 0,1 24 0 0 0,0-19 0 0 0,0-20 0 0 0,1-1 0 0 0,-1 1 0 0 0,0-1 0 0 0,0 1 0 0 0,0-1 0 0 0,0 0 0 0 0,-1 1 0 0 0,1-1 0 0 0,0 1 0 0 0,0-1 0 0 0,-1 0 0 0 0,1 1 0 0 0,-2 2 0 0 0,0 2 0 0 0,0 8 0 0 0,1-13 0 0 0,1 0 0 0 0,0 0 0 0 0,-1 1 0 0 0,1-1 0 0 0,0 0 0 0 0,0 1 0 0 0,0-1 0 0 0,0 0 0 0 0,0 1 0 0 0,0-1 0 0 0,0 2 0 0 0,2 3 0 0 0,-1-4 0 0 0,-1 0 0 0 0,1 1 0 0 0,-1-1 0 0 0,0 0 0 0 0,1 1 0 0 0,-1-1 0 0 0,-1 5 0 0 0,0 1 28 0 0,0-6-18 0 0,0 0 0 0 0,1 0 0 0 0,-1 0 0 0 0,1 0 0 0 0,-1 1 0 0 0,1-1 0 0 0,0 0 0 0 0,0 0 0 0 0,0 4 0 0 0,0 1-23 0 0,0-1 0 0 0,0 0 0 0 0,1 1 0 0 0,1 9 0 0 0,-1-11 14 0 0,-1 6-1 0 0,-4 8 1 0 0,1-9 12 0 0,1-1 0 0 0,0 1 0 0 0,0 13 0 0 0,-3 37-56 0 0,1-42 33 0 0,3-11 10 0 0,0 0 0 0 0,0 0 0 0 0,1 0 0 0 0,1 13 0 0 0,0 17 0 0 0,4 18-11 0 0,-5-11-42 0 0,0-43 52 0 0,-1 0 1 0 0,1 0 0 0 0,0-1 0 0 0,0 1-1 0 0,0 0 1 0 0,0 0 0 0 0,0 0 0 0 0,1 0-1 0 0,-1 0 1 0 0,0 0 0 0 0,0 0 0 0 0,1 0-1 0 0,-1 0 1 0 0,1 1 0 0 0,1 3 4 0 0,-1 18 49 0 0,-2-20-47 0 0,3 4-2 0 0,1 3-3 0 0,-2-1-1 0 0,-1 0 0 0 0,4-1 0 0 0,-4 0 0 0 0,0 1 0 0 0,0 0 0 0 0,0 20 137 0 0,0-2-218 0 0,1-24 81 0 0,-4 8 0 0 0,1-4 0 0 0,1-4-1 0 0,2 21 12 0 0,-2-20 32 0 0,-3 4-32 0 0,0 4-11 0 0,3 1 0 0 0,2 1 0 0 0,0-12 0 0 0,-2 0 0 0 0,-4 27 0 0 0,3-17 0 0 0,-2-3 0 0 0,0 3 0 0 0,3-1 0 0 0,1 0 0 0 0,0-2 0 0 0,-1-1 0 0 0,-3 1 0 0 0,0 3 0 0 0,3-1 0 0 0,-2 0 0 0 0,2-2 0 0 0,2-1 0 0 0,2 1 0 0 0,-2 0 0 0 0,-1-1 0 0 0,0 1 0 0 0,4 2 0 0 0,-3-1 0 0 0,3-2 0 0 0,1-3 0 0 0,0 4 0 0 0,-1-1 0 0 0,-3 0 0 0 0,-1 2 0 0 0,1-2 0 0 0,2 0 0 0 0,-1 0 0 0 0,0 2 0 0 0,-4-2 0 0 0,1 0 0 0 0,0 0 0 0 0,-3 2 0 0 0,2-10 0 0 0,0 3 0 0 0,-8 28 0 0 0,9-23 0 0 0,1 0 0 0 0,-1 2 0 0 0,-1-2 0 0 0,4 0 0 0 0,-1 1 0 0 0,-1 0 0 0 0,0-1 0 0 0,0 0 0 0 0,-1 6 0 0 0,3-2 0 0 0,2-3 0 0 0,0 0 0 0 0,-3-3 16 0 0,-1-4 192 0 0,0-2-194 0 0,1 1 1 0 0,-1-1 0 0 0,0 0 0 0 0,1 1 0 0 0,-1-1 0 0 0,1 0-1 0 0,-1 1 1 0 0,1-1 0 0 0,-1 0 0 0 0,1 0 0 0 0,-1 1 0 0 0,1-1-1 0 0,-1 0 1 0 0,1 0 0 0 0,-1 0 0 0 0,1 0 0 0 0,-1 0 0 0 0,1 0-1 0 0,-1 0 1 0 0,1 0 0 0 0,-1 0 0 0 0,2 0 0 0 0,13 1 164 0 0,-14-1-220 0 0,6-1 52 0 0,7-5 43 0 0,-13 6-55 0 0,0 0 1 0 0,0-1-1 0 0,0 1 1 0 0,1 0 0 0 0,-1-1-1 0 0,0 1 1 0 0,0 0 0 0 0,0 0-1 0 0,0 0 1 0 0,0 0 0 0 0,2 0-1 0 0,6 1 5 0 0,1-1-4 0 0,-1 2 0 0 0,-8-1 0 0 0,0-1 0 0 0,-1 0 0 0 0,1 0 0 0 0,0 1 0 0 0,0-1 0 0 0,-1 0 0 0 0,1 0 0 0 0,0 0 0 0 0,0 0 0 0 0,-1 0 0 0 0,1 0 0 0 0,0 0 0 0 0,0 0 0 0 0,0 0 0 0 0,-1 0 0 0 0,1-1 0 0 0,0 1 0 0 0,0 0 0 0 0,-1 0 0 0 0,2-1 0 0 0,1-1 0 0 0,10 2 0 0 0,0 0 0 0 0,-1 0 0 0 0,1 2 0 0 0,-1-1 0 0 0,19 6 0 0 0,-24-5 0 0 0,-6-2 0 0 0,1 0 0 0 0,-1 1 0 0 0,0-1 0 0 0,1 1 0 0 0,-1-1 0 0 0,0 1 0 0 0,1-1 0 0 0,-1 1 0 0 0,0 0 0 0 0,0 0 0 0 0,0 0 0 0 0,1 1 0 0 0,4 0 0 0 0,19 3 0 0 0,-2 0 0 0 0,-17-2 0 0 0,1-2 0 0 0,-2-1 11 0 0,-3 0 32 0 0,5 0-22 0 0,-7 0-20 0 0,0 0 0 0 0,0 0 0 0 0,0-1 0 0 0,0 1 0 0 0,0 0 0 0 0,0 0 0 0 0,0 0 0 0 0,0 0 0 0 0,1 0 0 0 0,-1 0 0 0 0,0 0-1 0 0,0 0 1 0 0,0 0 0 0 0,0 0 0 0 0,0 0 0 0 0,0 0 0 0 0,0 0 0 0 0,0 0 0 0 0,0 0 0 0 0,0 0 0 0 0,1 0 0 0 0,-1 0 0 0 0,0 0 0 0 0,0 0 0 0 0,0 0 0 0 0,0 0 0 0 0,0 0 0 0 0,0 0 0 0 0,0 0 0 0 0,0 0-1 0 0,0 0 1 0 0,0 0 0 0 0,1 0 0 0 0,-1 0 0 0 0,0 1 0 0 0,0-1 0 0 0,0 0 0 0 0,0 0 0 0 0,0 0 0 0 0,0 0 0 0 0,0 0 0 0 0,0 0 0 0 0,0 0 0 0 0,0 0 0 0 0,0 0 0 0 0,0 0 0 0 0,0 0 0 0 0,0 1-1 0 0,0-1 1 0 0,0 0 0 0 0,0 0 0 0 0,0 0 0 0 0,0 0 0 0 0,0 0 0 0 0,0 0 0 0 0,0 0 0 0 0,0 0 0 0 0,2 3-4 0 0,10-2 4 0 0,15-6-1 0 0,-6 1 0 0 0,-2 0 0 0 0,-4-2 0 0 0,-11 3 0 0 0,0 0-12 0 0,-3 2-52 0 0,-1 1-115 0 0,0 0 172 0 0,0 1 0 0 0,0-1 0 0 0,0 0 0 0 0,0 1 0 0 0,1-1 0 0 0,-1 0 0 0 0,0 1 0 0 0,0-1 0 0 0,0 0 0 0 0,0 0 0 0 0,0 1 0 0 0,1-1 0 0 0,-1 0 0 0 0,0 1 0 0 0,0-1 0 0 0,0 0 0 0 0,1 0 0 0 0,-1 0 0 0 0,0 1-1 0 0,0-1 1 0 0,1 0 0 0 0,-1 0 0 0 0,0 0 0 0 0,1 0 0 0 0,-1 1 0 0 0,0-1 0 0 0,0 0 0 0 0,1 0 0 0 0,-1 0 0 0 0,0 0 0 0 0,1 0 0 0 0,-1 0 0 0 0,0 0 0 0 0,1 0 0 0 0,0 0 0 0 0,14-2-204 0 0,-9 2 75 0 0,20 3 29 0 0,-20-2 64 0 0,-1 1 6 0 0,1 1 0 0 0,-1-1-1 0 0,1 0 1 0 0,0 0 0 0 0,-1 0-1 0 0,1-1 1 0 0,0 0 0 0 0,0 0-1 0 0,0-1 1 0 0,8 1 0 0 0,-3 3-1287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09.47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35 175 5120 0 0,'0'0'249'0'0,"-2"1"-106"0"0,0 1-129 0 0,1-1-1 0 0,-1 1 1 0 0,1-1 0 0 0,-1 1-1 0 0,1 0 1 0 0,0-1 0 0 0,0 1 0 0 0,-2 3-1 0 0,-1 2 8 0 0,3-7-21 0 0,1 1 5 0 0,-1-1 0 0 0,0 1-1 0 0,0 0 1 0 0,1 0 0 0 0,-1 0 0 0 0,0-1 0 0 0,1 1 0 0 0,-1 0-1 0 0,1 0 1 0 0,-1 0 0 0 0,1 0 0 0 0,0 0 0 0 0,-1 0-1 0 0,1 0 1 0 0,0 2 0 0 0,0-2 62 0 0,0 20 191 0 0,-5 9 5156 0 0,10-26-4854 0 0,-3-3-516 0 0,0 0 1 0 0,0-1-1 0 0,0 0 0 0 0,0 1 1 0 0,0-1-1 0 0,0 0 1 0 0,-1 0-1 0 0,1 0 1 0 0,0 0-1 0 0,0 0 1 0 0,0-1-1 0 0,0 1 1 0 0,0 0-1 0 0,0-1 1 0 0,-1 1-1 0 0,1-1 1 0 0,2-1-1 0 0,33-16 346 0 0,-26 12-227 0 0,0-1-1 0 0,-1 0 0 0 0,20-18 1 0 0,-24 20-162 0 0,0 1 1 0 0,0 0 0 0 0,0 0-1 0 0,10-4 1 0 0,-7 4-44 0 0,-1-1 1 0 0,12-8 0 0 0,25-17-165 0 0,-33 23 250 0 0,-1 0 1 0 0,0-1 0 0 0,-1 0 0 0 0,1-1-1 0 0,13-15 1 0 0,11-10-31 0 0,-32 31-40 0 0,1-1 1 0 0,-1 1 0 0 0,1 1-1 0 0,0-1 1 0 0,5-2 0 0 0,-8 4-10 0 0,1 0 114 0 0,5-5 11 0 0,-6 5-59 0 0,-6-3-2484 0 0,1 4 2200 0 0,0 0 0 0 0,0 0 0 0 0,0 0 0 0 0,0 1 0 0 0,0-1 0 0 0,0 1 0 0 0,1 0 0 0 0,-1 0 0 0 0,-4 2 0 0 0,-2 2-3009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1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13 1 5928 0 0,'0'0'597'0'0,"-1"1"-525"0"0,-6 4-51 0 0,6-4 270 0 0,1 0 0 0 0,-1 0 0 0 0,1 0 0 0 0,-1 0 0 0 0,1 0 0 0 0,0 0 0 0 0,-1 0 0 0 0,1 1-1 0 0,0-1 1 0 0,-1 0 0 0 0,1 0 0 0 0,0 0 0 0 0,0 0 0 0 0,0 0 0 0 0,0 0 0 0 0,0 1-1 0 0,1-1 1 0 0,-1 0 0 0 0,0 0 0 0 0,0 0 0 0 0,1 0 0 0 0,-1 0 0 0 0,1 2 0 0 0,0 0-1227 0 0,4 12 1059 0 0,-3-10-66 0 0,0 0 1 0 0,-1 0 0 0 0,0-1-1 0 0,0 1 1 0 0,1 8 0 0 0,4 27 510 0 0,-1-12-368 0 0,12 96 359 0 0,-6-57-260 0 0,3 109 0 0 0,-4 64-109 0 0,-5-126-40 0 0,-5-112 310 0 0,2-4-605 0 0,20-30-619 0 0,-17 19 391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13.74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262 47 5352 0 0,'0'0'880'0'0,"-3"-10"-414"0"0,1 4 2837 0 0,2 7-3266 0 0,0-1 0 0 0,0 1 0 0 0,0-1 0 0 0,-1 1 0 0 0,1-1-1 0 0,0 1 1 0 0,0-1 0 0 0,0 1 0 0 0,-1-1 0 0 0,1 1 0 0 0,0-1 0 0 0,-1 0 0 0 0,1 1 0 0 0,0-1 0 0 0,-1 1 0 0 0,1-1-1 0 0,0 0 1 0 0,-1 1 0 0 0,1-1 0 0 0,-1 0 0 0 0,1 1 0 0 0,-1-1 0 0 0,1 0 0 0 0,0 0 0 0 0,-1 0 0 0 0,0 1 0 0 0,-1-1 25 0 0,0 0 1 0 0,1 0-1 0 0,-1-1 1 0 0,0 1 0 0 0,0 0-1 0 0,1-1 1 0 0,-1 1 0 0 0,0-1-1 0 0,1 0 1 0 0,-1 1-1 0 0,-2-3 1 0 0,2 2-37 0 0,1 0 0 0 0,0 0 1 0 0,0 0-1 0 0,0 0 0 0 0,0 0 0 0 0,0 0 0 0 0,0 0 1 0 0,1-1-1 0 0,-1 1 0 0 0,-1-2 0 0 0,-2-4 13 0 0,3 6 19 0 0,1 1-51 0 0,0 0 0 0 0,0-1 0 0 0,0 1-1 0 0,0 0 1 0 0,0-1 0 0 0,0 1 0 0 0,0 0 0 0 0,0-1-1 0 0,-1 1 1 0 0,1 0 0 0 0,0-1 0 0 0,0 1 0 0 0,0 0-1 0 0,-1-1 1 0 0,1 1 0 0 0,0 0 0 0 0,-1 0 0 0 0,1-1-1 0 0,0 1 1 0 0,0 0 0 0 0,-1 0 0 0 0,1 0-1 0 0,0-1 1 0 0,-1 1 0 0 0,1 0 0 0 0,0 0 0 0 0,-1 0-1 0 0,1 0 1 0 0,-1 0 0 0 0,-13-5 131 0 0,8 5-116 0 0,4 0 22 0 0,0 0 0 0 0,0 0 0 0 0,-1 1 0 0 0,1-1 0 0 0,0 1 0 0 0,0 0 0 0 0,0-1 0 0 0,1 1 0 0 0,-5 2 0 0 0,-4 2 34 0 0,8-5 2 0 0,0 2 0 0 0,-26 16 552 0 0,26-16-531 0 0,0-2-18 0 0,-18 8 103 0 0,18-7-51 0 0,-9 0 208 0 0,-31 11-63 0 0,32-8-256 0 0,1 1-24 0 0,8-5 1 0 0,0 0 1 0 0,1 1 0 0 0,-1-1 0 0 0,1 1-1 0 0,-1-1 1 0 0,0 0 0 0 0,1 1 0 0 0,-1-1-1 0 0,1 1 1 0 0,-1-1 0 0 0,1 1 0 0 0,0 0 0 0 0,-1-1-1 0 0,1 1 1 0 0,0-1 0 0 0,-1 1 0 0 0,1 0-1 0 0,0-1 1 0 0,-1 1 0 0 0,1 0 0 0 0,0-1-1 0 0,0 1 1 0 0,0 0 0 0 0,0 0 0 0 0,0 1 7 0 0,-2 10 2 0 0,1-8-17 0 0,0-1 0 0 0,1 1 0 0 0,-1 0 0 0 0,1 0 0 0 0,-1 0 0 0 0,1 0 0 0 0,0-1 0 0 0,1 5 0 0 0,1 4 53 0 0,-4-9-38 0 0,0-1-14 0 0,4 9 8 0 0,-1-7-3 0 0,0-3 0 0 0,-1 0 0 0 0,1 0 0 0 0,-1 1 0 0 0,0-1 0 0 0,0 0 0 0 0,1 0 0 0 0,-1 0 0 0 0,0 0 0 0 0,0 0 0 0 0,0 0 0 0 0,0 0 0 0 0,-1 2 0 0 0,1-2 0 0 0,-1 0 0 0 0,1 1 0 0 0,-1-1 0 0 0,1 0 0 0 0,0 0 0 0 0,0 0 0 0 0,-1 1 0 0 0,1-1 0 0 0,0 0 0 0 0,0 0 0 0 0,0 0 0 0 0,0 1 0 0 0,1-1 0 0 0,-1 2 0 0 0,1-1 0 0 0,-1 0 0 0 0,0-1 0 0 0,0 1 0 0 0,0 0 0 0 0,0 0 0 0 0,0-1 0 0 0,0 1 0 0 0,0 0 0 0 0,0 0 0 0 0,-1 0 0 0 0,0 2 0 0 0,1 0 6 0 0,-1-1 1 0 0,1 1 0 0 0,0-1 0 0 0,1 1 0 0 0,-1-1 0 0 0,2 6 0 0 0,-2-6-5 0 0,1 1 0 0 0,0-1 0 0 0,-1 1 0 0 0,0-1 0 0 0,0 1 0 0 0,0 0 0 0 0,-1 3 0 0 0,0-1 3 0 0,0-1-1 0 0,0 1 1 0 0,1-1 0 0 0,0 1 0 0 0,0 0 0 0 0,0-1 0 0 0,1 1 0 0 0,0-1 0 0 0,0 1 0 0 0,0-1 0 0 0,0 1 0 0 0,1-1 0 0 0,0 0 0 0 0,3 6 0 0 0,0 10 49 0 0,7 49 419 0 0,-6-29-266 0 0,-4-9-207 0 0,-2-25 0 0 0,0 0 0 0 0,0 0 0 0 0,1-1 0 0 0,2 11 0 0 0,0-3 0 0 0,0 0 0 0 0,-1 0 0 0 0,-1 1 0 0 0,0 18 0 0 0,-2-29 0 0 0,1 0 0 0 0,0-1 0 0 0,1 1 0 0 0,-1 0 0 0 0,1-1 0 0 0,1 6 0 0 0,-1 2 0 0 0,-1 4 0 0 0,-1-11 0 0 0,1 0 0 0 0,0 1 0 0 0,0-1 0 0 0,1 1 0 0 0,0 6 0 0 0,2 8 0 0 0,-3-17 0 0 0,0 1 0 0 0,0-1 0 0 0,1 0 0 0 0,-1 0 0 0 0,1 0 0 0 0,-1 1 0 0 0,1-1 0 0 0,0 0 0 0 0,0 0 0 0 0,0 0 0 0 0,0 0 0 0 0,0 0 0 0 0,2 3 0 0 0,-2-4-8 0 0,0 0 1 0 0,0 1 0 0 0,-1-1 0 0 0,1 1 0 0 0,-1-1 0 0 0,1 1-1 0 0,-1-1 1 0 0,1 1 0 0 0,-1 0 0 0 0,0-1 0 0 0,0 1 0 0 0,0 0-1 0 0,0-1 1 0 0,0 1 0 0 0,0-1 0 0 0,0 1 0 0 0,-1 2 0 0 0,1 1 13 0 0,-1 0 1 0 0,1 0-1 0 0,0 0 1 0 0,0 0 0 0 0,2 7-1 0 0,4 18 101 0 0,-3-13-116 0 0,-4-14 9 0 0,2 0 0 0 0,3 9 0 0 0,-4-4 0 0 0,4 22 0 0 0,-5-27-1 0 0,-1 0-1 0 0,1 9 78 0 0,1 18 45 0 0,2-18-65 0 0,-1-12-56 0 0,-1 1 0 0 0,1-1 0 0 0,-1 1-1 0 0,1 0 1 0 0,0 0 0 0 0,-1-1 0 0 0,1 1 0 0 0,-1 0 0 0 0,0 0 0 0 0,1-1 0 0 0,-1 1-1 0 0,0 0 1 0 0,1 0 0 0 0,-1 0 0 0 0,0 0 0 0 0,0 0 0 0 0,0-1 0 0 0,0 2 0 0 0,1 5 0 0 0,-1 45 0 0 0,0-23 64 0 0,-1-26-69 0 0,1-2 9 0 0,0 0 0 0 0,-1 1 0 0 0,1-1 0 0 0,0 0 0 0 0,0 0 0 0 0,0 0 0 0 0,0 1 0 0 0,0-1 0 0 0,0 0 0 0 0,0 0 0 0 0,0 1 0 0 0,1-1 0 0 0,-1 0 0 0 0,0 0 0 0 0,1 0 0 0 0,0 2 1 0 0,2 6-5 0 0,-1 3 0 0 0,-3-9 0 0 0,0 0 0 0 0,3 9 0 0 0,0-9 0 0 0,-2-3 0 0 0,1 1 0 0 0,-1-1 0 0 0,1 1 0 0 0,-1-1 0 0 0,1 1 0 0 0,-1 0 0 0 0,1-1 0 0 0,-1 1 0 0 0,0 0-1 0 0,1-1 1 0 0,-1 1 0 0 0,0 0 0 0 0,0-1 0 0 0,0 1 0 0 0,1 0 0 0 0,-1 0 0 0 0,0-1 0 0 0,0 1 0 0 0,0 1 0 0 0,1 6 11 0 0,-1 8 119 0 0,5 6 383 0 0,-4-21-457 0 0,9 4-44 0 0,-7-6-14 0 0,14 10 2 0 0,-10-5 0 0 0,2-1 0 0 0,-6-3 6 0 0,0 0-1 0 0,1-1 0 0 0,-1 1 1 0 0,0-1-1 0 0,1 0 0 0 0,-1 0 1 0 0,0 0-1 0 0,0-1 0 0 0,0 1 1 0 0,0-1-1 0 0,5-3 0 0 0,5-2-5 0 0,-9 7 0 0 0,-1 0 0 0 0,11-6-14 0 0,-12 5 19 0 0,-1 1 1 0 0,1-1-1 0 0,-1 0 1 0 0,1 1-1 0 0,0-1 0 0 0,-1 1 1 0 0,1-1-1 0 0,0 1 1 0 0,-1 0-1 0 0,1 0 1 0 0,0 0-1 0 0,2 0 0 0 0,2 1 13 0 0,0 1-1 0 0,1-1 0 0 0,-1 2 1 0 0,0-1-1 0 0,10 6 0 0 0,-6-3-17 0 0,6 2 0 0 0,-8-4 0 0 0,2-1 0 0 0,0 0 0 0 0,0 1 0 0 0,-2 0-18 0 0,-7-2-73 0 0,-2-2-1156 0 0,1 0 1162 0 0,0 1 1 0 0,-1 0-1 0 0,1-1 0 0 0,0 1 0 0 0,-1 0 1 0 0,1-1-1 0 0,0 1 0 0 0,-1 0 0 0 0,1 0 1 0 0,-1 0-1 0 0,1-1 0 0 0,0 1 0 0 0,-1 0 1 0 0,1 0-1 0 0,-1 0 0 0 0,1 0 0 0 0,-1 0 1 0 0,-10-6-1738 0 0,0-12 172 0 0,-2 3-12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15.32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15 268 9328 0 0,'0'0'705'0'0,"-2"-1"-432"0"0,-4-6 47 0 0,4 6 366 0 0,-2-1 1794 0 0,6 5-2473 0 0,-1 0 1 0 0,1 0-1 0 0,-1 0 1 0 0,1 1-1 0 0,-1-1 1 0 0,0 1-1 0 0,-1-1 1 0 0,1 1-1 0 0,0-1 1 0 0,-1 1-1 0 0,0 4 1 0 0,1 5-13 0 0,1 0-41 0 0,2 14 95 0 0,0 35 0 0 0,6 40 191 0 0,-9-83-164 0 0,5 29 0 0 0,0-8-45 0 0,-5-27-31 0 0,0-1 0 0 0,2 0 0 0 0,7 24 0 0 0,-5-8 0 0 0,-1-5 0 0 0,2 5 0 0 0,-6-23 0 0 0,1-1 0 0 0,0 1 0 0 0,-1-1 0 0 0,2 1 0 0 0,-1-1 0 0 0,3 6 0 0 0,2 11 0 0 0,-6-20 2 0 0,1 1 0 0 0,-1-1-1 0 0,0 1 1 0 0,1-1 0 0 0,-1 1 0 0 0,0 0 0 0 0,0-1 0 0 0,0 1 0 0 0,0 0 0 0 0,0-1 0 0 0,-1 1 0 0 0,1-1 0 0 0,0 1 0 0 0,-1 0 0 0 0,1-1 0 0 0,-1 1 0 0 0,-1 1 0 0 0,-1 9 91 0 0,2-11-29 0 0,-2 3 1 0 0,3-5-62 0 0,-1 1 0 0 0,1 0 1 0 0,0 0-1 0 0,-1 0 0 0 0,1 0 0 0 0,0 0 0 0 0,-1-1 1 0 0,1 1-1 0 0,0 0 0 0 0,0 0 0 0 0,-1 0 0 0 0,1-1 1 0 0,0 1-1 0 0,0 0 0 0 0,-1 0 0 0 0,1-1 0 0 0,0 1 1 0 0,0 0-1 0 0,0-1 0 0 0,0 1 0 0 0,-1-1 1 0 0,-13-43-286 0 0,14 41 202 0 0,1 2 76 0 0,0 0 1 0 0,0 0-1 0 0,-1-1 0 0 0,1 1 0 0 0,-1 0 1 0 0,1-1-1 0 0,-1 1 0 0 0,1 0 1 0 0,-1-1-1 0 0,0 1 0 0 0,0 0 0 0 0,0-1 1 0 0,0 1-1 0 0,0-1 0 0 0,0 1 0 0 0,0 0 1 0 0,-1-3-1 0 0,1-2 1 0 0,4-79 3 0 0,1-212-231 0 0,-5 278 203 0 0,4-114-553 0 0,-1 101 301 0 0,-2 16-64 0 0,6-30 0 0 0,-4 29 133 0 0,2 1 0 0 0,0-1 0 0 0,1 1 0 0 0,13-25 0 0 0,-8 18 125 0 0,-8 16 60 0 0,0 1 0 0 0,0-1 0 0 0,7-7-1 0 0,-10 13 27 0 0,0 1 0 0 0,0-1 0 0 0,1 1-1 0 0,-1 0 1 0 0,0 0 0 0 0,0-1 0 0 0,1 1 0 0 0,-1 0-1 0 0,0-1 1 0 0,1 1 0 0 0,-1 0 0 0 0,0 0 0 0 0,1-1-1 0 0,-1 1 1 0 0,0 0 0 0 0,1 0 0 0 0,-1 0 0 0 0,0 0-1 0 0,1 0 1 0 0,-1-1 0 0 0,0 1 0 0 0,1 0-1 0 0,-1 0 1 0 0,1 0 0 0 0,-1 0 0 0 0,0 0 0 0 0,1 0-1 0 0,-1 0 1 0 0,1 0 0 0 0,-1 1 0 0 0,0-1 0 0 0,1 0-1 0 0,-1 0 1 0 0,1 0 0 0 0,-1 0 0 0 0,0 0 0 0 0,1 1-1 0 0,-1-1 1 0 0,0 0 0 0 0,1 0 0 0 0,-1 0-1 0 0,0 1 1 0 0,1-1 0 0 0,-1 0 0 0 0,0 1 0 0 0,0-1-1 0 0,1 0 1 0 0,-1 1 0 0 0,0-1 0 0 0,0 0 0 0 0,0 1-1 0 0,0-1 1 0 0,1 0 0 0 0,-1 1 0 0 0,1 1 8 0 0,0 1 1 0 0,0-1-1 0 0,0 0 0 0 0,0 0 1 0 0,-1 1-1 0 0,1-1 1 0 0,-1 1-1 0 0,1 3 0 0 0,-1 8 27 0 0,0 15 234 0 0,-4 35 1 0 0,3-52-274 0 0,1 1 0 0 0,0-1 1 0 0,1 0-1 0 0,0 0 0 0 0,4 15 1 0 0,-2-10-26 0 0,2 32 0 0 0,-8 12-248 0 0,2-37 399 0 0,0 0-1 0 0,5 47 1 0 0,-3-66-122 0 0,-1 0 0 0 0,0 0 0 0 0,0 0 0 0 0,0 0 0 0 0,-1 0 0 0 0,0 6 0 0 0,-13 38 0 0 0,14-47 0 0 0,-1 1 0 0 0,-11 8 0 0 0,4-4 1 0 0,8-5-3 0 0,-1 0 0 0 0,0-1 1 0 0,-1 1-1 0 0,1-1 0 0 0,0 1 1 0 0,0-1-1 0 0,-1 1 0 0 0,1-1 1 0 0,-1 0-1 0 0,-1 2 0 0 0,3-3 11 0 0,-1 0 1 0 0,1-1-1 0 0,0 1 0 0 0,0 0 0 0 0,0 0 0 0 0,-1 0 1 0 0,1 0-1 0 0,0 0 0 0 0,0 0 0 0 0,-1 0 0 0 0,1 0 0 0 0,0-1 1 0 0,0 1-1 0 0,0 0 0 0 0,-1 0 0 0 0,1 0 0 0 0,0 0 0 0 0,0-1 1 0 0,0 1-1 0 0,0 0 0 0 0,0 0 0 0 0,-1 0 0 0 0,1-1 0 0 0,0 1 1 0 0,0 0-1 0 0,0 0 0 0 0,0-1 0 0 0,0 1 0 0 0,0 0 0 0 0,0 0 1 0 0,0 0-1 0 0,0-1 0 0 0,0 1 0 0 0,0 0 0 0 0,0 0 0 0 0,0-1 1 0 0,0 1-1 0 0,0 0 0 0 0,0 0 0 0 0,0-1 0 0 0,2 0 13 0 0,0 0-1 0 0,1 1 0 0 0,-1-1 0 0 0,0 0 1 0 0,0 1-1 0 0,1 0 0 0 0,-1-1 0 0 0,0 1 1 0 0,0 0-1 0 0,1 0 0 0 0,-1 0 0 0 0,0 1 1 0 0,1-1-1 0 0,-1 0 0 0 0,3 2 0 0 0,18 1 154 0 0,-21-3-154 0 0,1 1-1 0 0,0 0 1 0 0,0 0-1 0 0,0 0 1 0 0,-1 0-1 0 0,1 0 1 0 0,0 1 0 0 0,-1-1-1 0 0,0 1 1 0 0,1 0-1 0 0,-1 0 1 0 0,0 0-1 0 0,3 3 1 0 0,18 11 58 0 0,-6-7 114 0 0,28 20 0 0 0,-28-18 10 0 0,25 13 0 0 0,-38-22-204 0 0,-1 0 0 0 0,1 1 0 0 0,-1-1 0 0 0,0 0 0 0 0,0 1 1 0 0,4 4-1 0 0,-5-4-10 0 0,1 0 1 0 0,0-1-1 0 0,0 1 0 0 0,-1-1 1 0 0,1 0-1 0 0,6 3 1 0 0,30 10-10 0 0,9 5 24 0 0,-34-13-6 0 0,-11-5 4 0 0,1-1-1 0 0,-1 1 1 0 0,0 0-1 0 0,0 0 1 0 0,0 0-1 0 0,0 1 1 0 0,3 2-1 0 0,17 8 63 0 0,-21-8-9 0 0,-2-5-10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41.36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1184 0 3824 0 0,'0'0'2504'0'0,"-13"1"-1763"0"0,0 1-664 0 0,10-2 2481 0 0,1 1-2416 0 0,-23 7 116 0 0,23-7 330 0 0,-9-1-451 0 0,-12 0 100 0 0,3 0-153 0 0,17 0-9 0 0,2 0 4 0 0,-26 0-63 0 0,21-1-3 0 0,-3-2 51 0 0,-1 3-8 0 0,4 1-41 0 0,2 0-4 0 0,0 0 0 0 0,0 0 1 0 0,0-1-1 0 0,0 0 0 0 0,-8 0 1 0 0,-4 1-12 0 0,10 0 0 0 0,1 0 0 0 0,0-1 0 0 0,-1 0 0 0 0,-9 0 0 0 0,13-1 0 0 0,0 0 0 0 0,0 1 0 0 0,-1-1 0 0 0,1 1 0 0 0,0-1 0 0 0,-1 1 0 0 0,1 0 0 0 0,0 0 0 0 0,-3 0 0 0 0,-19 1 0 0 0,-15-1 0 0 0,31 0 0 0 0,-13 3 0 0 0,20-4 0 0 0,0 1 0 0 0,0 0 0 0 0,0 0 0 0 0,0 0 0 0 0,0 0 0 0 0,0 0 0 0 0,0 1 0 0 0,0-1 0 0 0,0 0 0 0 0,0 0 0 0 0,0 1 0 0 0,0-1 0 0 0,1 0 0 0 0,-1 1 0 0 0,0-1 0 0 0,0 1 0 0 0,0-1 0 0 0,-1 2 0 0 0,-1 0 7 0 0,-1-1 1 0 0,0 0 0 0 0,0 0 0 0 0,0 0 0 0 0,-7 0-1 0 0,10 0 0 0 0,-1-1-6 0 0,0 1 0 0 0,0-1 0 0 0,0 1 0 0 0,0-1 0 0 0,0 0 0 0 0,0 0 0 0 0,0 0 0 0 0,0 0 0 0 0,0 0 0 0 0,-3-1 0 0 0,-5 1-1 0 0,-2 3 0 0 0,9-4 0 0 0,3 0 0 0 0,-1 1 0 0 0,1 0 0 0 0,-1-1 0 0 0,0 1 0 0 0,1 0 0 0 0,-1-1 0 0 0,1 1 0 0 0,-1 0 0 0 0,0 0 0 0 0,1 0 0 0 0,-1 0 0 0 0,0 0 0 0 0,1-1 0 0 0,-1 1 0 0 0,0 0 0 0 0,0 0 0 0 0,1 1 0 0 0,-1-1 0 0 0,0 0 0 0 0,0 0 0 0 0,-7 2 0 0 0,6-2 0 0 0,1 1 0 0 0,-1 0 0 0 0,0-1 0 0 0,0 1 0 0 0,0-1 0 0 0,0 0 0 0 0,0 0 0 0 0,0 1 0 0 0,0-1 0 0 0,0 0 0 0 0,-2-1 0 0 0,-37 1 93 0 0,40 0-69 0 0,-7-1 95 0 0,-1-1-122 0 0,1 2-23 0 0,7 1 20 0 0,-1-1 0 0 0,1 0 0 0 0,-1 0 1 0 0,1 0-1 0 0,0 0 0 0 0,-1 0 1 0 0,1 0-1 0 0,-1-1 0 0 0,1 1 0 0 0,-3-1 1 0 0,1 0 8 0 0,0 1-1 0 0,0-1 1 0 0,1 1 0 0 0,-1 0 0 0 0,0 0 0 0 0,0 0 0 0 0,-5 1 0 0 0,-2-1-86 0 0,-45 0 200 0 0,46-1-150 0 0,7 1 25 0 0,0 0 0 0 0,0 0 0 0 0,0 0 0 0 0,0 0 0 0 0,0 0 0 0 0,0 0 0 0 0,0 1 0 0 0,0-1 0 0 0,0 1 0 0 0,0-1 0 0 0,0 1 0 0 0,-3 2 0 0 0,-6 0-46 0 0,-2-2 44 0 0,-2 3 10 0 0,12-2 0 0 0,1 1 0 0 0,-42 18 0 0 0,10-8 10 0 0,33-13-5 0 0,-1 1 0 0 0,1 0 0 0 0,-1 0-1 0 0,1-1 1 0 0,-1 1 0 0 0,1-1 0 0 0,-1 0-1 0 0,1 1 1 0 0,-1-1 0 0 0,-3 0-1 0 0,-13 4 58 0 0,-4 0 17 0 0,21-4-78 0 0,-1 0-1 0 0,1 1 1 0 0,-1-1 0 0 0,1 0 0 0 0,0 1 0 0 0,-1-1-1 0 0,1 0 1 0 0,-1 1 0 0 0,1 0 0 0 0,0-1-1 0 0,-1 1 1 0 0,1 0 0 0 0,0 0 0 0 0,0 0 0 0 0,0-1-1 0 0,0 1 1 0 0,-2 2 0 0 0,2-2 17 0 0,0 0 1 0 0,0 0 0 0 0,-1-1-1 0 0,1 1 1 0 0,0 0-1 0 0,0-1 1 0 0,-1 1-1 0 0,1-1 1 0 0,-1 1-1 0 0,1-1 1 0 0,0 0-1 0 0,-3 1 1 0 0,3-1-26 0 0,0 0 1 0 0,-1 0 0 0 0,1 1 0 0 0,0-1-1 0 0,0 0 1 0 0,-1 1 0 0 0,1-1 0 0 0,0 1 0 0 0,0-1-1 0 0,0 1 1 0 0,0 0 0 0 0,0-1 0 0 0,-1 1-1 0 0,1 0 1 0 0,0 0 0 0 0,-1 1 0 0 0,-3 5-48 0 0,-3-4 44 0 0,-28 20 10 0 0,23-16 0 0 0,11-6 0 0 0,-17 16 0 0 0,10-11 10 0 0,1-2 33 0 0,-2-1-32 0 0,-2-1-8 0 0,10-1-10 0 0,1 0 14 0 0,-1 1 1 0 0,1 0 0 0 0,-1-1-1 0 0,1 1 1 0 0,-1-1-1 0 0,0 1 1 0 0,0-1-1 0 0,1 0 1 0 0,-5 2 0 0 0,3 0-8 0 0,-11 6 14 0 0,12-8 58 0 0,2 0-4 0 0,0 4-40 0 0,0-2 47 0 0,0 2 16 0 0,0-3-15 0 0,0-1-16 0 0,0 23 21 0 0,0-23 4 0 0,-1 1-26 0 0,-2 6-62 0 0,-3 21 3 0 0,7-27 11 0 0,-7 18 8 0 0,-2 17 141 0 0,7-26-134 0 0,1-1 55 0 0,-1-2 93 0 0,-4 18-119 0 0,2-10 5 0 0,3-15-38 0 0,-1-1-1 0 0,1 1 1 0 0,0 0 0 0 0,0-1-1 0 0,0 1 1 0 0,0 0-1 0 0,0-1 1 0 0,-1 1-1 0 0,1 0 1 0 0,0-1-1 0 0,1 1 1 0 0,-1 0-1 0 0,0 0 1 0 0,0-1-1 0 0,0 1 1 0 0,0 0-1 0 0,1 0 1 0 0,4 14 100 0 0,-1-7-79 0 0,19 29-15 0 0,-20-34 10 0 0,0-1 0 0 0,1-1 0 0 0,-1 1 0 0 0,0 0-1 0 0,1-1 1 0 0,6 2 0 0 0,-7-2-8 0 0,0 0 0 0 0,1-1-1 0 0,-1 0 1 0 0,0 1 0 0 0,0-1-1 0 0,6-1 1 0 0,20 0 50 0 0,-10-3-26 0 0,-9 4-44 0 0,-8 1-5 0 0,0-1 0 0 0,0 1 1 0 0,0-1-1 0 0,0 0 0 0 0,0 1 0 0 0,0-1 0 0 0,0 0 0 0 0,0 0 0 0 0,0 0 0 0 0,0-1 0 0 0,0 1 1 0 0,0 0-1 0 0,0-1 0 0 0,0 1 0 0 0,0-1 0 0 0,0 0 0 0 0,3-1 0 0 0,9-3 21 0 0,-11 4-26 0 0,0 1 0 0 0,0-1 0 0 0,0 1 0 0 0,1-1 0 0 0,-1 0 0 0 0,3-2 0 0 0,6 0 0 0 0,27 2 0 0 0,-29 1 0 0 0,1 1 0 0 0,69 12 200 0 0,-29-4-200 0 0,-31-2 0 0 0,-19-7 0 0 0,0 1 0 0 0,0 0 0 0 0,1-1 0 0 0,-1 1 0 0 0,0-1 0 0 0,1 0 0 0 0,-1 1 0 0 0,0-1 0 0 0,1 0 0 0 0,1 0 0 0 0,6 1 23 0 0,-1 0 1 0 0,1 0 0 0 0,8 3-1 0 0,-8-2 2 0 0,-1 0-1 0 0,1-1 0 0 0,10 0 1 0 0,-15 0-34 0 0,1 0 0 0 0,0 0 0 0 0,0 0 1 0 0,0 0-1 0 0,0 1 0 0 0,7 3 0 0 0,-8-3 34 0 0,1 0-1 0 0,-1-1 0 0 0,0 1 1 0 0,1-1-1 0 0,0 0 0 0 0,7 1 1 0 0,-9-2 37 0 0,0 0-1 0 0,1 0 1 0 0,-1 1 0 0 0,0-1 0 0 0,0 1-1 0 0,0 0 1 0 0,1 0 0 0 0,-1 0 0 0 0,0 0-1 0 0,0 0 1 0 0,0 1 0 0 0,3 2 0 0 0,-2-2-62 0 0,-1 0 0 0 0,1 0 0 0 0,0 0 0 0 0,0 0 0 0 0,0-1 0 0 0,7 2 0 0 0,-2 0 0 0 0,21 5 0 0 0,-22-3 0 0 0,-7-4 0 0 0,0-1 0 0 0,1 1 0 0 0,-1 0 0 0 0,1 0 0 0 0,-1-1 0 0 0,1 1 0 0 0,-1-1 0 0 0,1 1 0 0 0,-1-1 0 0 0,1 1 0 0 0,0-1 0 0 0,2 0 0 0 0,3 2 0 0 0,13 6 0 0 0,-14-7 3 0 0,-4 0 1 0 0,0-1 0 0 0,0 0 1 0 0,0 0-1 0 0,0 1 0 0 0,-1-1 1 0 0,1 1-1 0 0,0 0 0 0 0,0 0 1 0 0,0 0-1 0 0,0-1 0 0 0,-1 2 1 0 0,1-1-1 0 0,2 2 1 0 0,-4-3-3 0 0,0 0 0 0 0,1 0-1 0 0,-1 0 1 0 0,0 0 0 0 0,1 0 0 0 0,-1 1 0 0 0,0-1 0 0 0,0 0 0 0 0,1 0 0 0 0,-1 0 0 0 0,0 1 0 0 0,0-1 0 0 0,1 0 0 0 0,-1 1 0 0 0,0-1 0 0 0,0 0 0 0 0,0 0 0 0 0,1 1 0 0 0,-1-1 0 0 0,0 0 0 0 0,0 1 0 0 0,0-1 0 0 0,0 0 0 0 0,0 1 0 0 0,0-1 0 0 0,0 0 0 0 0,0 1 0 0 0,0-1 0 0 0,0 0 0 0 0,0 1 0 0 0,0-1 0 0 0,0 1 0 0 0,0 3 114 0 0,-1 6-105 0 0,-2-5-22 0 0,2-4-45 0 0,1-22-96 0 0,-1 13 128 0 0,0 0 1 0 0,-1 1-1 0 0,0-1 0 0 0,0 1 1 0 0,-5-13-1 0 0,-3-12 122 0 0,-3 3-83 0 0,12 25-20 0 0,0 0 0 0 0,0 0 1 0 0,1 0-1 0 0,0 0 0 0 0,0 1 1 0 0,0-1-1 0 0,0 0 0 0 0,1-5 1 0 0,0 6-56 0 0,-1 1-62 0 0,0-5 291 0 0,0 6-253 0 0,0 3-445 0 0,0 5 517 0 0,2 10 12 0 0,2-11 0 0 0,0-3 0 0 0,-4-1 0 0 0,1 0 0 0 0,0 0 0 0 0,1-1 0 0 0,-1 1 0 0 0,0 0 0 0 0,0 0 0 0 0,1 0 0 0 0,-1-1 0 0 0,1 1 0 0 0,2 1 0 0 0,4 6 0 0 0,-5-5 42 0 0,0 1 1 0 0,1-1 0 0 0,0 0 0 0 0,-1 0-1 0 0,2 0 1 0 0,5 4 0 0 0,1 1 66 0 0,10 8-220 0 0,1 0-2 0 0,-19-15 119 0 0,-2-2-4 0 0,0 1 1 0 0,-1-1-1 0 0,1 1 1 0 0,-1-1 0 0 0,1 1-1 0 0,-1 0 1 0 0,1-1 0 0 0,-1 1-1 0 0,1 0 1 0 0,-1-1 0 0 0,1 1-1 0 0,-1 0 1 0 0,0-1 0 0 0,0 1-1 0 0,1 0 1 0 0,-1 0-1 0 0,0-1 1 0 0,0 1 0 0 0,0 0-1 0 0,0 0 1 0 0,0 0 0 0 0,0-1-1 0 0,0 1 1 0 0,0 0 0 0 0,0 1-1 0 0,1 1 41 0 0,2 3-22 0 0,1-3 33 0 0,-3 0-63 0 0,0 16 159 0 0,-9-13-21 0 0,7-6-114 0 0,-1 3-7 0 0,2-2-3 0 0,-1-1 0 0 0,1 1 0 0 0,0-1 0 0 0,0 1 0 0 0,-1-1 0 0 0,1 1 0 0 0,0-1 1 0 0,-1 1-1 0 0,1-1 0 0 0,-1 1 0 0 0,1-1 0 0 0,-1 1 0 0 0,1-1 0 0 0,-1 0 0 0 0,1 1 1 0 0,-1-1-1 0 0,0 0 0 0 0,-4 3 37 0 0,0-1 1 0 0,0 0-1 0 0,0 0 1 0 0,0 0-1 0 0,-7 1 1 0 0,-6 2 26 0 0,-77 29 69 0 0,79-28-125 0 0,1 0 0 0 0,0 2 0 0 0,0 0 0 0 0,-26 19-1 0 0,38-25-13 0 0,0 0-1 0 0,-1 0 0 0 0,1-1 1 0 0,0 1-1 0 0,0-1 0 0 0,-4 1 0 0 0,6-2-1 0 0,0 1 0 0 0,1-1 0 0 0,-1 0 0 0 0,0 1 0 0 0,1-1 0 0 0,-1 0 0 0 0,1 1 0 0 0,-1-1 0 0 0,0 1 0 0 0,1-1 0 0 0,-1 1 0 0 0,1-1 0 0 0,-1 1 0 0 0,1-1 0 0 0,0 1 0 0 0,-1 0 0 0 0,1-1 0 0 0,-1 2 0 0 0,0 1 1 0 0,-4 1 608 0 0,3-2-1786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45.68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938 80 6360 0 0,'0'0'1402'0'0,"-9"-14"53"0"0,8 13-1247 0 0,1 0 1 0 0,0 0-1 0 0,0 0 0 0 0,-1 0 1 0 0,1 0-1 0 0,0 0 0 0 0,-1 0 1 0 0,1 0-1 0 0,-1 0 0 0 0,1 0 1 0 0,-1 1-1 0 0,0-1 0 0 0,1 0 0 0 0,-2-1 1 0 0,-5-8 121 0 0,-14 6 335 0 0,-6-9-181 0 0,23 11-482 0 0,0 0 0 0 0,-1 1-1 0 0,1-1 1 0 0,-1 1 0 0 0,-7-1 0 0 0,1 0-2 0 0,-13-4 0 0 0,19 4 43 0 0,0 1 1 0 0,0 0-1 0 0,0 0 1 0 0,-1 1 0 0 0,1-1-1 0 0,0 1 1 0 0,-1 0 0 0 0,1 1-1 0 0,0-1 1 0 0,-8 3 0 0 0,10-2-25 0 0,0-1 1 0 0,0 1-1 0 0,0-1 1 0 0,0 1 0 0 0,0-1-1 0 0,0 0 1 0 0,0 0 0 0 0,-6-2-1 0 0,-16 2-27 0 0,-13 2 8 0 0,25-1 0 0 0,-24 2 0 0 0,-6 2 0 0 0,39-4 0 0 0,-1 0 0 0 0,1 0 0 0 0,-1-1 0 0 0,-5 0 0 0 0,5 0 0 0 0,0 0 0 0 0,0 0 0 0 0,0 1 0 0 0,0-1 0 0 0,0 1 0 0 0,0 0 0 0 0,1 1 0 0 0,-10 3 0 0 0,-20 7 0 0 0,5-8 0 0 0,7 0 6 0 0,9-1 156 0 0,-4 0-46 0 0,-5 1-263 0 0,16-2 68 0 0,5-1 82 0 0,1-1 1 0 0,-1 1-1 0 0,1-1 0 0 0,-1 1 1 0 0,1-1-1 0 0,-1 1 0 0 0,0-1 1 0 0,1 1-1 0 0,-1-1 0 0 0,0 0 1 0 0,1 1-1 0 0,-1-1 0 0 0,0 0 1 0 0,0 1-1 0 0,1-1 0 0 0,-1 0 1 0 0,0 0-1 0 0,0 0 1 0 0,0 0-1 0 0,1 0 0 0 0,-2 0 1 0 0,-9 3 49 0 0,1 1-50 0 0,7-4 8 0 0,-36 3 6 0 0,21-1-17 0 0,-14-1 0 0 0,23-1 0 0 0,1 1 0 0 0,-1 0 0 0 0,-16 5 0 0 0,19-4 0 0 0,2 0 0 0 0,-21 5 0 0 0,11-4 0 0 0,-2 7 0 0 0,0-1-12 0 0,15-8-12 0 0,-9 9-32 0 0,-1-1-20 0 0,10-8 71 0 0,1 1 6 0 0,-1 0-1 0 0,0 0 1 0 0,1 0-1 0 0,-1 0 0 0 0,0 0 1 0 0,0 0-1 0 0,0 0 1 0 0,-1 0-1 0 0,-1 3 1 0 0,-2 3-1 0 0,1 1 0 0 0,0-4 0 0 0,-1 2 0 0 0,4-7 0 0 0,1 0 0 0 0,-1 1 0 0 0,1-1 0 0 0,0 1 0 0 0,-1-1 0 0 0,1 1 0 0 0,-1-1 0 0 0,1 1 0 0 0,0-1 0 0 0,-1 1 0 0 0,1-1 0 0 0,0 1 0 0 0,0 0 0 0 0,0-1 0 0 0,-1 1 0 0 0,1 0 0 0 0,0-1 0 0 0,0 1 0 0 0,0-1 0 0 0,0 1 0 0 0,0 0 0 0 0,0-1 0 0 0,0 1 0 0 0,0 0 0 0 0,0 0 0 0 0,1 1 0 0 0,1 7 0 0 0,5-4 0 0 0,10 11 92 0 0,-17-16-89 0 0,1 1 0 0 0,-1-1 0 0 0,0 0 0 0 0,1 0 1 0 0,-1 1-1 0 0,0-1 0 0 0,1 0 0 0 0,-1 0 1 0 0,1 0-1 0 0,-1 0 0 0 0,1 1 0 0 0,-1-1 0 0 0,0 0 1 0 0,1 0-1 0 0,-1 0 0 0 0,1 0 0 0 0,-1 0 1 0 0,1 0-1 0 0,-1 0 0 0 0,0 0 0 0 0,1-1 1 0 0,2 1 1 0 0,15 4 55 0 0,-10 0-58 0 0,1-2 0 0 0,-1 1 1 0 0,1-1-1 0 0,0 0 0 0 0,11 0 1 0 0,-2 0-5 0 0,8 6 2 0 0,-24-6 0 0 0,1 0 0 0 0,14-1 111 0 0,-15-1-84 0 0,0 0 0 0 0,1 0 0 0 0,-1 1 0 0 0,0-1 0 0 0,1 0 0 0 0,-1 1 0 0 0,3 0 1 0 0,2 2 25 0 0,1-1 0 0 0,-1 0 0 0 0,1-1 0 0 0,0 1 0 0 0,0-1 1 0 0,0-1-1 0 0,13 0 0 0 0,-8 0 108 0 0,25 3-1 0 0,-25-1-123 0 0,-11-1-35 0 0,1 0 0 0 0,0-1 0 0 0,-1 1 0 0 0,1-1-1 0 0,0 0 1 0 0,-1 0 0 0 0,1 0 0 0 0,4 0 0 0 0,-1-1-2 0 0,1 1 0 0 0,-1 0 0 0 0,0 0 0 0 0,0 1 0 0 0,10 1 0 0 0,-5 0 0 0 0,13 3 0 0 0,-20-3 0 0 0,0-1 0 0 0,1 0 0 0 0,0 0 0 0 0,8 0 0 0 0,-4 0 0 0 0,0 1 0 0 0,1 1 0 0 0,-1-1 0 0 0,0 1 0 0 0,15 8 0 0 0,-13-7 0 0 0,4 1 0 0 0,-8 0 0 0 0,0-1 0 0 0,6 5-2 0 0,-4 0 20 0 0,-6-6 62 0 0,2 5 0 0 0,2 1-64 0 0,-1 4-58 0 0,-5-8 24 0 0,7 6 6 0 0,-3-2 12 0 0,-3 0 0 0 0,6 21 0 0 0,-7-23 14 0 0,-1-6 61 0 0,1 1 4 0 0,7 5-63 0 0,-3 5-16 0 0,-1-5-15 0 0,-2-3-44 0 0,1 4 55 0 0,-3-4 47 0 0,0-4-43 0 0,0 0 0 0 0,0 0 0 0 0,0 0 0 0 0,0 0 1 0 0,-1 1-1 0 0,1-1 0 0 0,0 0 0 0 0,0 0 0 0 0,0 0 0 0 0,0 0 1 0 0,0 0-1 0 0,0 0 0 0 0,0 0 0 0 0,0 1 0 0 0,0-1 0 0 0,-1 0 1 0 0,1 0-1 0 0,0 0 0 0 0,0 0 0 0 0,0 0 0 0 0,0 0 0 0 0,0 1 0 0 0,0-1 1 0 0,0 0-1 0 0,0 0 0 0 0,0 0 0 0 0,0 0 0 0 0,0 0 0 0 0,0 1 1 0 0,0-1-1 0 0,0 0 0 0 0,0 0 0 0 0,0 0 0 0 0,0 0 0 0 0,0 0 1 0 0,0 1-1 0 0,1-1 0 0 0,-1 0 0 0 0,0 0 0 0 0,0 0 0 0 0,0 0 0 0 0,0 0 1 0 0,0 0-1 0 0,0 0 0 0 0,0 1 0 0 0,0-1 0 0 0,0 0 0 0 0,1 0 1 0 0,-1 0-1 0 0,0 0 0 0 0,0 0 0 0 0,0 0 0 0 0,0 0 0 0 0,0 0 1 0 0,0 0-1 0 0,1 0 0 0 0,-1 0 0 0 0,0 0 2 0 0,1 0 1 0 0,-1 0-1 0 0,0 0 1 0 0,0 0-1 0 0,1 0 0 0 0,-1 0 1 0 0,0-1-1 0 0,1 1 0 0 0,-1 0 1 0 0,0 0-1 0 0,0 0 1 0 0,1-1-1 0 0,-1 1 0 0 0,0 0 1 0 0,0 0-1 0 0,0-1 1 0 0,1 1-1 0 0,-1 0 0 0 0,0-1 1 0 0,0 1-1 0 0,0 0 0 0 0,0-1 1 0 0,3-9 6 0 0,-1 0 1 0 0,-1 0-1 0 0,0-1 0 0 0,0 1 1 0 0,-1-1-1 0 0,-1 1 0 0 0,-2-18 1 0 0,2 23-10 0 0,0-1 1 0 0,0 1 0 0 0,1 0-1 0 0,0 0 1 0 0,1-9 0 0 0,0-20-59 0 0,-1 27 37 0 0,0 6-32 0 0,1-1-1 0 0,2-3 54 0 0,-2 4 32 0 0,1 2-64 0 0,-1 1 31 0 0,1 0 0 0 0,0 0 0 0 0,1-1 0 0 0,-1 1 0 0 0,0-1 0 0 0,0 1 1 0 0,1-1-1 0 0,-1 0 0 0 0,1 0 0 0 0,2 1 0 0 0,4 1 1 0 0,2 3-5 0 0,-4-3 11 0 0,0 0 0 0 0,0 1 0 0 0,0 0 1 0 0,0 0-1 0 0,-1 1 0 0 0,0-1 0 0 0,0 1 1 0 0,0 1-1 0 0,-1-1 0 0 0,8 11 1 0 0,17 30-61 0 0,-4 15 108 0 0,-26-58-53 0 0,0 1 1 0 0,0-1-1 0 0,0 0 1 0 0,-1 0-1 0 0,0 1 1 0 0,-1 5-1 0 0,-2 1 53 0 0,2-6-1 0 0,-2 5-42 0 0,0 3-11 0 0,-1 0 0 0 0,-3 0 0 0 0,4-5 0 0 0,3-6 0 0 0,1-1 0 0 0,0 1 0 0 0,0 0 0 0 0,-1-1 0 0 0,1 1 0 0 0,0-1 0 0 0,-1 1 0 0 0,1-1 0 0 0,0 1 0 0 0,-1-1 0 0 0,1 1 0 0 0,-1-1 0 0 0,1 0 0 0 0,-1 1 0 0 0,1-1 0 0 0,-1 1 0 0 0,1-1 0 0 0,-2 0 0 0 0,-15 10 0 0 0,15-8 4 0 0,0-1 0 0 0,1-1-1 0 0,-1 1 1 0 0,1 0-1 0 0,-1 0 1 0 0,0-1-1 0 0,1 1 1 0 0,-1 0-1 0 0,1-1 1 0 0,-1 0-1 0 0,0 1 1 0 0,0-1-1 0 0,1 0 1 0 0,-1 0-1 0 0,0 0 1 0 0,0 0-1 0 0,-1-1 1 0 0,1 1 5 0 0,1 1 1 0 0,0-1 0 0 0,-1 0 0 0 0,1 0 0 0 0,-1 1 0 0 0,1-1 0 0 0,0 1 0 0 0,-1-1 0 0 0,-1 2 0 0 0,-8 2 42 0 0,-55 4 172 0 0,55-6-211 0 0,-1-1 0 0 0,0 0-1 0 0,1-1 1 0 0,-13-2 0 0 0,-8 1-13 0 0,8 0-5 0 0,16 1-7 0 0,0-1 1 0 0,1 1-1 0 0,-1 0 0 0 0,0 1 1 0 0,0 0-1 0 0,1 0 0 0 0,-10 3 1 0 0,-18 3-1609 0 0,15-6-724 0 0,13-1 1717 0 0,-9 0-907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48.49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817 0 6936 0 0,'0'0'528'0'0,"-2"0"-368"0"0,-8 1-143 0 0,0 2-89 0 0,-34 18 44 0 0,38-19 90 0 0,-1 0 0 0 0,0 0 0 0 0,0 0 0 0 0,-12 0 0 0 0,-16 5 1133 0 0,33-7-812 0 0,-44 13 248 0 0,35-12-467 0 0,-1 2 0 0 0,1-1 0 0 0,0 1 0 0 0,-12 6 0 0 0,-31 12 772 0 0,38-13-963 0 0,0-2-1 0 0,-27 9 1 0 0,38-14 87 0 0,1-1 0 0 0,-1 1-1 0 0,1-1 1 0 0,-1 0 0 0 0,1 0-1 0 0,-6-1 1 0 0,-1 0 84 0 0,-3-1 106 0 0,12 2-221 0 0,0-1-1 0 0,1 1 1 0 0,-1-1-1 0 0,1 1 0 0 0,-1 0 1 0 0,0 0-1 0 0,0 0 1 0 0,1 0-1 0 0,-1 0 1 0 0,0 1-1 0 0,-2 0 1 0 0,-51 7 587 0 0,33-2-468 0 0,12-5-124 0 0,9-1-18 0 0,0 0 0 0 0,0 1 1 0 0,0-1-1 0 0,0 0 0 0 0,0 0 1 0 0,0 1-1 0 0,-1-1 0 0 0,1 0 1 0 0,0 1-1 0 0,0-1 0 0 0,0 1 1 0 0,-1 1-1 0 0,-5 2 25 0 0,-27 9-20 0 0,30-12-6 0 0,0 0 1 0 0,0 0-1 0 0,0 1 1 0 0,0 0-1 0 0,-5 3 1 0 0,2-2 41 0 0,-3 3 103 0 0,8-5-142 0 0,1 1-1 0 0,-1-1 1 0 0,0 0-1 0 0,1 0 0 0 0,-1 0 1 0 0,0 0-1 0 0,0 0 1 0 0,0 0-1 0 0,0 0 1 0 0,1-1-1 0 0,-4 2 1 0 0,-26 11-8 0 0,7-5 0 0 0,-3 0 0 0 0,7 1 0 0 0,5 4 0 0 0,7 4 0 0 0,7-16 0 0 0,1 0 0 0 0,0 0 0 0 0,0 0 0 0 0,0 0 0 0 0,-1 0 0 0 0,1 0 0 0 0,0 0 0 0 0,0 0 0 0 0,1 0 0 0 0,-1 0 0 0 0,0 0 0 0 0,0 0 0 0 0,0 0 0 0 0,1 2 0 0 0,0-2 0 0 0,0 0 0 0 0,0 1 0 0 0,0-1 0 0 0,1 0 0 0 0,-1 0 0 0 0,0 0 0 0 0,0 1 0 0 0,3 0 0 0 0,23 16 0 0 0,-8-6 0 0 0,-16-9 0 0 0,15 7 0 0 0,-10-6 58 0 0,0 0 0 0 0,15 6 0 0 0,1 1 85 0 0,-6-1-130 0 0,-5-4 5 0 0,-1 0 0 0 0,17 11 0 0 0,-26-15-18 0 0,0-1 0 0 0,0 1 0 0 0,1-1 0 0 0,-1 0 0 0 0,1 0 0 0 0,5 1 0 0 0,-7-2 0 0 0,1 0 0 0 0,-1 1 0 0 0,0-1 0 0 0,0 1 0 0 0,1-1 0 0 0,-1 1 0 0 0,0 0 0 0 0,0 0 0 0 0,0 0 0 0 0,0 0 0 0 0,0 0 0 0 0,0 1 0 0 0,0-1 0 0 0,0 0 0 0 0,0 1 0 0 0,2 3 0 0 0,4 10 0 0 0,5 0 0 0 0,-7-10 0 0 0,-4-4 0 0 0,25 14 0 0 0,-18-11 0 0 0,-6-4 0 0 0,-1 1 0 0 0,1-1 0 0 0,0 1 0 0 0,-1-1 0 0 0,1 1 0 0 0,-1 0 0 0 0,1 0 0 0 0,-1 0 0 0 0,5 3 0 0 0,6 1 0 0 0,9 2 62 0 0,-18-8-42 0 0,4 4 227 0 0,9 5 157 0 0,-1 5-393 0 0,-14-11-35 0 0,6 4 226 0 0,-1 1 1 0 0,12 13 0 0 0,-9-9-193 0 0,4 3 43 0 0,-9-12-54 0 0,-1 0 3 0 0,0 1-2 0 0,14 8 0 0 0,19 10 0 0 0,-27-13 0 0 0,-5-4 0 0 0,-1 0 0 0 0,0-1 0 0 0,1 1 0 0 0,-1-1 0 0 0,1 0 0 0 0,0 0 0 0 0,0 0 0 0 0,0-1 0 0 0,10 4 0 0 0,-3 0 0 0 0,-10-2 0 0 0,-2-2 0 0 0,0 9 0 0 0,-1-10-1 0 0,0 1 0 0 0,1-1 0 0 0,-1 1 0 0 0,0-1 0 0 0,0 0 0 0 0,0 0 1 0 0,0 1-1 0 0,0-1 0 0 0,0 0 0 0 0,-1 0 0 0 0,1 0 0 0 0,0 0 0 0 0,0 0 1 0 0,-1-1-1 0 0,1 1 0 0 0,-1 0 0 0 0,-1 0 0 0 0,0 0 28 0 0,0 1 1 0 0,0-1-1 0 0,0 0 1 0 0,0-1-1 0 0,0 1 0 0 0,-5 0 1 0 0,-2 1-11 0 0,1-6-20 0 0,6 3 5 0 0,2 0 0 0 0,-1 0 1 0 0,1 0 0 0 0,-1 0 0 0 0,1 0 0 0 0,0 0 0 0 0,0-1 0 0 0,-1 1 0 0 0,1 0 0 0 0,0-1 0 0 0,0 1-1 0 0,0-1 1 0 0,1 1 0 0 0,-1-1 0 0 0,0 1 0 0 0,0-1 0 0 0,1 1 0 0 0,-1-1 0 0 0,1 0 0 0 0,0 1-1 0 0,-1-1 1 0 0,1 0 0 0 0,0-2 0 0 0,0 4-5 0 0,2-13 2 0 0,1-10 0 0 0,-3 18-6 0 0,0 1 0 0 0,0-1 0 0 0,0 1 0 0 0,1-1 0 0 0,0 1 0 0 0,0-1 0 0 0,0 1 0 0 0,1 0 0 0 0,2-7 0 0 0,-2 8-8 0 0,-1-1 1 0 0,1 0-1 0 0,-1 0 1 0 0,0 0-1 0 0,0 0 1 0 0,-1 0-1 0 0,1-5 1 0 0,0 3 13 0 0,3-2 0 0 0,-4 7 0 0 0,1 0 0 0 0,-1 0 0 0 0,1 0 0 0 0,0 0 0 0 0,-1 0 0 0 0,1 0 0 0 0,0 0 0 0 0,0 1 0 0 0,-1-1 0 0 0,1 0 0 0 0,0 0 0 0 0,0 1 0 0 0,0-1 0 0 0,0 0 0 0 0,0 1 0 0 0,0-1 0 0 0,0 1 0 0 0,0-1 0 0 0,0 1 0 0 0,0 0 0 0 0,1-1 0 0 0,0 1 0 0 0,1-1 0 0 0,4 1-11 0 0,-4 0-32 0 0,-1 1 43 0 0,0 0-1 0 0,-1 0 1 0 0,1 0-1 0 0,0 0 1 0 0,-1 0-1 0 0,1 0 1 0 0,-1 1-1 0 0,1-1 1 0 0,-1 1-1 0 0,0-1 1 0 0,1 1-1 0 0,-1-1 1 0 0,0 1-1 0 0,0 0 1 0 0,0-1-1 0 0,0 1 1 0 0,0 0-1 0 0,-1 0 1 0 0,1 0-1 0 0,0 2 1 0 0,4 10 0 0 0,-4-13 1 0 0,0 1 1 0 0,0 0 0 0 0,0-1 0 0 0,0 1 0 0 0,0 0 0 0 0,-1-1 0 0 0,1 1 0 0 0,-1 0-1 0 0,1 0 1 0 0,-1 0 0 0 0,0 0 0 0 0,0 2 0 0 0,2 5 34 0 0,-1-5-17 0 0,1 0 0 0 0,-1 0 0 0 0,0 0 1 0 0,0 0-1 0 0,-1 0 0 0 0,1 0 0 0 0,-1 7 1 0 0,0-6-17 0 0,0 0 1 0 0,1 0-1 0 0,-1 0 1 0 0,3 5 0 0 0,19 66-20 0 0,-21-66 16 0 0,0-2 10 0 0,2-1 44 0 0,-2-6 617 0 0,-4 0-607 0 0,0 0-54 0 0,-5 2 5 0 0,-1-1-1 0 0,1 0 1 0 0,-1 0 0 0 0,0-1 0 0 0,0 0 0 0 0,0 0 0 0 0,-15-2-1 0 0,-82-7-14 0 0,105 8-4 0 0,-1 0 0 0 0,0 0 0 0 0,0 0 0 0 0,1 0 0 0 0,-1 0 0 0 0,0 0-1 0 0,0-1 1 0 0,1 1 0 0 0,-1 0 0 0 0,0-1 0 0 0,-1-1 0 0 0,-3 1-105 0 0,4 1-45 0 0,-7 0-1120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51.00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15 72 5840 0 0,'0'0'896'0'0,"0"-2"-823"0"0,1-5-57 0 0,0 7-18 0 0,1-2 2 0 0,-1-16 42 0 0,-1 16-9 0 0,0-12 605 0 0,0 14-608 0 0,0-1 0 0 0,0 1 0 0 0,0-1 0 0 0,0 1 1 0 0,0-1-1 0 0,0 1 0 0 0,0 0 0 0 0,0-1 0 0 0,-1 1 0 0 0,1-1 0 0 0,0 1 0 0 0,0-1 0 0 0,0 1 0 0 0,0 0 0 0 0,-1-1 0 0 0,1 1 0 0 0,0-1 0 0 0,0 1 0 0 0,-1 0 0 0 0,1-1 1 0 0,0 1-1 0 0,-1 0 0 0 0,1 0 0 0 0,-1-1 224 0 0,-5-5 1586 0 0,6 4-1782 0 0,0 2-40 0 0,0-1 0 0 0,0 1 0 0 0,-1-1 1 0 0,1 1-1 0 0,0-1 0 0 0,0 1 0 0 0,0 0 0 0 0,-1-1 0 0 0,1 1 0 0 0,0-1 0 0 0,-1 1 0 0 0,1 0 0 0 0,0-1 0 0 0,-1 1 1 0 0,1 0-1 0 0,-1 0 0 0 0,1-1 0 0 0,-4 0 2910 0 0,24 8-2658 0 0,-10-4-136 0 0,5 3 142 0 0,-14-6-257 0 0,1 1 1 0 0,-1 0-1 0 0,0-1 1 0 0,1 1-1 0 0,-1-1 1 0 0,0 1-1 0 0,1-1 1 0 0,-1 0-1 0 0,1 0 1 0 0,2 1-1 0 0,-4-1-13 0 0,1-1-1 0 0,0 1 0 0 0,-1 0 0 0 0,1 0 1 0 0,-1 0-1 0 0,1 0 0 0 0,0 1 1 0 0,-1-1-1 0 0,1 0 0 0 0,-1 0 1 0 0,1 0-1 0 0,-1 0 0 0 0,1 1 1 0 0,0-1-1 0 0,-1 0 0 0 0,1 0 1 0 0,-1 1-1 0 0,1-1 0 0 0,-1 1 0 0 0,0-1 1 0 0,1 0-1 0 0,-1 1 0 0 0,1-1 1 0 0,-1 1-1 0 0,2 1 22 0 0,74 55 655 0 0,-73-56-663 0 0,-2 0-11 0 0,0 0-1 0 0,0-1 0 0 0,0 1 0 0 0,0 0 0 0 0,0 0 1 0 0,0 0-1 0 0,-1 0 0 0 0,1 0 0 0 0,0 0 0 0 0,-1 0 1 0 0,1 0-1 0 0,-1 0 0 0 0,1 0 0 0 0,0 2 1 0 0,2 0 12 0 0,0 1 0 0 0,0 0 0 0 0,0-1 1 0 0,1 0-1 0 0,-1 0 0 0 0,1 0 1 0 0,0 0-1 0 0,0 0 0 0 0,5 2 1 0 0,3 2 48 0 0,-9-4-57 0 0,0 0 0 0 0,0-1 0 0 0,0 2 0 0 0,-1-1 0 0 0,1 0 0 0 0,-1 0 0 0 0,0 1 0 0 0,0-1 0 0 0,0 1 0 0 0,0 0 0 0 0,1 5 0 0 0,-1-5-10 0 0,-1 0 1 0 0,0 0 0 0 0,0 0 0 0 0,0 7 0 0 0,0-8 9 0 0,-1 1 1 0 0,1 0 0 0 0,0-1 0 0 0,-1 1 0 0 0,2-1 0 0 0,-1 1 0 0 0,2 3 0 0 0,0 0 37 0 0,0 1 1 0 0,0-1-1 0 0,-1 1 1 0 0,0 0 0 0 0,2 9-1 0 0,-1 0 57 0 0,3-2 161 0 0,-4-6-218 0 0,-7 19 112 0 0,1-6-66 0 0,-1 2 3 0 0,1-16-46 0 0,4-6-48 0 0,-1 0-1 0 0,0 0 1 0 0,0-1-1 0 0,0 1 1 0 0,0-1-1 0 0,0 1 1 0 0,0-1-1 0 0,0 1 1 0 0,-1-1-1 0 0,1 1 1 0 0,-1-1-1 0 0,1 0 1 0 0,-3 1-1 0 0,-14 13 73 0 0,-2-1 207 0 0,19-14-271 0 0,1 0 0 0 0,-1 1 0 0 0,1-1 0 0 0,-1 1 0 0 0,1-1 0 0 0,-1 0 0 0 0,1 1 0 0 0,0-1 0 0 0,-1 1 0 0 0,1-1 0 0 0,0 1-1 0 0,-1-1 1 0 0,1 1 0 0 0,0 0 0 0 0,0-1 0 0 0,-1 1 0 0 0,1-1 0 0 0,0 1 0 0 0,0 0 0 0 0,-1 3 22 0 0,-12 20-155 0 0,12-22-4 0 0,-1-2 29 0 0,0 0 101 0 0,0 0 0 0 0,0 0 1 0 0,0 0-1 0 0,0 1 0 0 0,0-1 0 0 0,0 0 0 0 0,0 1 0 0 0,0 0 0 0 0,0-1 1 0 0,0 1-1 0 0,0 0 0 0 0,0 0 0 0 0,-3 2 0 0 0,-1 1 49 0 0,-25 13 77 0 0,29-17-190 0 0,-3-4 3 0 0,-2 0 28 0 0,5 2-53 0 0,2-4-13 0 0,0 3 72 0 0,0 0 0 0 0,-1 0 0 0 0,1 0 0 0 0,-1 0 0 0 0,0 0-1 0 0,0 0 1 0 0,0 0 0 0 0,0 0 0 0 0,-1 0 0 0 0,1 0 0 0 0,-1 1 0 0 0,-2-4 0 0 0,0-1-33 0 0,2 4 43 0 0,1 2 7 0 0,1 0 0 0 0,-1 0 0 0 0,1-1 0 0 0,-1 1 0 0 0,1 0 0 0 0,0 0 0 0 0,0-1 0 0 0,-1 1 0 0 0,1 0 0 0 0,0-1 0 0 0,0 1 0 0 0,0 0 0 0 0,0-1 0 0 0,0 1 0 0 0,1-2 0 0 0,-10-10-134 0 0,2-1 28 0 0,4 4 101 0 0,2-25-64 0 0,1 33 19 0 0,-4 29-10 0 0,3-14 64 0 0,0 0 0 0 0,-6 26 0 0 0,5-27 0 0 0,0 3 0 0 0,1-9 0 0 0,0 0 0 0 0,0 0 0 0 0,-1 0 0 0 0,1 0 0 0 0,-5 8 0 0 0,5-12 0 0 0,-3 11 0 0 0,0 3 0 0 0,-12 47 118 0 0,8-37-108 0 0,7-19 1 0 0,-1-3 42 0 0,0 0-53 0 0,6 5 0 0 0,-3-8 0 0 0,0-1 0 0 0,-1 1 0 0 0,1 0 0 0 0,0-1 0 0 0,-1 0 0 0 0,1 1 0 0 0,0-1 0 0 0,0 1 0 0 0,-1-1 0 0 0,1 0 0 0 0,0 1 0 0 0,0-1 0 0 0,0 0 0 0 0,-1 0 0 0 0,1 0 0 0 0,0 1 0 0 0,0-1 0 0 0,0 0 0 0 0,0 0 0 0 0,1-1 0 0 0,20-3 0 0 0,-17 3 0 0 0,56-12 86 0 0,30-8 31 0 0,-47 10-102 0 0,-23 6-33 0 0,34-12 1 0 0,28-18-1296 0 0,-69 30 156 0 0,-13 5 565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52.90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30 43 8000 0 0,'0'0'616'0'0,"-4"-17"1389"0"0,17-7-1977 0 0,-12 23 899 0 0,0 1-734 0 0,1 0-184 0 0,-1 0 0 0 0,1 0 1 0 0,-1 0-1 0 0,0 0 0 0 0,1 0 0 0 0,-1 1 0 0 0,1-1 1 0 0,-1 0-1 0 0,0 1 0 0 0,1-1 0 0 0,-1 1 1 0 0,0 0-1 0 0,1-1 0 0 0,-1 1 0 0 0,0 0 0 0 0,2 1 1 0 0,5 2 86 0 0,2-1-13 0 0,-4-2-25 0 0,0 0 0 0 0,0 1 0 0 0,0-1-1 0 0,0 2 1 0 0,0-1 0 0 0,0 1-1 0 0,-1 0 1 0 0,1 0 0 0 0,7 5-1 0 0,-8-4-21 0 0,0 0-1 0 0,0-1 0 0 0,0 1 1 0 0,1-1-1 0 0,6 2 1 0 0,-7-3 28 0 0,1 1 0 0 0,-1-1 0 0 0,0 1 0 0 0,-1 0 0 0 0,1 0 0 0 0,-1 1 0 0 0,7 5 1 0 0,35 39 831 0 0,-41-42-787 0 0,-3-4-98 0 0,0 0 0 0 0,0 0 0 0 0,0 0 0 0 0,0 0 0 0 0,-1 1 0 0 0,1-1 0 0 0,-1 1 0 0 0,0 0 1 0 0,0-1-1 0 0,1 1 0 0 0,-2 0 0 0 0,2 4 0 0 0,0 6 33 0 0,-1-1 0 0 0,0 0-1 0 0,0 1 1 0 0,-2-1 0 0 0,1 0 0 0 0,-2 1 0 0 0,0-1 0 0 0,-3 13 0 0 0,-1 13 139 0 0,4-27-2 0 0,1 0 1 0 0,-5 15 0 0 0,1-2 71 0 0,4-12-168 0 0,-1-1 0 0 0,-4 15 0 0 0,5-21-77 0 0,1 0-7 0 0,-8 20 55 0 0,4-17-39 0 0,2-2 8 0 0,-1 0-1 0 0,1 0 0 0 0,1 0 0 0 0,-2 6 1 0 0,-2-2 28 0 0,3-6-49 0 0,-1 0 0 0 0,1-1 0 0 0,-1 1 0 0 0,0-1 0 0 0,0 0 1 0 0,0 1-1 0 0,0-1 0 0 0,-1-1 0 0 0,1 1 0 0 0,-1 0 0 0 0,1-1 0 0 0,-1 0 0 0 0,0 0 1 0 0,0 0-1 0 0,-5 1 0 0 0,-10 6 13 0 0,-27 10 39 0 0,10-5-38 0 0,-7 2 46 0 0,39-15-33 0 0,3-1-81 0 0,7-5-411 0 0,32-32 451 0 0,-30 33-8 0 0,-7 3-62 0 0,1-2 20 0 0,4-10 50 0 0,-2-3 10 0 0,-3 4-196 0 0,-4 9 49 0 0,2 3 54 0 0,-15-18-1314 0 0,13 15 1325 0 0,0 1 0 0 0,1-1-1 0 0,-1 0 1 0 0,1 1-1 0 0,0-1 1 0 0,0 0-1 0 0,0 0 1 0 0,-2-4 0 0 0,-6-8 10 0 0,9 14 102 0 0,-1-1 0 0 0,1 0 0 0 0,-1 0 0 0 0,1 1 1 0 0,0-1-1 0 0,0 0 0 0 0,0 0 0 0 0,-1-4 1 0 0,1 4-2 0 0,0-1 0 0 0,0 1 0 0 0,0 0 1 0 0,-1-1-1 0 0,1 1 0 0 0,-1 0 0 0 0,-2-3 1 0 0,-3-5 66 0 0,6 8 630 0 0,1 2-703 0 0,-1 0 1 0 0,1 0 0 0 0,-1 1 0 0 0,0-1 0 0 0,1 0-1 0 0,-1 0 1 0 0,1 0 0 0 0,-1 1 0 0 0,1-1 0 0 0,-1 0-1 0 0,1 1 1 0 0,-1-1 0 0 0,1 0 0 0 0,-1 1 0 0 0,1-1-1 0 0,0 1 1 0 0,-1-1 0 0 0,1 1 0 0 0,0-1-1 0 0,-1 1 1 0 0,1-1 0 0 0,0 1 0 0 0,-1-1 0 0 0,1 1-1 0 0,0-1 1 0 0,0 1 0 0 0,-1 0 0 0 0,-1 18 126 0 0,2 66 118 0 0,0-83-287 0 0,-1 2 9 0 0,1 0 0 0 0,0 0-1 0 0,1 1 1 0 0,-1-1 0 0 0,1 0-1 0 0,0-1 1 0 0,0 1 0 0 0,0 0-1 0 0,0 0 1 0 0,3 6 0 0 0,1-3 34 0 0,-4-6-15 0 0,0 0-1 0 0,-1 1 0 0 0,1-1 0 0 0,0 0 0 0 0,0 0 1 0 0,0 0-1 0 0,0 1 0 0 0,0-1 0 0 0,0-1 0 0 0,1 1 1 0 0,-1 0-1 0 0,0 0 0 0 0,0 0 0 0 0,1 0 1 0 0,-1-1-1 0 0,0 1 0 0 0,1-1 0 0 0,-1 1 0 0 0,1-1 1 0 0,-1 0-1 0 0,1 1 0 0 0,-1-1 0 0 0,1 0 1 0 0,-1 0-1 0 0,1 0 0 0 0,2 0 0 0 0,24 2 124 0 0,-21-1-85 0 0,0-1-1 0 0,0 1 1 0 0,0-1-1 0 0,0-1 1 0 0,0 1-1 0 0,11-3 1 0 0,-15 2-27 0 0,10-3 74 0 0,1 0 0 0 0,-1 0 0 0 0,14-9-1 0 0,-11 8-82 0 0,-13 5-3 0 0,0-1-1 0 0,-1 0 1 0 0,1 0 0 0 0,-1 1 0 0 0,1-1 0 0 0,4-3 0 0 0,-4 2-39 0 0,0 0 0 0 0,0 0 0 0 0,0 0 1 0 0,1 0-1 0 0,-1 1 0 0 0,1-1 0 0 0,-1 1 0 0 0,7-1 0 0 0,-10 2 24 0 0,1-1-1 0 0,-1 1 1 0 0,0 0-1 0 0,0 0 1 0 0,1 0-1 0 0,-1 0 1 0 0,0-1-1 0 0,0 1 1 0 0,1 0-1 0 0,-1 0 1 0 0,0-1-1 0 0,0 1 1 0 0,0 0-1 0 0,1 0 1 0 0,-1-1-1 0 0,0 1 0 0 0,0 0 1 0 0,0-1-1 0 0,0 1 1 0 0,0 0-1 0 0,0 0 1 0 0,0-1-1 0 0,0 1 1 0 0,0-1-1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28:27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47 3280 0 0,'0'0'241'0'0,"5"-3"-146"0"0,35-13 255 0 0,-3 1 60 0 0,-9 4-34 0 0,-27 9 792 0 0,-1 5-1115 0 0,-2 0-29 0 0,0 0 0 0 0,0 0 0 0 0,0 0 0 0 0,0 0 0 0 0,-1 0 0 0 0,1 0 0 0 0,-6 4 0 0 0,7-6-5 0 0,-1 1 0 0 0,0 0 1 0 0,0-1-1 0 0,-1 1 0 0 0,1-1 1 0 0,0 0-1 0 0,0 0 0 0 0,-1 0 1 0 0,1 0-1 0 0,0 0 0 0 0,-1 0 1 0 0,-4 0-1 0 0,5-1 614 0 0,1 0-426 0 0,-1 0-127 0 0,0 1 0 0 0,0-1 0 0 0,1 0 0 0 0,-1 1 1 0 0,0-1-1 0 0,1 1 0 0 0,-1-1 0 0 0,0 1 0 0 0,-2 1 1 0 0,-14 5 239 0 0,10-7-320 0 0,5 2-53 0 0,-10 6 37 0 0,7-8 17 0 0,3-1 1 0 0,2 1-2 0 0,0 0 0 0 0,0 1 0 0 0,-1-1 0 0 0,1 0 0 0 0,0 1 0 0 0,0-1 0 0 0,0 1 0 0 0,0-1 0 0 0,0 1 0 0 0,0-1 0 0 0,0 1 0 0 0,-2 1 0 0 0,-11 8 0 0 0,-14 10 0 0 0,13-5 0 0 0,-22 10 157 0 0,31-20-52 0 0,-1 0 1 0 0,-10 11-1 0 0,2 0 110 0 0,14-16-211 0 0,1 1 1 0 0,-1 0 0 0 0,0 0 0 0 0,1-1-1 0 0,-1 1 1 0 0,0-1 0 0 0,1 1-1 0 0,-1 0 1 0 0,0-1 0 0 0,0 1-1 0 0,0-1 1 0 0,1 0 0 0 0,-1 1 0 0 0,0-1-1 0 0,0 0 1 0 0,0 1 0 0 0,-1-1-1 0 0,-2 1 8 0 0,-9 8 17 0 0,-7 4 181 0 0,-22 19 0 0 0,37-28-139 0 0,0-1 1 0 0,0 1-1 0 0,0-2 0 0 0,0 1 1 0 0,-7 2-1 0 0,7-2-3 0 0,0-1-1 0 0,-1 1 1 0 0,1 0 0 0 0,-6 4 0 0 0,-6 4-1 0 0,-10 4-56 0 0,-3 1 145 0 0,27-15-129 0 0,1 0-1 0 0,-1 0 1 0 0,1 0-1 0 0,0 1 0 0 0,0-1 1 0 0,0 1-1 0 0,-1-1 1 0 0,-1 3-1 0 0,1-1 0 0 0,0-1-1 0 0,0 0 0 0 0,0 1 1 0 0,-1-1-1 0 0,1 0 1 0 0,-1-1-1 0 0,0 1 1 0 0,-5 1-1 0 0,2-1 48 0 0,4-1-47 0 0,1 0 0 0 0,0 0 0 0 0,-1 0 0 0 0,1 0 0 0 0,0 0 0 0 0,-1 1 0 0 0,1-1 0 0 0,-2 3 0 0 0,-3 1 21 0 0,1-1-22 0 0,-24 7 36 0 0,18-4-3 0 0,8-5-4 0 0,0 1 0 0 0,1-1 0 0 0,-2 0 1 0 0,1 0-1 0 0,-8 2 0 0 0,-1 1-42 0 0,-32 17-12 0 0,35-18 0 0 0,-19 8 0 0 0,5 0 0 0 0,11-7 0 0 0,0-1 0 0 0,2 0 0 0 0,1 1 0 0 0,-3-1 0 0 0,2 0 0 0 0,2 1 0 0 0,-1-1 0 0 0,0 0 0 0 0,1 0 0 0 0,3 0 0 0 0,5-4 0 0 0,1 0 0 0 0,0 0 0 0 0,-1 1 0 0 0,1-1 1 0 0,-1 0-1 0 0,1 0 0 0 0,-1 0 0 0 0,1 1 0 0 0,-1-1 0 0 0,1 0 1 0 0,-1 0-1 0 0,1 0 0 0 0,-1 0 0 0 0,1 0 0 0 0,-1 0 1 0 0,1 0-1 0 0,-1 0 0 0 0,1 0 0 0 0,0 0 0 0 0,-1 0 1 0 0,1 0-1 0 0,-1-1 0 0 0,1 1 0 0 0,-1 0 0 0 0,1 0 0 0 0,-1 0 1 0 0,1-1-1 0 0,-1 1 0 0 0,-2-1-8 0 0,-9 8-63 0 0,5-1 56 0 0,6-5 15 0 0,1 0-1 0 0,0 0 0 0 0,0 0 0 0 0,-1 0 1 0 0,1 0-1 0 0,0 0 0 0 0,-1 0 0 0 0,1 0 1 0 0,-1 0-1 0 0,0 0 0 0 0,1-1 0 0 0,-1 1 1 0 0,0 1-1 0 0,-6 4-60 0 0,-5 13 149 0 0,3-9-88 0 0,7-8 0 0 0,0 0 0 0 0,0 0 0 0 0,1 1 0 0 0,-1-1 0 0 0,0 0 0 0 0,1 1 0 0 0,-2 2 0 0 0,3-4 0 0 0,-1 1 0 0 0,-10 8 0 0 0,9-8-4 0 0,0 1 0 0 0,0-1 0 0 0,0 1 0 0 0,1 0 0 0 0,-1-1 0 0 0,1 1 0 0 0,-1 3 1 0 0,-5 8-30 0 0,3-8 33 0 0,2 1 0 0 0,-1 1 0 0 0,-2 4 0 0 0,4-2 0 0 0,1-6 0 0 0,1-1 0 0 0,-1-3 0 0 0,-10 22 0 0 0,5-8 0 0 0,-1-2 0 0 0,7-7 0 0 0,-1-4 0 0 0,1 0 0 0 0,-1 0 0 0 0,0-1 0 0 0,0 1 0 0 0,1 0 0 0 0,-1 0 0 0 0,0 0 0 0 0,0 0 0 0 0,0 0 0 0 0,0 0 0 0 0,0 0 0 0 0,0 0 0 0 0,0 0 0 0 0,0 0 0 0 0,-1-1 0 0 0,1 1 0 0 0,0 0 0 0 0,-1 0 0 0 0,1 0 0 0 0,-1 1 0 0 0,-1 5 0 0 0,4 2 10 0 0,1-4 45 0 0,-1-3-57 0 0,8 22-8 0 0,-8-21-33 0 0,10 8 32 0 0,3 0 12 0 0,-4-5-1 0 0,12 7 0 0 0,-16-10 0 0 0,-3-2 0 0 0,8 0 0 0 0,-1-1 0 0 0,2 2 0 0 0,-2-4 0 0 0,6 1 3 0 0,-13 2-10 0 0,-3-1 11 0 0,0 1 0 0 0,0-1 0 0 0,0 0-1 0 0,0 0 1 0 0,0 0 0 0 0,0 0 0 0 0,0 0 0 0 0,-1 0 0 0 0,1 0-1 0 0,0 0 1 0 0,0 0 0 0 0,0 0 0 0 0,0 0 0 0 0,0-1-1 0 0,0 1 1 0 0,0 0 0 0 0,1-1 0 0 0,21-4 52 0 0,-7 0-130 0 0,-13 3 81 0 0,1 1-1 0 0,0 0 1 0 0,0 0-1 0 0,0 0 1 0 0,0 0-1 0 0,1 1 0 0 0,-1-1 1 0 0,0 1-1 0 0,5 1 1 0 0,50-6-7 0 0,71 5-32 0 0,-120-1 32 0 0,-8 0 0 0 0,0 1 0 0 0,0 0 0 0 0,0-1 0 0 0,0 1 0 0 0,0 0 0 0 0,0 0 0 0 0,-1 1 0 0 0,1-1 0 0 0,0 0 0 0 0,3 1 0 0 0,0 0 5 0 0,0 0 0 0 0,0-1 0 0 0,0 0 0 0 0,0-1 0 0 0,0 1 0 0 0,0-1 0 0 0,8-2 0 0 0,21-1 19 0 0,-30 4-24 0 0,0-1 0 0 0,0 0 0 0 0,0 0 0 0 0,0 0 0 0 0,5-2 0 0 0,-6 2 0 0 0,1 0 0 0 0,0 0 0 0 0,-1 0 0 0 0,1 0 0 0 0,5 0 0 0 0,-6 1-1 0 0,-3 0 1 0 0,1 0 0 0 0,-1 0 0 0 0,0 0 0 0 0,0 0 0 0 0,1 0 0 0 0,-1 0 0 0 0,0 0 0 0 0,0 0 0 0 0,1 0 0 0 0,-1 0 0 0 0,0 0 0 0 0,0 0 0 0 0,1 0 0 0 0,-1 0 0 0 0,0 0 0 0 0,0 0 0 0 0,1 0 0 0 0,-1 0 0 0 0,0 0 0 0 0,0 0 0 0 0,0-1 0 0 0,1 1 0 0 0,-1 0 0 0 0,0 0 0 0 0,0 0 0 0 0,0 0 0 0 0,0-1 0 0 0,1 1 0 0 0,-1 0 0 0 0,4-5 11 0 0,-3 5-9 0 0,-1-1-1 0 0,0 1 1 0 0,0 0-1 0 0,0 0 0 0 0,0 0 1 0 0,0 0-1 0 0,0 0 1 0 0,0 0-1 0 0,0 0 0 0 0,0-1 1 0 0,1 1-1 0 0,-1 0 1 0 0,0 0-1 0 0,0 0 0 0 0,0 0 1 0 0,0 0-1 0 0,0 0 1 0 0,1 0-1 0 0,-1 0 0 0 0,0 0 1 0 0,0 0-1 0 0,0 0 1 0 0,0 0-1 0 0,0 0 1 0 0,0 0-1 0 0,1 0 0 0 0,-1 0 1 0 0,0 0-1 0 0,0 0 1 0 0,0 0-1 0 0,0 0 0 0 0,0 0 1 0 0,1 0-1 0 0,-1 0 1 0 0,0 0-1 0 0,0 0 0 0 0,0 0 1 0 0,0 1-1 0 0,1-1-1 0 0,-1 0 1 0 0,0 0-1 0 0,0 0 0 0 0,1 0 0 0 0,-1 0 1 0 0,0 0-1 0 0,1 0 0 0 0,-1 0 0 0 0,0 0 1 0 0,1 0-1 0 0,-1 0 0 0 0,0 0 0 0 0,1 0 1 0 0,-1 0-1 0 0,0 0 0 0 0,0 0 0 0 0,1 0 1 0 0,-1 0-1 0 0,0 0 0 0 0,1 0 0 0 0,-1-1 1 0 0,0 1-1 0 0,0 0 0 0 0,1 0 0 0 0,-1 0 1 0 0,0 0-1 0 0,0-1 0 0 0,1 1 0 0 0,-1 0 1 0 0,0 0-1 0 0,0-1 0 0 0,0 1 0 0 0,0 0 1 0 0,1 0-1 0 0,-1-1 0 0 0,0 1 0 0 0,2-1 43 0 0,7 1-32 0 0,0 0-11 0 0,1 1 0 0 0,0 2 0 0 0,-1-1 0 0 0,1 1 0 0 0,0 0 0 0 0,-2-2 10 0 0,-6-1 364 0 0,-4 1-287 0 0,-11-6-36 0 0,-45-20 191 0 0,43 19-232 0 0,11 5 13 0 0,1 0 1 0 0,0 0 0 0 0,-1 0 0 0 0,1 0-1 0 0,0-1 1 0 0,0 1 0 0 0,0-1-1 0 0,0 0 1 0 0,0 0 0 0 0,0 0 0 0 0,-5-5-1 0 0,6 5 47 0 0,-5-2-17 0 0,-2-4-42 0 0,-1 3-11 0 0,0-3 0 0 0,2 4-16 0 0,6 4-66 0 0,3 0-60 0 0,0 1 145 0 0,0-1-1 0 0,-1 1 1 0 0,1-1 0 0 0,0 0 0 0 0,0 1 0 0 0,0-1-1 0 0,-1 0 1 0 0,1 0 0 0 0,0 1 0 0 0,0-1 0 0 0,0 0 0 0 0,1 0-1 0 0,-1 0 2 0 0,3 1-4 0 0,0 0 0 0 0,0 0 0 0 0,0 1 0 0 0,0 0 0 0 0,0 0 0 0 0,0 0 0 0 0,-1 0 0 0 0,1 0 0 0 0,-1 1 0 0 0,1-1 0 0 0,-1 1 0 0 0,0 0 0 0 0,0 0 0 0 0,4 5 0 0 0,-6-6-1 0 0,1 1-11 0 0,1 0 0 0 0,-1 0 1 0 0,1 0-1 0 0,0-1 1 0 0,0 1-1 0 0,0-1 1 0 0,0 0-1 0 0,0 0 1 0 0,0 0-1 0 0,6 2 1 0 0,-3 0 11 0 0,1 0 10 0 0,-3 0 19 0 0,-3-1-12 0 0,11 4-9 0 0,5 0-19 0 0,-13-6-32 0 0,2-1 49 0 0,-5 0 4 0 0,-1 1 0 0 0,0-1 0 0 0,0 1 0 0 0,1 0 0 0 0,-1-1 1 0 0,0 1-1 0 0,0-1 0 0 0,0 1 0 0 0,0 0 0 0 0,0-1 0 0 0,0 1 1 0 0,0-1-1 0 0,0 1 0 0 0,0 0 0 0 0,0-1 0 0 0,0 1 0 0 0,0 0 1 0 0,0 2 110 0 0,-1 5-28 0 0,-3 3-74 0 0,-2-5-19 0 0,-2 2 0 0 0,7-6 16 0 0,0-1 0 0 0,0 1 1 0 0,0-1-1 0 0,-1 1 0 0 0,1-1 0 0 0,0 0 1 0 0,-1 1-1 0 0,0-1 0 0 0,1 0 1 0 0,-1 0-1 0 0,-3 2 0 0 0,2-1 85 0 0,-15 13 140 0 0,15-11-276 0 0,-1-1 0 0 0,0 1-1 0 0,0-1 1 0 0,0 0 0 0 0,0 0-1 0 0,0-1 1 0 0,-1 1 0 0 0,-4 1 0 0 0,5-3 25 0 0,0 0 8 0 0,-8 10-52 0 0,6-5 45 0 0,0-1 7 0 0,-25 15 3 0 0,23-13-13 0 0,7-6-58 0 0,10-5-7928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54.52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101 73 7136 0 0,'0'0'545'0'0,"0"-1"-380"0"0,-1-1-159 0 0,0-1-1 0 0,0 1 0 0 0,0 0 0 0 0,1 0 0 0 0,-1-1 0 0 0,1 1 0 0 0,0 0 0 0 0,0-1 1 0 0,0 1-1 0 0,0 0 0 0 0,0 0 0 0 0,0-1 0 0 0,0 1 0 0 0,1 0 0 0 0,-1-1 0 0 0,1 1 1 0 0,0 0-1 0 0,1-2 0 0 0,-1-2-5 0 0,2-1 14 0 0,-3-7 4889 0 0,-9 15-4892 0 0,0 3-11 0 0,0 0 0 0 0,0 0 0 0 0,1-1 37 0 0,6-3 654 0 0,1 2-478 0 0,-2 4-145 0 0,2-4 187 0 0,15 10 25 0 0,-12-10-266 0 0,1-1 1 0 0,-1 1-1 0 0,1 0 1 0 0,-1-1-1 0 0,1 0 1 0 0,-1 0-1 0 0,1 0 1 0 0,0 0 0 0 0,0 0-1 0 0,-1 0 1 0 0,4 0-1 0 0,18 6 124 0 0,15 9 54 0 0,-6-3-192 0 0,-3 4 10 0 0,-29-16-6 0 0,0 0-1 0 0,1 0 0 0 0,-1-1 1 0 0,0 1-1 0 0,0 0 1 0 0,0 0-1 0 0,1 0 0 0 0,-1 0 1 0 0,0 1-1 0 0,0-1 1 0 0,-1 0-1 0 0,1 0 0 0 0,0 1 1 0 0,0-1-1 0 0,0 2 1 0 0,5 5-5 0 0,-3-6 1 0 0,-2-2 0 0 0,-1 1 0 0 0,1-1 0 0 0,0 1 0 0 0,0 0 0 0 0,0-1 0 0 0,-1 1 0 0 0,1 0 0 0 0,0 0 0 0 0,-1-1 0 0 0,1 1 0 0 0,-1 0 0 0 0,1 0 0 0 0,-1 0 0 0 0,1 0 0 0 0,-1 0 0 0 0,1 1 0 0 0,7 11 25 0 0,-7-11-22 0 0,0 0 0 0 0,1 0-1 0 0,-1 0 1 0 0,0 0 0 0 0,0 0 0 0 0,0 0-1 0 0,-1 0 1 0 0,1 0 0 0 0,0 1 0 0 0,-1-1-1 0 0,1 0 1 0 0,-1 0 0 0 0,0 5 0 0 0,3 16 42 0 0,-2-19-34 0 0,-1 1 1 0 0,1-1-1 0 0,-1 0 0 0 0,0 0 0 0 0,0 0 0 0 0,-1 5 1 0 0,-1 4 28 0 0,-2 13 288 0 0,-8 28 0 0 0,-15 15-551 0 0,14-20 402 0 0,-15 49-67 0 0,14-44-35 0 0,-6 14 99 0 0,11-44-165 0 0,-5 12-11 0 0,12-29 0 0 0,-1 1 0 0 0,0-1 0 0 0,0 0 0 0 0,-1 0 0 0 0,-5 8 0 0 0,4-7 0 0 0,0 1 0 0 0,-5 13 0 0 0,9-18 0 0 0,-7 11 10 0 0,8-13 108 0 0,-1-1-110 0 0,1 0 0 0 0,-1 0 1 0 0,1 0-1 0 0,-1 0 0 0 0,1 0 1 0 0,-1 0-1 0 0,0 0 1 0 0,0 0-1 0 0,1-1 0 0 0,-1 1 1 0 0,0 0-1 0 0,0 0 0 0 0,-1 1 1 0 0,-5 1 2 0 0,-1 0-23 0 0,7-3 2 0 0,0 0 0 0 0,0 0 0 0 0,0 0 0 0 0,-1 0 0 0 0,1 0 0 0 0,0 0 0 0 0,0 0 0 0 0,0-1 0 0 0,0 1 0 0 0,0 0 0 0 0,0-1 0 0 0,0 1 0 0 0,0-1 0 0 0,1 1 0 0 0,-1-1 0 0 0,-2 0 0 0 0,-1-2-30 0 0,3 3 37 0 0,-1-1 0 0 0,1 1 1 0 0,0-1-1 0 0,0 1 0 0 0,0-1 0 0 0,-1 0 0 0 0,1 1 0 0 0,0-1 0 0 0,0 0 0 0 0,0 0 1 0 0,0 0-1 0 0,0 1 0 0 0,0-1 0 0 0,0 0 0 0 0,0-1 0 0 0,-1-1 0 0 0,-3-6-205 0 0,-5-6 191 0 0,8 5-77 0 0,-3-12-1692 0 0,10-13-416 0 0,0-11 1180 0 0,-5 44 1024 0 0,-1 1 0 0 0,1-1 0 0 0,0 1 0 0 0,0-1 0 0 0,1 1 0 0 0,-1 0 0 0 0,0-1 0 0 0,0 1 0 0 0,1-1 0 0 0,-1 1 0 0 0,2-2 0 0 0,0-6 27 0 0,-2-6-33 0 0,0 15 133 0 0,0-8 1865 0 0,2 11-1918 0 0,0 0 1 0 0,-1 0 0 0 0,1 0 0 0 0,0-1 0 0 0,0 1 0 0 0,0-1-1 0 0,1 0 1 0 0,3 4 0 0 0,-2-3-27 0 0,-1 0 0 0 0,0 0-1 0 0,1 1 1 0 0,3 6 0 0 0,-4-6-22 0 0,-1 0 1 0 0,1 0 0 0 0,0 0 0 0 0,0-1 0 0 0,1 1-1 0 0,-1-1 1 0 0,1 0 0 0 0,3 3 0 0 0,4 1 119 0 0,23 10-1 0 0,-6-3 173 0 0,-24-12-326 0 0,-2-2 52 0 0,-1 1 1 0 0,0-1 0 0 0,0 1 0 0 0,1-1-1 0 0,-1 1 1 0 0,0 0 0 0 0,0 0-1 0 0,0-1 1 0 0,0 1 0 0 0,0 0 0 0 0,0 0-1 0 0,0 0 1 0 0,0 0 0 0 0,-1 0-1 0 0,1 0 1 0 0,0 1 0 0 0,-1-1 0 0 0,1 0-1 0 0,0 0 1 0 0,-1 0 0 0 0,1 1-1 0 0,-1-1 1 0 0,1 2 0 0 0,2 3-22 0 0,-3-5-24 0 0,0-1 1 0 0,0 0-1 0 0,0 0 0 0 0,0 0 0 0 0,0 0 1 0 0,0 0-1 0 0,0 0 0 0 0,1 0 0 0 0,-1 0 1 0 0,0 0-1 0 0,0 0 0 0 0,0 0 0 0 0,0 0 1 0 0,0 0-1 0 0,0 0 0 0 0,0 0 0 0 0,0 1 0 0 0,0-1 1 0 0,0 0-1 0 0,0 0 0 0 0,0 0 0 0 0,0 0 1 0 0,0 0-1 0 0,0 0 0 0 0,0 0 0 0 0,0 0 1 0 0,0 0-1 0 0,0 0 0 0 0,0 1 0 0 0,0-1 1 0 0,0 0-1 0 0,0 0 0 0 0,0 0 0 0 0,0 0 0 0 0,0 0 1 0 0,0 0-1 0 0,0 0 0 0 0,0 0 0 0 0,0 1 1 0 0,0-1-1 0 0,0 0 0 0 0,0 0 0 0 0,0 0 1 0 0,0 0-1 0 0,0 0 0 0 0,0 0 0 0 0,0 0 1 0 0,0 0-1 0 0,0 0 0 0 0,0 0 0 0 0,-1 0 1 0 0,1 0-1 0 0,0 0 0 0 0,0 1 0 0 0,0-1 0 0 0,0 0 1 0 0,0 0-1 0 0,0 0 0 0 0,0 0 0 0 0,-4 3 0 0 0,5 11 78 0 0,-1-13-79 0 0,0-1 1 0 0,0 0-1 0 0,0 1 1 0 0,0-1-1 0 0,0 0 1 0 0,0 1 0 0 0,0-1-1 0 0,0 0 1 0 0,0 0-1 0 0,0 1 1 0 0,0-1 0 0 0,1 0-1 0 0,-1 1 1 0 0,0-1-1 0 0,0 0 1 0 0,0 0 0 0 0,1 1-1 0 0,-1-1 1 0 0,0 0-1 0 0,0 0 1 0 0,1 0 0 0 0,-1 1-1 0 0,0-1 1 0 0,0 0-1 0 0,1 0 1 0 0,-1 0 0 0 0,3-1-6 0 0,-1 0 0 0 0,0 0 0 0 0,0-1 1 0 0,0 1-1 0 0,-1-1 0 0 0,1 0 0 0 0,0 1 1 0 0,0-1-1 0 0,2-4 0 0 0,8-8-219 0 0,-2 5-164 0 0,0 0 1 0 0,9-13 0 0 0,-7 3-4025 0 0,-7 8-30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7:58.26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753 17 1520 0 0,'0'0'85'0'0,"-1"-1"19"0"0,-24-5 946 0 0,24 5 42 0 0,0 1-1001 0 0,0 0 1 0 0,1 1-1 0 0,-1-1 0 0 0,0 0 1 0 0,0 0-1 0 0,1 0 1 0 0,-1 0-1 0 0,0 0 1 0 0,0 0-1 0 0,1 0 1 0 0,-1 0-1 0 0,0 0 1 0 0,0 0-1 0 0,1-1 1 0 0,-1 1-1 0 0,0 0 1 0 0,0 0-1 0 0,1-1 1 0 0,-2 0-1 0 0,-22-6 950 0 0,22 7-909 0 0,-1 0-1 0 0,0 0 1 0 0,1 1-1 0 0,-1-1 1 0 0,1 1-1 0 0,-1-1 1 0 0,1 1-1 0 0,-1 0 1 0 0,1 0-1 0 0,-4 2 1 0 0,4-2-28 0 0,-16 6 256 0 0,6-2-144 0 0,-21 6 0 0 0,22-8-135 0 0,2 0 53 0 0,-1 0-1 0 0,1-1 1 0 0,-17 1 0 0 0,26-3-113 0 0,-1 1 1 0 0,0-1-1 0 0,1 0 0 0 0,-1 0 1 0 0,1 0-1 0 0,-1 1 1 0 0,1-1-1 0 0,-1 0 1 0 0,0 1-1 0 0,1-1 0 0 0,0 0 1 0 0,-1 1-1 0 0,1-1 1 0 0,-1 1-1 0 0,1-1 1 0 0,-1 1-1 0 0,1 0 0 0 0,-2 1 58 0 0,0-1-42 0 0,1-1 1 0 0,0 1 0 0 0,-1 0-1 0 0,1-1 1 0 0,-1 1 0 0 0,1-1-1 0 0,-1 1 1 0 0,1-1-1 0 0,-1 0 1 0 0,-1 0 0 0 0,-13 4 233 0 0,-27 12 396 0 0,2 2-36 0 0,29-14-413 0 0,1 1-1 0 0,-21 12 1 0 0,-41 24 247 0 0,64-35-393 0 0,1-2 0 0 0,-16 6 1 0 0,15-6 66 0 0,0 0 1 0 0,-13 8 0 0 0,14-7-90 0 0,1-1 0 0 0,-1-1 0 0 0,0 0 0 0 0,-9 3 1 0 0,8-4-20 0 0,1 1 0 0 0,0 0 0 0 0,0 1 0 0 0,-8 4 1 0 0,13-6-15 0 0,1-1 0 0 0,0 0 1 0 0,-1 1-1 0 0,1-1 1 0 0,-1 0-1 0 0,1-1 1 0 0,-1 1-1 0 0,-5 1 1 0 0,5-2-9 0 0,0 1 0 0 0,0-1 0 0 0,0 1 1 0 0,0 0-1 0 0,-6 3 0 0 0,3 0 7 0 0,0 0-1 0 0,1 0 1 0 0,-1 0 0 0 0,-8 10-1 0 0,27-3 52 0 0,-10-9-54 0 0,0 0 1 0 0,0-1-1 0 0,-1 0 0 0 0,1 0 0 0 0,0 0 1 0 0,0 0-1 0 0,0 0 0 0 0,0 0 1 0 0,0-1-1 0 0,6 1 0 0 0,8 1 52 0 0,-16-1-52 0 0,0-1 1 0 0,0 1 0 0 0,0-1 0 0 0,0 1 0 0 0,0 0 0 0 0,0-1 0 0 0,0 1 0 0 0,-1 0-1 0 0,1 0 1 0 0,0 0 0 0 0,0 0 0 0 0,0 0 0 0 0,8 8-17 0 0,1-5-74 0 0,23 10-47 0 0,-30-11 124 0 0,-2-3 0 0 0,23 6 0 0 0,-16-2 0 0 0,19 3 0 0 0,-22-6 0 0 0,-2-1 0 0 0,0 0 0 0 0,0 1 0 0 0,0 0 0 0 0,0 0 0 0 0,0-1 0 0 0,-1 2 0 0 0,1-1 0 0 0,0 0 0 0 0,-1 0 0 0 0,1 1 0 0 0,2 1 0 0 0,9 10 0 0 0,-10-11 0 0 0,0-1 0 0 0,11-6 0 0 0,0-2 0 0 0,6 3 0 0 0,-4 6 0 0 0,0 0 0 0 0,-7 5 10 0 0,-9-6 13 0 0,1 0-1 0 0,-1 0 0 0 0,1 0 1 0 0,0 0-1 0 0,-1 0 0 0 0,1 0 1 0 0,0 0-1 0 0,3 1 0 0 0,2 0 31 0 0,1 2-76 0 0,0 0 1 0 0,15 4 0 0 0,20 7 226 0 0,-37-13-216 0 0,0 0 1 0 0,0-1 0 0 0,1 0-1 0 0,-1 0 1 0 0,0-1-1 0 0,12 0 1 0 0,-11 0 128 0 0,0 0 1 0 0,0 0-1 0 0,0 1 1 0 0,0 0-1 0 0,-1 0 1 0 0,8 2 0 0 0,11 6-62 0 0,51 9 0 0 0,-60-15-19 0 0,-9-2 2 0 0,1 1 0 0 0,15-1 0 0 0,13 4 19 0 0,-29-4-57 0 0,0 0 0 0 0,0 0 0 0 0,0 0 0 0 0,0-1 0 0 0,13-1 0 0 0,-11-1 63 0 0,0 0-1 0 0,16-7 1 0 0,-6 2 49 0 0,-17 7-98 0 0,6-1 23 0 0,-4-3-27 0 0,-3 4 81 0 0,-1 0-160 0 0,-1 0 62 0 0,1 0 0 0 0,0 0 0 0 0,-1 0 0 0 0,1 0 0 0 0,-1 0 1 0 0,1 0-1 0 0,0 0 0 0 0,-1 0 0 0 0,1 0 0 0 0,0 0 0 0 0,-1 1 0 0 0,1-1 1 0 0,-1 0-1 0 0,1 0 0 0 0,0 1 0 0 0,0-1 0 0 0,-1 0 0 0 0,1 0 0 0 0,-1 1 1 0 0,-4 3-38 0 0,-11-6-85 0 0,9 1 114 0 0,6 1 11 0 0,0-1 0 0 0,0 1 1 0 0,0 0-1 0 0,-1-1 0 0 0,1 1 0 0 0,0-1 0 0 0,0 1 0 0 0,0-1 0 0 0,0 1 0 0 0,0-1 0 0 0,0 0 1 0 0,0 0-1 0 0,0 0 0 0 0,0 0 0 0 0,0 1 0 0 0,0-1 0 0 0,0 0 0 0 0,0 0 0 0 0,1-1 0 0 0,-2-1 1 0 0,-1-1-27 0 0,1 0 1 0 0,0 0-1 0 0,0 0 1 0 0,0-1-1 0 0,0 1 1 0 0,1 0-1 0 0,0-1 1 0 0,0 1 0 0 0,0-1-1 0 0,0 0 1 0 0,0-5-1 0 0,1-55 19 0 0,-1 64-26 0 0,1 1 0 0 0,0-1 1 0 0,0 0-1 0 0,0 0 1 0 0,0 0-1 0 0,0 0 1 0 0,0 0-1 0 0,0 0 1 0 0,1 0-1 0 0,-1 0 1 0 0,0 0-1 0 0,1 0 1 0 0,-1 0-1 0 0,0 0 1 0 0,2-1-1 0 0,-1-5-505 0 0,0-1 491 0 0,2 1 50 0 0,-3 6 2 0 0,0 1 0 0 0,0 0 0 0 0,0 0 0 0 0,0 0 0 0 0,-1-1 0 0 0,1 1 0 0 0,0 0 0 0 0,0 0 0 0 0,0 0 0 0 0,-1 0 0 0 0,1 0 0 0 0,0-1 0 0 0,0 1 0 0 0,-1 0 0 0 0,1 0 1 0 0,0 0-1 0 0,0 0 0 0 0,-1 0 0 0 0,1 0 0 0 0,0 0 0 0 0,0 0 0 0 0,-1 0 0 0 0,1 0 0 0 0,0 0 0 0 0,0 0 0 0 0,-1 0 0 0 0,1 0 0 0 0,0 0 0 0 0,0 0 0 0 0,-1 0 0 0 0,1 0 0 0 0,0 1 1 0 0,0-1-1 0 0,0 0 0 0 0,-1 0 0 0 0,1 0 0 0 0,0 0 0 0 0,0 0 0 0 0,0 1 0 0 0,-1-1 0 0 0,1 0 0 0 0,0 0 0 0 0,0 1 0 0 0,-2 2 50 0 0,1-2-44 0 0,1 0 0 0 0,-1 0 0 0 0,1-1 0 0 0,-1 1 0 0 0,1 0 0 0 0,-1 0-1 0 0,0-1 1 0 0,1 1 0 0 0,-1 0 0 0 0,0-1 0 0 0,0 1 0 0 0,1 0 0 0 0,-1-1 0 0 0,0 1 0 0 0,0-1 0 0 0,0 1 0 0 0,0-1 0 0 0,-1 1 0 0 0,0 0 77 0 0,-4 7 257 0 0,6-7-344 0 0,0 0 0 0 0,0-1 0 0 0,0 1 0 0 0,0 0 0 0 0,0-1 0 0 0,0 1 0 0 0,0 0 0 0 0,0-1 0 0 0,0 1 0 0 0,0 0 0 0 0,1-1 0 0 0,-1 1 0 0 0,0 0 0 0 0,0-1 0 0 0,1 1 0 0 0,-1-1 0 0 0,0 1 0 0 0,1 0 0 0 0,-1-1 0 0 0,0 1 0 0 0,1-1 0 0 0,-1 1 0 0 0,1-1 0 0 0,0 1 0 0 0,0 0 33 0 0,0 0 0 0 0,0 0 0 0 0,0 0-1 0 0,0 0 1 0 0,0-1 0 0 0,0 1 0 0 0,1 0-1 0 0,-1-1 1 0 0,0 1 0 0 0,0-1 0 0 0,2 1 0 0 0,7 3 110 0 0,-8-3-125 0 0,1 1 5 0 0,1 0 0 0 0,-1 0 0 0 0,0 0 0 0 0,0 0 0 0 0,0 0 0 0 0,0 1 0 0 0,0 0 0 0 0,3 4 0 0 0,14 17 52 0 0,8 11-28 0 0,-28-34-45 0 0,1 0 0 0 0,0 0 0 0 0,0 0 0 0 0,0-1 0 0 0,-1 1 0 0 0,1 0 0 0 0,0-1 0 0 0,0 1 0 0 0,0 0 0 0 0,0-1 0 0 0,0 1 0 0 0,2 0 0 0 0,-2-1 0 0 0,8 5 0 0 0,-4 2 10 0 0,-1-3 44 0 0,-3-4-45 0 0,-1 1 1 0 0,1-1-1 0 0,-1 0 1 0 0,0 1 0 0 0,1-1-1 0 0,-1 0 1 0 0,0 1 0 0 0,1-1-1 0 0,-1 1 1 0 0,0-1 0 0 0,0 0-1 0 0,1 1 1 0 0,-1-1 0 0 0,0 1-1 0 0,0-1 1 0 0,0 1 0 0 0,0-1-1 0 0,0 1 1 0 0,0-1 0 0 0,0 1-1 0 0,0-1 1 0 0,0 1-1 0 0,0-1 1 0 0,0 1 0 0 0,0-1-1 0 0,0 1 1 0 0,0-1 0 0 0,0 1-1 0 0,0-1 1 0 0,0 1 0 0 0,-1-1-1 0 0,1 1 1 0 0,0-1 0 0 0,0 0-1 0 0,-1 1 1 0 0,1-1 0 0 0,0 1-1 0 0,0-1 1 0 0,-1 0 0 0 0,1 1-1 0 0,-1-1 1 0 0,1 0-1 0 0,0 1 1 0 0,-1 0 0 0 0,-22 16 150 0 0,18-14-83 0 0,0 1-53 0 0,-1 0 0 0 0,0 0 0 0 0,0-1 0 0 0,0 1 0 0 0,-1-2 0 0 0,1 1 0 0 0,-8 2 0 0 0,-5 0-8 0 0,1 0 0 0 0,0 2 0 0 0,-25 12 0 0 0,8-9-110 0 0,33-10 6 0 0,0 1 6 0 0,-8 2-11 0 0,8-2-58 0 0,-10-2-1635 0 0,11 1 1709 0 0,1 0 54 0 0,-1 0 1 0 0,1 0-1 0 0,0 0 1 0 0,-1 0-1 0 0,1 0 0 0 0,-1-1 1 0 0,1 1-1 0 0,-1 0 0 0 0,1 0 1 0 0,0 0-1 0 0,-1-1 1 0 0,1 1-1 0 0,0 0 0 0 0,-1-1 1 0 0,1 1-1 0 0,0 0 0 0 0,-1-1 1 0 0,1 1-1 0 0,-1-1 1 0 0,-3-6-234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8:05.33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0 4264 0 0,'0'0'5517'0'0,"0"2"-5386"0"0,0 9 1909 0 0,0-10-2023 0 0,0-1 1 0 0,0 0 0 0 0,0 1 0 0 0,0-1 0 0 0,0 0-1 0 0,0 1 1 0 0,0-1 0 0 0,0 0 0 0 0,0 1-1 0 0,0-1 1 0 0,0 0 0 0 0,0 1 0 0 0,0-1 0 0 0,0 0-1 0 0,0 1 1 0 0,0-1 0 0 0,0 0 0 0 0,1 0-1 0 0,-1 1 1 0 0,0-1 0 0 0,0 0 0 0 0,0 1 0 0 0,1-1-1 0 0,30 5 741 0 0,-1 3-37 0 0,-26-8-684 0 0,12 5 90 0 0,-2 0-82 0 0,25 7 1 0 0,-26-8-49 0 0,4 1 18 0 0,-15-5-2 0 0,0 0 0 0 0,0 0 0 0 0,0 0 0 0 0,-1 1 0 0 0,1-1 0 0 0,0 0 0 0 0,0 1 0 0 0,0-1 0 0 0,-1 1 0 0 0,1 0 0 0 0,0 0 0 0 0,2 1 0 0 0,-4-1-11 0 0,0-1 0 0 0,1 0 0 0 0,-1 0 0 0 0,0 0 0 0 0,0 0 1 0 0,0 1-1 0 0,1-1 0 0 0,-1 0 0 0 0,0 0 0 0 0,0 0 0 0 0,1 0 0 0 0,-1 0 0 0 0,0 0 0 0 0,0 0 1 0 0,1 0-1 0 0,-1 0 0 0 0,0 1 0 0 0,0-1 0 0 0,1 0 0 0 0,-1 0 0 0 0,0 0 0 0 0,0-1 1 0 0,1 1-1 0 0,-1 0 0 0 0,0 0 0 0 0,0 0 0 0 0,1 0 0 0 0,-1 0 0 0 0,0 0 0 0 0,1 0 0 0 0,-1 0 2 0 0,1-1 0 0 0,-1 1 0 0 0,0 0 0 0 0,1 0 0 0 0,-1 0 0 0 0,1 0 0 0 0,-1 0 0 0 0,1 0 0 0 0,-1 0 0 0 0,1 0 0 0 0,-1 0 0 0 0,0 0-1 0 0,1 0 1 0 0,-1 0 0 0 0,1 0 0 0 0,-1 0 0 0 0,1 0 0 0 0,-1 0 0 0 0,1 1 0 0 0,1 0 16 0 0,1 0-1 0 0,-1 0 1 0 0,0 0 0 0 0,0 0-1 0 0,1 0 1 0 0,-1-1 0 0 0,1 1-1 0 0,-1-1 1 0 0,1 0 0 0 0,-1 0-1 0 0,5 0 1 0 0,-4 0-19 0 0,-1 0 25 0 0,0 0 4 0 0,-2 0-30 0 0,-1 1-1 0 0,1-1 1 0 0,0 0 0 0 0,0 0 0 0 0,0 0 0 0 0,0 0-1 0 0,0 0 1 0 0,0 0 0 0 0,0 0 0 0 0,0 0 0 0 0,0 0-1 0 0,0 0 1 0 0,0 0 0 0 0,0 0 0 0 0,0 0 0 0 0,0 0 0 0 0,0 0-1 0 0,0 0 1 0 0,0 0 0 0 0,-1 0 0 0 0,1 0 0 0 0,0 0-1 0 0,0 0 1 0 0,0 1 0 0 0,0-1 0 0 0,0 0 0 0 0,0 0-1 0 0,0 0 1 0 0,0 0 0 0 0,0 0 0 0 0,0 0 0 0 0,0 0 0 0 0,0 0-1 0 0,0 0 1 0 0,0 0 0 0 0,0 0 0 0 0,0 0 0 0 0,0 0-1 0 0,0 1 1 0 0,0-1 0 0 0,0 0 0 0 0,0 0 0 0 0,0 0-1 0 0,1 0 1 0 0,-1 0 0 0 0,0 0 0 0 0,0 0 0 0 0,0 0 0 0 0,0 0-1 0 0,0 0 1 0 0,0 0 0 0 0,0 0 0 0 0,0 0 0 0 0,0 0-1 0 0,0 0 1 0 0,0 0 0 0 0,21 10 201 0 0,-19-10-137 0 0,-2 2-11 0 0,9 15-57 0 0,-3 11-5 0 0,-3-18 5 0 0,-2-5-1 0 0,1 1 1 0 0,-1 0-1 0 0,0 0 0 0 0,0-1 0 0 0,-1 1 0 0 0,0 7 0 0 0,1-7 48 0 0,0-6-34 0 0,-1 1-1 0 0,0 0 1 0 0,1 0 0 0 0,-1 0 0 0 0,0 0-1 0 0,0 0 1 0 0,0 0 0 0 0,0 0 0 0 0,0 0 0 0 0,0 0-1 0 0,0 0 1 0 0,0 0 0 0 0,0 0 0 0 0,-1 0-1 0 0,1 0 1 0 0,0-1 0 0 0,0 1 0 0 0,-1 1 0 0 0,1-1-9 0 0,-1 0 1 0 0,1 0 0 0 0,0-1 0 0 0,0 1-1 0 0,0 0 1 0 0,0 0 0 0 0,0 0 0 0 0,0-1-1 0 0,0 1 1 0 0,1 0 0 0 0,-1 0 0 0 0,0 0 0 0 0,0-1-1 0 0,1 1 1 0 0,-1 0 0 0 0,1 0 0 0 0,-1 1-1 0 0,1-1 0 0 0,0 1-1 0 0,-1-1 1 0 0,0 1 0 0 0,1-1 0 0 0,-1 1 0 0 0,0-1 0 0 0,0 1 0 0 0,1-1 0 0 0,-1 1 0 0 0,0-1 0 0 0,-1 1 0 0 0,1-1 0 0 0,0 1 0 0 0,0 0 0 0 0,-1-1 0 0 0,0 3 0 0 0,-1 1 0 0 0,1-3 0 0 0,1 1 0 0 0,-1-1 0 0 0,1 0 0 0 0,0 0 0 0 0,0 1 0 0 0,-1-1 0 0 0,1 0 0 0 0,1 3 0 0 0,-3 11-1 0 0,3-4 12 0 0,0-2 43 0 0,-1-10-45 0 0,-1 9 46 0 0,-4 5-2 0 0,3-7-19 0 0,-1-1 1 0 0,0 0-1 0 0,-8 11 1 0 0,2-1 30 0 0,5-6 7 0 0,3-7-46 0 0,0-1-1 0 0,1 1 1 0 0,-2 0-1 0 0,1-1 1 0 0,0 1 0 0 0,0-1-1 0 0,-3 4 1 0 0,-5 17 49 0 0,9-21-62 0 0,-1 0 0 0 0,0 0 0 0 0,0 0 1 0 0,0 0-1 0 0,0-1 0 0 0,-1 1 0 0 0,-1 2 1 0 0,2-3-12 0 0,-1 1 0 0 0,1-1 1 0 0,0 0-1 0 0,0 1 1 0 0,1-1-1 0 0,-1 1 1 0 0,0-1-1 0 0,-1 4 1 0 0,0 2 13 0 0,-1 0 0 0 0,1 0 0 0 0,-9 12 0 0 0,10-17 48 0 0,-13 14 128 0 0,9-7-123 0 0,4-8 16 0 0,0 1-26 0 0,-6 3-38 0 0,-14 18 32 0 0,12-15-53 0 0,-1-3 0 0 0,-2 2 0 0 0,3-3 11 0 0,1 1 70 0 0,4-3-244 0 0,0-7 74 0 0,3 4 89 0 0,1 1 0 0 0,0-1 0 0 0,-1 1 0 0 0,1 0 0 0 0,0-1 0 0 0,0 1 0 0 0,0-1 0 0 0,-1 1 0 0 0,1-1 0 0 0,0 1 0 0 0,0-1 0 0 0,0 1 0 0 0,0-1 0 0 0,0 0 0 0 0,0 1 0 0 0,0-1 0 0 0,0 1 0 0 0,0-1 0 0 0,0 1 0 0 0,0-1 0 0 0,0 1 0 0 0,1-1 0 0 0,-1 1 0 0 0,0-1 0 0 0,1 0 0 0 0,0-2 0 0 0,-1-82 0 0 0,-3 69 3 0 0,2 14-10 0 0,1 1 1 0 0,-1-1 0 0 0,1 0 0 0 0,0 0-1 0 0,0 1 1 0 0,-1-1 0 0 0,1 0-1 0 0,0 0 1 0 0,1 1 0 0 0,-1-1-1 0 0,1-3 1 0 0,0 3-5 0 0,0 2 8 0 0,-1-1 1 0 0,0 0-1 0 0,1 1 0 0 0,-1-1 0 0 0,0 0 1 0 0,1 1-1 0 0,-1-1 0 0 0,0 0 1 0 0,0 1-1 0 0,0-1 0 0 0,0 0 1 0 0,0 1-1 0 0,0-1 0 0 0,0 0 0 0 0,0 0 1 0 0,0 1-1 0 0,0-1 0 0 0,0 0 1 0 0,0 1-1 0 0,0-2 0 0 0,0-1-5 0 0,-1-9-58 0 0,-3 4 66 0 0,4 8 0 0 0,-1 0 0 0 0,1 0 0 0 0,0-1 0 0 0,0 1 0 0 0,0 0 0 0 0,0 0 0 0 0,-1 0 0 0 0,1 0 0 0 0,0 0 0 0 0,0 0 0 0 0,0 0 0 0 0,0 0 0 0 0,0 1 0 0 0,-1-1 0 0 0,1 0 0 0 0,0 0 0 0 0,0 0 0 0 0,0 0 0 0 0,0 0 0 0 0,0 0 0 0 0,-1 0 0 0 0,1 0 0 0 0,0 0 0 0 0,0 0 0 0 0,0 0 0 0 0,0 0 0 0 0,0 1 0 0 0,0-1 0 0 0,-1 0 0 0 0,1 0 0 0 0,0 0 0 0 0,0 0 0 0 0,0 0 0 0 0,0 1 0 0 0,0-1 0 0 0,0 0 0 0 0,-5 9 0 0 0,0 1 1 0 0,0-1 0 0 0,1 1 0 0 0,1 0 0 0 0,-1 0 0 0 0,2 0 0 0 0,-4 18 0 0 0,5-21 2 0 0,-2 3 50 0 0,0-4-19 0 0,1 0 0 0 0,0 0-1 0 0,-1 9 1 0 0,1-8-19 0 0,-1 1 49 0 0,2-4-8 0 0,1 5-46 0 0,0 1-10 0 0,-4-1 11 0 0,4 3 32 0 0,2-8-36 0 0,-1-3-6 0 0,-1 0 0 0 0,0 0 0 0 0,1 0 0 0 0,-1 1 0 0 0,0-1 0 0 0,1 0 0 0 0,-1 0 0 0 0,0 0 0 0 0,0 0 0 0 0,0 0 0 0 0,0 0 0 0 0,0 1 0 0 0,-1 0 0 0 0,2 7 42 0 0,4 0-33 0 0,-3-7-1 0 0,-2-1-1 0 0,1 0 0 0 0,0 1 0 0 0,0-1 0 0 0,1 1 0 0 0,-1-1 0 0 0,0 0 0 0 0,0 0 0 0 0,1 0 0 0 0,-1 0-1 0 0,0 0 1 0 0,1 0 0 0 0,-1 0 0 0 0,1 0 0 0 0,-1 0 0 0 0,1-1 0 0 0,0 1 0 0 0,-1 0 0 0 0,1-1 0 0 0,0 0 0 0 0,-1 1 0 0 0,1-1 0 0 0,0 0 0 0 0,0 0 0 0 0,-1 0 0 0 0,1 0 0 0 0,0 0 0 0 0,-1 0 0 0 0,1-1 0 0 0,0 1 0 0 0,0 0 0 0 0,-1-1 0 0 0,1 1 0 0 0,-1-1 0 0 0,1 0 0 0 0,2-1 0 0 0,1 0 13 0 0,0 0-1 0 0,0 0 0 0 0,-1 1 0 0 0,1 0 0 0 0,0 0 1 0 0,0 0-1 0 0,0 1 0 0 0,7-1 0 0 0,18-1 166 0 0,-24 0-168 0 0,0 0-1 0 0,0 0 0 0 0,10-4 0 0 0,-7 2-14 0 0,1-1-3 0 0,-2 1-46 0 0,-6 3-204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0.744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24 5960 0 0,'0'0'4256'0'0,"14"6"-3423"0"0,11 1 14 0 0,-11-7-609 0 0,-1 1 86 0 0,-1-1 1 0 0,0-1 0 0 0,0 0 0 0 0,0-1-1 0 0,22-5 1 0 0,29-9-167 0 0,-20 6-158 0 0,-41 10-8 0 0,1 0 0 0 0,0 0 0 0 0,0 0 0 0 0,-1 1 0 0 0,1 0 0 0 0,0-1 0 0 0,3 2 0 0 0,-2 0 8 0 0,-1 1 0 0 0,0-1-47 0 0,-3-2-190 0 0,-5-3-3047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1.29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9 1 10680 0 0,'0'0'1072'0'0,"6"10"-926"0"0,-1-10 2112 0 0,-11 23-1780 0 0,4-17-464 0 0,1-1 0 0 0,-1 1 0 0 0,1 0 0 0 0,-1-1 0 0 0,2 1 0 0 0,-1 0 0 0 0,1 0 0 0 0,0 0 0 0 0,1 9 0 0 0,-1 5 4 0 0,-1-8-18 0 0,2 8 0 0 0,-1 2-2286 0 0,-5-19 812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1.96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37 28 9168 0 0,'0'0'698'0'0,"-7"2"668"0"0,5-1-1199 0 0,-15 0 50 0 0,16-1-141 0 0,0 0-46 0 0,1 0 0 0 0,0 0 0 0 0,0-1 0 0 0,0 1 0 0 0,0 0 0 0 0,0 0 0 0 0,0 0 0 0 0,0 0 0 0 0,0-1 0 0 0,0 1 0 0 0,-1 0 0 0 0,1 0 0 0 0,0 0 0 0 0,0 0 0 0 0,0 0 0 0 0,0-1 0 0 0,-1 1 0 0 0,1 0 0 0 0,0 0 1 0 0,0 0-1 0 0,0 0 0 0 0,-1 0 0 0 0,1 0 0 0 0,0 0 0 0 0,0 0 0 0 0,0 0 0 0 0,0 0 0 0 0,-1 0 0 0 0,1 0 0 0 0,0 0 0 0 0,0 0 0 0 0,-1 0 0 0 0,1 0 0 0 0,0 0 0 0 0,0 0 0 0 0,0 0 0 0 0,-1 0 0 0 0,-2 0 1430 0 0,7-4-1209 0 0,0 1-213 0 0,0 1 1 0 0,0 0-1 0 0,0 1 1 0 0,0-1 0 0 0,0 1-1 0 0,1 0 1 0 0,-1 0-1 0 0,1 0 1 0 0,-1 0 0 0 0,1 1-1 0 0,5 0 1 0 0,12-2 58 0 0,-3 0 133 0 0,22 0 1 0 0,5-1 84 0 0,-39 3-371 0 0,-1 0 1 0 0,0 0 0 0 0,1 1-1 0 0,6 1 1 0 0,1 0-870 0 0,-34 9-1891 0 0,12-11 2106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3.79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68 95 8432 0 0,'0'0'2154'0'0,"-6"4"-1852"0"0,-1 11 1591 0 0,5-12-1680 0 0,0 1 1 0 0,0-1 0 0 0,1 1 0 0 0,-1 0 0 0 0,-1 7 0 0 0,-2 20-103 0 0,-12 58 274 0 0,-1-15-165 0 0,18-69-146 0 0,0-3-19 0 0,-2 1-34 0 0,1-3 135 0 0,9-19-282 0 0,8-37 126 0 0,6-43 100 0 0,-8 40 232 0 0,-13 54-342 0 0,1 0 0 0 0,0 0 1 0 0,0 0-1 0 0,0 0 1 0 0,0 0-1 0 0,1 0 0 0 0,0 1 1 0 0,0-1-1 0 0,0 1 1 0 0,1 0-1 0 0,-1 0 0 0 0,1 0 1 0 0,0 0-1 0 0,5-3 1 0 0,-8 6 9 0 0,0 1 0 0 0,0-1 0 0 0,-1 0 0 0 0,1 1 0 0 0,0-1 0 0 0,-1 1 0 0 0,1-1 0 0 0,-1 0 0 0 0,1 1 0 0 0,0-1 0 0 0,-1 0 0 0 0,0 0 0 0 0,1 0 0 0 0,0 0 0 0 0,0-3 0 0 0,1 1 0 0 0,0-1 0 0 0,0 1 0 0 0,1-1 0 0 0,-1 1 0 0 0,1 0 0 0 0,3-4 0 0 0,-5 7-11 0 0,-1 0-1 0 0,1 0 1 0 0,-1 0 0 0 0,1 0 0 0 0,-1-1 0 0 0,1 1 0 0 0,-1 0 0 0 0,1 0 0 0 0,-1 0 0 0 0,1 0 0 0 0,-1 0 0 0 0,1 0 0 0 0,0 1 0 0 0,-1-1 0 0 0,1 0 0 0 0,-1 0 0 0 0,1 0 0 0 0,-1 0 0 0 0,0 1 0 0 0,1-1 0 0 0,-1 0 0 0 0,1 0 0 0 0,-1 1 0 0 0,1-1 0 0 0,-1 0 0 0 0,1 1 0 0 0,-1-1 0 0 0,0 0 0 0 0,1 1 0 0 0,-1-1 0 0 0,0 1 0 0 0,0-1 0 0 0,1 0 0 0 0,-1 2 0 0 0,12 15 81 0 0,2 14 870 0 0,-11-27-940 0 0,-2-1 0 0 0,1 0 0 0 0,0 0 0 0 0,1 0 0 0 0,-1-1 0 0 0,0 1 0 0 0,1-1 0 0 0,-1 0 0 0 0,5 3 0 0 0,15 11 0 0 0,-20-14-15 0 0,-1 0 0 0 0,1-1 0 0 0,-1 1 1 0 0,0 0-1 0 0,1-1 0 0 0,-1 1 0 0 0,0 0 1 0 0,0 0-1 0 0,0 0 0 0 0,0 0 1 0 0,-1 0-1 0 0,1 0 0 0 0,-1 0 0 0 0,1 0 1 0 0,-1 1-1 0 0,1-1 0 0 0,-1 2 0 0 0,2 41-345 0 0,-2-41 388 0 0,-1 8-55 0 0,0 0 0 0 0,-4 17 0 0 0,3-21 28 0 0,1 1 0 0 0,-1 0 0 0 0,2-1 0 0 0,-1 1 0 0 0,1 0 0 0 0,2 14 0 0 0,-1 4 10 0 0,-2-6-185 0 0,1-18-176 0 0,-3-12-3313 0 0,-2 1 3007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4.18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20 10152 0 0,'0'0'753'0'0,"9"3"911"0"0,88-13-2193 0 0,-60 5 1049 0 0,-19 1-39 0 0,-16 3-442 0 0,1 1 0 0 0,-1-1 0 0 0,0 0 0 0 0,0 1 0 0 0,0 0 0 0 0,1-1 0 0 0,-1 1 0 0 0,0 0 0 0 0,1 0 0 0 0,-1 0 0 0 0,3 1 0 0 0,-3 0-628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5.06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198 0 7656 0 0,'0'0'4693'0'0,"-17"2"-3242"0"0,-18-2 490 0 0,30 1-1836 0 0,0 0 0 0 0,-1 1 0 0 0,1-1-1 0 0,0 1 1 0 0,0 0 0 0 0,0 0 0 0 0,0 1 0 0 0,1 0 0 0 0,-1 0 0 0 0,1 0 0 0 0,-6 4-1 0 0,7-4-92 0 0,0 1 0 0 0,0-1 0 0 0,0 1-1 0 0,1-1 1 0 0,-1 1 0 0 0,-3 7-1 0 0,-5 7-13 0 0,4-7 2 0 0,1 0 0 0 0,0 1 0 0 0,0 0 0 0 0,1 0 0 0 0,1 0 0 0 0,0 1 0 0 0,-4 23 0 0 0,7-35-4 0 0,1-1 0 0 0,0 1-1 0 0,0-1 1 0 0,0 1-1 0 0,0-1 1 0 0,0 1-1 0 0,0-1 1 0 0,0 1-1 0 0,0-1 1 0 0,0 1-1 0 0,0-1 1 0 0,0 1 0 0 0,0-1-1 0 0,0 1 1 0 0,0-1-1 0 0,0 1 1 0 0,0-1-1 0 0,1 1 1 0 0,-1-1-1 0 0,0 1 1 0 0,0-1-1 0 0,1 1 1 0 0,-1-1-1 0 0,0 0 1 0 0,1 1 0 0 0,-1-1-1 0 0,0 1 1 0 0,1-1-1 0 0,-1 0 1 0 0,0 1-1 0 0,1-1 1 0 0,-1 0-1 0 0,1 0 1 0 0,-1 1-1 0 0,1-1 1 0 0,0 0-1 0 0,0 1 4 0 0,2 1-31 0 0,1 0 1 0 0,0 0 0 0 0,0 0-1 0 0,0 0 1 0 0,0 0-1 0 0,0-1 1 0 0,0 0 0 0 0,0 0-1 0 0,0 0 1 0 0,0 0-1 0 0,8-1 1 0 0,3 0-55 0 0,-1-1 0 0 0,17-2 0 0 0,-13 0 101 0 0,-12 3-220 0 0,0-1 0 0 0,0 0 0 0 0,1 0 1 0 0,-1-1-1 0 0,0 0 0 0 0,0 0 0 0 0,8-4 0 0 0,-8 1-121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5.599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9 90 9528 0 0,'0'0'722'0'0,"0"1"-498"0"0,1 0-229 0 0,-1-1 0 0 0,0 1 0 0 0,0 0 0 0 0,1 0 0 0 0,-1 0 0 0 0,0-1-1 0 0,1 1 1 0 0,-1 0 0 0 0,1 0 0 0 0,-1-1 0 0 0,1 1 0 0 0,-1 0 0 0 0,1-1-1 0 0,-1 1 1 0 0,1-1 0 0 0,0 1 0 0 0,-1-1 0 0 0,1 1 0 0 0,0-1 0 0 0,-1 1 0 0 0,1-1-1 0 0,0 0 1 0 0,0 1 0 0 0,0-1 0 0 0,-1 0 0 0 0,1 0 0 0 0,0 1 0 0 0,0-1-1 0 0,0 0 1 0 0,0 0 0 0 0,-1 0 0 0 0,1 0 0 0 0,0 0 0 0 0,1 0 0 0 0,2 0-106 0 0,1 1 120 0 0,0-1 1 0 0,0 0-1 0 0,0 0 1 0 0,0 0-1 0 0,0-1 1 0 0,0 0-1 0 0,0 0 1 0 0,0 0 0 0 0,0 0-1 0 0,-1-1 1 0 0,1 1-1 0 0,5-4 1 0 0,12-4 522 0 0,-19 9-404 0 0,-1-1-1 0 0,1 0 1 0 0,-1 0 0 0 0,1 0 0 0 0,-1 0-1 0 0,0 0 1 0 0,1 0 0 0 0,-1 0-1 0 0,0-1 1 0 0,0 1 0 0 0,0-1 0 0 0,0 0-1 0 0,0 0 1 0 0,0 0 0 0 0,1-2 0 0 0,-2 3 188 0 0,-1 0-68 0 0,1-1 0 0 0,0 1 0 0 0,0-1 0 0 0,-1 0 0 0 0,1 0 1 0 0,-1 1-1 0 0,1-4 0 0 0,-6-3 266 0 0,4 6-481 0 0,-1 0 0 0 0,1 0 1 0 0,0 0-1 0 0,0 1 1 0 0,-1-1-1 0 0,1 1 0 0 0,-1-1 1 0 0,1 1-1 0 0,-1-1 1 0 0,0 1-1 0 0,1 0 0 0 0,-1 0 1 0 0,0 0-1 0 0,-3-1 1 0 0,-5-2-46 0 0,6 2 17 0 0,1 0 1 0 0,-1 1 0 0 0,1 0-1 0 0,-1 0 1 0 0,1 0 0 0 0,-1 0 0 0 0,0 0-1 0 0,0 1 1 0 0,1 0 0 0 0,-1-1-1 0 0,0 2 1 0 0,0-1 0 0 0,-7 1 0 0 0,-14 12-34 0 0,20-8-229 0 0,0 0 0 0 0,1 0 1 0 0,-1 0-1 0 0,1 1 1 0 0,0-1-1 0 0,0 1 0 0 0,1 0 1 0 0,-4 7-1 0 0,6-9-1017 0 0,0-4 1139 0 0,1 0-1 0 0,0 1 1 0 0,0-1 0 0 0,0 0-1 0 0,0 1 1 0 0,-1-1-1 0 0,1 0 1 0 0,0 0 0 0 0,0 1-1 0 0,0-1 1 0 0,0 0 0 0 0,0 1-1 0 0,0-1 1 0 0,0 0-1 0 0,0 1 1 0 0,0-1 0 0 0,0 0-1 0 0,0 0 1 0 0,0 1 0 0 0,0-1-1 0 0,0 0 1 0 0,0 1-1 0 0,0-1 1 0 0,0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28:3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844 27 4208 0 0,'0'0'2536'0'0,"1"-1"-2311"0"0,31-11 944 0 0,-15 3-1022 0 0,-16 9-67 0 0,1-1 1 0 0,-1 0-1 0 0,1 1 0 0 0,0-1 0 0 0,-1 1 1 0 0,1-1-1 0 0,0 1 0 0 0,-1 0 0 0 0,1 0 1 0 0,0 0-1 0 0,0 0 0 0 0,-1 0 0 0 0,1 0 1 0 0,2 0-1 0 0,-3 1-25 0 0,-1-1-1 0 0,1 0 1 0 0,0 0 0 0 0,-1 1-1 0 0,1-1 1 0 0,0 1 0 0 0,0-1-1 0 0,-1 0 1 0 0,1 1 0 0 0,-1-1-1 0 0,1 1 1 0 0,-1 0 0 0 0,1-1-1 0 0,0 1 1 0 0,-1-1 0 0 0,0 1-1 0 0,1 0 1 0 0,-1-1 0 0 0,1 1-1 0 0,-1 0 1 0 0,0 0 0 0 0,0-1-1 0 0,1 1 1 0 0,-1 0 0 0 0,0 0-1 0 0,0-1 1 0 0,0 1 0 0 0,0 0-1 0 0,0 0 1 0 0,0 0 0 0 0,0 1 369 0 0,-9 16 24 0 0,3-12-389 0 0,5-5-48 0 0,0 1 0 0 0,0-1 0 0 0,-1 0 0 0 0,1 0 0 0 0,0 1 0 0 0,1-1 0 0 0,-1 1 0 0 0,0-1 0 0 0,0 1 0 0 0,1-1 0 0 0,-1 1 0 0 0,1 0 0 0 0,-1 3 0 0 0,-2 1 49 0 0,0-1 1 0 0,0 1-1 0 0,0 0 1 0 0,0-1-1 0 0,-1 1 0 0 0,0-1 1 0 0,-9 9-1 0 0,-38 32 520 0 0,39-36-458 0 0,0-3 42 0 0,10-6-134 0 0,0 1 0 0 0,-1-1 0 0 0,1 0 0 0 0,0 1 0 0 0,0 0 0 0 0,0-1 0 0 0,0 1 0 0 0,-2 2 0 0 0,-8 9-33 0 0,8-11 2 0 0,3-2 2 0 0,0 1 0 0 0,0-1 1 0 0,0 0-1 0 0,0 1 1 0 0,-1-1-1 0 0,1 1 1 0 0,0-1-1 0 0,0 1 0 0 0,0 0 1 0 0,0-1-1 0 0,1 1 1 0 0,-1 0-1 0 0,-2 2 1 0 0,2-2 74 0 0,-1 1-12 0 0,1-1-60 0 0,-1 1-3 0 0,1 0 0 0 0,-1-1 0 0 0,0 1-1 0 0,0 0 1 0 0,1-1 0 0 0,-1 0 0 0 0,-4 2 0 0 0,-6 5 0 0 0,1 0-1 0 0,-36 26 0 0 0,9-11 0 0 0,28-18 0 0 0,-11 8 0 0 0,18-12 72 0 0,0 0 0 0 0,-1 1 0 0 0,1-1 0 0 0,0 1 0 0 0,0 0 0 0 0,0 0 0 0 0,0 0 0 0 0,-4 5 0 0 0,6-5-72 0 0,-1-1 0 0 0,-13 1 0 0 0,-11 15 10 0 0,13-10 31 0 0,-5 2 124 0 0,14-7-71 0 0,3 0-85 0 0,-11 4 16 0 0,-31 18-25 0 0,32-19 0 0 0,7-3 0 0 0,-16 8 0 0 0,6 1 0 0 0,11-9 0 0 0,2-1 1 0 0,0 0-1 0 0,0 0 1 0 0,-1 0 0 0 0,1 0 0 0 0,-1 0 0 0 0,1 0-1 0 0,0-1 1 0 0,-1 1 0 0 0,1-1 0 0 0,-1 1 0 0 0,0-1-1 0 0,-1 1 1 0 0,-10 3 43 0 0,7-1-37 0 0,5-2 0 0 0,0 0 0 0 0,0 1 0 0 0,0-1 0 0 0,0 0 0 0 0,0 0 0 0 0,0 0 1 0 0,0 0-1 0 0,0 0 0 0 0,-1 0 0 0 0,1 0 0 0 0,-2 1 0 0 0,-35 28 47 0 0,25-18-54 0 0,-16 3 0 0 0,-3 4 74 0 0,28-17-42 0 0,1-1-11 0 0,-12 11 44 0 0,-4 3-70 0 0,-5-1 74 0 0,4 3-69 0 0,11-9 10 0 0,5-3 24 0 0,0 0-1 0 0,-1-1 0 0 0,0 0 1 0 0,-8 6-1 0 0,2-2 48 0 0,-9 4-67 0 0,10-4-14 0 0,1 4 0 0 0,3-2 12 0 0,-2-3 52 0 0,8-6-66 0 0,-1 0 0 0 0,0 0 0 0 0,0 0 1 0 0,1 0-1 0 0,-1 0 0 0 0,0 0 0 0 0,1 0 1 0 0,-1 1-1 0 0,1-1 0 0 0,0 0 0 0 0,-1 0 1 0 0,1 1-1 0 0,0-1 0 0 0,0 0 0 0 0,0 1 1 0 0,0-1-1 0 0,0 0 0 0 0,0 1 0 0 0,0-1 1 0 0,0 0-1 0 0,1 0 0 0 0,-1 1 0 0 0,0-1 1 0 0,1 0-1 0 0,-1 0 0 0 0,1 1 1 0 0,-1-1-1 0 0,1 0 0 0 0,0 0 0 0 0,-1 0 1 0 0,1 0-1 0 0,0 0 0 0 0,0 0 0 0 0,0 0 1 0 0,1 1-1 0 0,5 2-25 0 0,-5-3 38 0 0,0 0-1 0 0,0 1 1 0 0,0-1 0 0 0,0-1-1 0 0,0 1 1 0 0,0 0 0 0 0,0-1-1 0 0,0 1 1 0 0,0-1 0 0 0,1 1-1 0 0,-1-1 1 0 0,0 0 0 0 0,4 0 0 0 0,1 0-11 0 0,-1-1 0 0 0,1 0 0 0 0,0 0 0 0 0,-1-1 0 0 0,1 0 0 0 0,-1 0 0 0 0,8-3 0 0 0,16-6 0 0 0,-11 10 0 0 0,-7 2 0 0 0,5-1 0 0 0,-14-1 0 0 0,-1 1 0 0 0,12 4 0 0 0,-5-2 0 0 0,25 10 0 0 0,-25-8-7 0 0,0-1 0 0 0,1 1 1 0 0,-1-2-1 0 0,1 1 1 0 0,-1-1-1 0 0,1-1 1 0 0,0 0-1 0 0,0 0 1 0 0,-1-1-1 0 0,13-1 1 0 0,-9 0 6 0 0,-5 0 0 0 0,0 0 0 0 0,14-3 0 0 0,-17 2 5 0 0,1 1-16 0 0,37-4 89 0 0,-34 3-77 0 0,-6 1 15 0 0,1 0 1 0 0,-1 1 0 0 0,1-1-1 0 0,0 1 1 0 0,0 0-1 0 0,5 0 1 0 0,3 0-6 0 0,-1 1-11 0 0,13 5-1 0 0,-10-5 7 0 0,-6-1-1 0 0,16 0 49 0 0,-15 2-54 0 0,-7-1 0 0 0,0 0 0 0 0,0 0 0 0 0,0 0 0 0 0,0-1 0 0 0,0 1 0 0 0,0 0 0 0 0,0-1 0 0 0,3 1 0 0 0,0-1 0 0 0,-4-1 0 0 0,0 1 0 0 0,1 0 0 0 0,-1 0 0 0 0,0 0 0 0 0,0 0 0 0 0,1 0 0 0 0,-1 0 0 0 0,0 0 0 0 0,0 0 0 0 0,1 1 0 0 0,-1-1 0 0 0,2 1 0 0 0,1 1 0 0 0,-3-2 0 0 0,0 0 0 0 0,0 0 0 0 0,0 1 0 0 0,0-1 0 0 0,0 0 0 0 0,0 0 0 0 0,0 0 0 0 0,0 0 0 0 0,0 0 0 0 0,0-1 0 0 0,0 1 0 0 0,0 0 0 0 0,0 0 0 0 0,0-1 0 0 0,0 1 0 0 0,0 0 0 0 0,0-1 0 0 0,1 0 0 0 0,-1 1-1 0 0,-1 0 1 0 0,0 0-1 0 0,1 0 1 0 0,-1 0 0 0 0,1 0-1 0 0,-1 0 1 0 0,0 0-1 0 0,1-1 1 0 0,-1 1 0 0 0,0 0-1 0 0,1 0 1 0 0,-1 0 0 0 0,0 0-1 0 0,1-1 1 0 0,-1 1-1 0 0,0 0 1 0 0,1 0 0 0 0,-1-1-1 0 0,0 1 1 0 0,1 0-1 0 0,-1 0 1 0 0,0-1 0 0 0,0 1-1 0 0,1 0 1 0 0,-1-1 0 0 0,0 1-1 0 0,0 0 1 0 0,0-1-1 0 0,3-3 194 0 0,5-7-182 0 0,-5 7-11 0 0,1 0 0 0 0,4-2 0 0 0,-7 6-1 0 0,-1-1 1 0 0,1 1 0 0 0,-1-1 0 0 0,1 1 0 0 0,-1 0 0 0 0,1-1 0 0 0,-1 1 0 0 0,1-1-1 0 0,0 1 1 0 0,-1 0 0 0 0,1 0 0 0 0,0-1 0 0 0,-1 1 0 0 0,1 0 0 0 0,0 0 0 0 0,0 0 0 0 0,-1 0-1 0 0,1 0 1 0 0,0 0 0 0 0,1 0 0 0 0,-2 0-2 0 0,0 0-1 0 0,1 0 1 0 0,-1 0-1 0 0,0 0 1 0 0,1 0 0 0 0,-1 0-1 0 0,1 0 1 0 0,-1 0-1 0 0,0 0 1 0 0,1 0 0 0 0,-1 0-1 0 0,0 0 1 0 0,1 0-1 0 0,-1 0 1 0 0,0-1 0 0 0,1 1-1 0 0,-1 0 1 0 0,0 0-1 0 0,0 0 1 0 0,1-1 0 0 0,-1 1-1 0 0,0 0 1 0 0,1-1 0 0 0,3-2-21 0 0,-3 3-33 0 0,-1 0 8 0 0,0-1 46 0 0,1 1 0 0 0,-1 0 0 0 0,0 0 0 0 0,0 0 0 0 0,1 0-1 0 0,-1-1 1 0 0,0 1 0 0 0,1 0 0 0 0,-1 0 0 0 0,0-1 0 0 0,0 1 0 0 0,1 0 0 0 0,-1-1 0 0 0,0 1 0 0 0,0 0 0 0 0,0-1 0 0 0,1 1 0 0 0,-1 0 0 0 0,0-1 0 0 0,0 1-1 0 0,0 0 1 0 0,0-1 0 0 0,0 1 0 0 0,0-1 0 0 0,0 1 0 0 0,0 0 0 0 0,0-1 0 0 0,0 1 0 0 0,0 0 0 0 0,0-1 0 0 0,0 1 0 0 0,0 0 0 0 0,0-1 0 0 0,0 1 0 0 0,0-1-1 0 0,0 1 1 0 0,-1 0 0 0 0,1-1 0 0 0,0 1 0 0 0,-4-10-8 0 0,4 7 30 0 0,-1 0 0 0 0,0 0 1 0 0,0 0-1 0 0,0 0 1 0 0,0 0-1 0 0,-3-6 1 0 0,0 3-63 0 0,4 5-27 0 0,-2 0 15 0 0,-5-5 54 0 0,2 2 52 0 0,4 3-51 0 0,-10-13 53 0 0,3 7-43 0 0,6 6-12 0 0,1 1 1 0 0,0-1 0 0 0,0 0 0 0 0,0 0 0 0 0,0 1 0 0 0,0-1 0 0 0,1 0 0 0 0,-1 0-1 0 0,0 0 1 0 0,0 0 0 0 0,0 0 0 0 0,1 0 0 0 0,-1 0 0 0 0,0 0 0 0 0,1 0 0 0 0,-1 0-1 0 0,1 0 1 0 0,0 0 0 0 0,-1-1 0 0 0,1 1 0 0 0,0 0 0 0 0,-1 0 0 0 0,1-2 0 0 0,1 1-12 0 0,-1-1 1 0 0,1 1 0 0 0,0 0 0 0 0,0-1 0 0 0,0 1 0 0 0,0 0 0 0 0,0 0 0 0 0,3-4 0 0 0,-2 3-14 0 0,-2 2 22 0 0,0 0 1 0 0,1 0-1 0 0,-1 0 1 0 0,1 0 0 0 0,0 0-1 0 0,-1 0 1 0 0,1 0 0 0 0,0 0-1 0 0,0 1 1 0 0,-1-1 0 0 0,1 0-1 0 0,0 0 1 0 0,0 1-1 0 0,0-1 1 0 0,0 1 0 0 0,0-1-1 0 0,0 1 1 0 0,0-1 0 0 0,0 1-1 0 0,0-1 1 0 0,0 1 0 0 0,0 0-1 0 0,0 0 1 0 0,0 0-1 0 0,0-1 1 0 0,0 1 0 0 0,0 0-1 0 0,0 0 1 0 0,1 1 0 0 0,-1-1-1 0 0,0 0 1 0 0,0 0 0 0 0,0 0-1 0 0,0 1 1 0 0,0-1 0 0 0,0 0-1 0 0,0 1 1 0 0,0-1-1 0 0,0 1 1 0 0,1 0 0 0 0,3 1-29 0 0,3 2 31 0 0,-8-2 0 0 0,1 0 0 0 0,5 2 0 0 0,6 7 0 0 0,-9-7 0 0 0,1-1 0 0 0,-1 0 0 0 0,1 0 0 0 0,0 0 0 0 0,0-1 0 0 0,0 1 0 0 0,5 1 0 0 0,-3-1 0 0 0,1 1 0 0 0,-1 0 0 0 0,8 6 0 0 0,14 13 0 0 0,-24-19 0 0 0,3 1 0 0 0,7 2 0 0 0,-11-6 0 0 0,0 0 0 0 0,0 0 0 0 0,0 0 0 0 0,0 1 0 0 0,-1-1 0 0 0,1 1 0 0 0,0 0 0 0 0,-1-1 0 0 0,5 5 0 0 0,-5-3 0 0 0,0-2 1 0 0,-1 0 0 0 0,0 1 0 0 0,0-1-1 0 0,0 1 1 0 0,0 0 0 0 0,0-1 0 0 0,0 1-1 0 0,0 0 1 0 0,0 0 0 0 0,-1 0 0 0 0,1-1-1 0 0,-1 4 1 0 0,1-2 58 0 0,0 1 0 0 0,-1-1-1 0 0,0 0 1 0 0,0 1 0 0 0,0 5 0 0 0,-1-4-93 0 0,1-5 30 0 0,0 0 1 0 0,0 0-1 0 0,0 1 1 0 0,0-1-1 0 0,0 0 1 0 0,0 1-1 0 0,0-1 1 0 0,0 0-1 0 0,0 0 1 0 0,0 1-1 0 0,0-1 1 0 0,0 0 0 0 0,0 0-1 0 0,-1 1 1 0 0,1-1-1 0 0,0 0 1 0 0,0 0-1 0 0,0 0 1 0 0,0 1-1 0 0,-1-1 1 0 0,1 0-1 0 0,0 0 1 0 0,0 0-1 0 0,-1 1 1 0 0,1-1-1 0 0,0 0 1 0 0,0 0-1 0 0,0 0 1 0 0,-1 0-1 0 0,1 0 1 0 0,-6 5-80 0 0,1 0 82 0 0,4-4 16 0 0,0 1 0 0 0,0-1 0 0 0,-1 0 0 0 0,1 1 0 0 0,0-1 0 0 0,0 1 0 0 0,1-1 0 0 0,-1 1 1 0 0,0 0-1 0 0,0-1 0 0 0,1 1 0 0 0,-1 3 0 0 0,-5 7-5 0 0,3-10-9 0 0,2-1-1 0 0,0-1 0 0 0,0 0 0 0 0,0 1 0 0 0,0-1 0 0 0,1 0 0 0 0,-1 1 0 0 0,0-1 0 0 0,0 1 0 0 0,0 0 0 0 0,1-1 0 0 0,-1 1 0 0 0,0-1 0 0 0,1 1 0 0 0,-1 0 0 0 0,0 0 0 0 0,1-1 0 0 0,-1 1 0 0 0,0 1 0 0 0,-24 20 0 0 0,19-17 0 0 0,-13 15 0 0 0,9-12 0 0 0,-9 2 0 0 0,18-10 0 0 0,0 1 0 0 0,1 0 0 0 0,-1 0 0 0 0,0-1 0 0 0,0 1 0 0 0,0-1 0 0 0,0 1 0 0 0,0-1 0 0 0,0 1 0 0 0,0-1 0 0 0,0 1 0 0 0,0-1 0 0 0,0 0 0 0 0,0 0 0 0 0,0 1 0 0 0,-2-1 0 0 0,-2 1 0 0 0,0 1-4 0 0,-1 1 0 0 0,0-1 0 0 0,0 0 1 0 0,-6 2-1 0 0,2-1-64 0 0,8-2-13 0 0,-30 2-273 0 0,30-3 236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6.15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39 0 8000 0 0,'0'0'616'0'0,"-15"13"1508"0"0,13-10-2035 0 0,0-1 0 0 0,-1 1 0 0 0,1-1 0 0 0,1 1 1 0 0,-1 0-1 0 0,0 0 0 0 0,0 0 0 0 0,1 0 0 0 0,0 0 0 0 0,0 0 1 0 0,0 0-1 0 0,0 0 0 0 0,0 0 0 0 0,0 1 0 0 0,1-1 0 0 0,-1 7 1 0 0,1-9 56 0 0,1 0-102 0 0,-1 1-1 0 0,0-1 1 0 0,0 1-1 0 0,1-1 1 0 0,-1 1-1 0 0,1-1 1 0 0,-1 0-1 0 0,1 1 1 0 0,-1-1-1 0 0,2 2 1 0 0,-1-2 16 0 0,0 1 0 0 0,0-1-1 0 0,1 1 1 0 0,-1-1 0 0 0,0 0 0 0 0,1 1 0 0 0,-1-1-1 0 0,1 0 1 0 0,-1 0 0 0 0,1 0 0 0 0,-1 0 0 0 0,1 0-1 0 0,0-1 1 0 0,0 1 0 0 0,3 1 0 0 0,32 4 3 0 0,-15-3 176 0 0,34 8-99 0 0,-55-11-134 0 0,0 0 1 0 0,-1 0-1 0 0,1 0 1 0 0,0 0 0 0 0,-1 1-1 0 0,1-1 1 0 0,0 0 0 0 0,-1 0-1 0 0,1 0 1 0 0,-1 1-1 0 0,1-1 1 0 0,0 0 0 0 0,-1 1-1 0 0,1-1 1 0 0,-1 0 0 0 0,1 1-1 0 0,-1-1 1 0 0,1 1-1 0 0,-1-1 1 0 0,1 1 0 0 0,-1-1-1 0 0,1 1 1 0 0,-1-1-1 0 0,0 1 1 0 0,1 1 0 0 0,-1-1 7 0 0,0 0 1 0 0,0 1-1 0 0,-1-1 1 0 0,1 0-1 0 0,-1 0 1 0 0,1 1-1 0 0,-1-1 1 0 0,0 0-1 0 0,1 0 1 0 0,-1 0-1 0 0,0 0 1 0 0,0 0-1 0 0,1 0 1 0 0,-1 0-1 0 0,0 0 1 0 0,0 0 0 0 0,0 0-1 0 0,-2 1 1 0 0,-24 20 230 0 0,18-17-181 0 0,-3 0-53 0 0,-6 0-11 0 0,15-6 0 0 0,0 0 0 0 0,-29 4-1211 0 0,31-3 902 0 0,0 0-6 0 0,-1 1 1 0 0,0 0 0 0 0,0-1 0 0 0,-1 0 0 0 0,1 0-1 0 0,0 1 1 0 0,0-1 0 0 0,-2 0 0 0 0,2 0-450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7.28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18 39 11400 0 0,'0'0'2392'0'0,"-3"13"-2320"0"0,0-6-41 0 0,1 0 1 0 0,-1 1-1 0 0,1-1 1 0 0,1 1-1 0 0,0 0 1 0 0,0 0-1 0 0,0-1 1 0 0,1 10 0 0 0,1 3 122 0 0,7 38 0 0 0,-1-35 571 0 0,-6-22-458 0 0,4-1-177 0 0,-3 0-89 0 0,0 0 1 0 0,0 0-1 0 0,0 0 0 0 0,0-1 0 0 0,0 1 0 0 0,0-1 0 0 0,0 1 1 0 0,0-1-1 0 0,-1 0 0 0 0,1 0 0 0 0,0 0 0 0 0,0 0 0 0 0,-1 0 1 0 0,1 0-1 0 0,0 0 0 0 0,-1 0 0 0 0,0-1 0 0 0,1 1 0 0 0,-1 0 0 0 0,0-1 1 0 0,2-1-1 0 0,0-3-97 0 0,0 1 1 0 0,0-1-1 0 0,0 0 1 0 0,2-10-1 0 0,0 3-82 0 0,-3 8 115 0 0,-1 0 1 0 0,0-1 0 0 0,1 1 0 0 0,-2-1-1 0 0,1-9 1 0 0,3-16-56 0 0,-3 30 113 0 0,-1-3 3 0 0,-1-15-147 0 0,1 18 77 0 0,-2-1-1257 0 0,4 4 1000 0 0,3 8 212 0 0,0 0-1 0 0,4 12 0 0 0,1 4-43 0 0,-9-25 183 0 0,0 1 1 0 0,0-1 0 0 0,1 1 0 0 0,-1-1 0 0 0,0 0 0 0 0,1 0 0 0 0,-1 0 0 0 0,1 0-1 0 0,-1 0 1 0 0,1 0 0 0 0,-1 0 0 0 0,1 0 0 0 0,-1 0 0 0 0,1-1 0 0 0,0 1-1 0 0,0 0 1 0 0,-1-1 0 0 0,3 1 0 0 0,3 0 110 0 0,0 0 0 0 0,1 0 0 0 0,6-1 0 0 0,-11 0-66 0 0,0 0 0 0 0,0-1 0 0 0,0 1 0 0 0,-1-1 0 0 0,1 0 0 0 0,0 0 0 0 0,0 0 0 0 0,-1 0 0 0 0,1 0 0 0 0,-1-1 0 0 0,1 1 0 0 0,-1-1 0 0 0,0 1 0 0 0,1-1 0 0 0,-1 0 0 0 0,0 0 0 0 0,2-3 0 0 0,3-3 225 0 0,-1 0 1 0 0,-1 0-1 0 0,8-14 0 0 0,-10 17-239 0 0,-1-1 0 0 0,1 1 0 0 0,-1-1 0 0 0,-1 0 0 0 0,1 1 0 0 0,-1-1 0 0 0,0 0 0 0 0,0 0 0 0 0,0-8 1 0 0,2 5-747 0 0,-1 3-3894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7.73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120 15 6624 0 0,'0'0'504'0'0,"-13"-7"270"0"0,9 4-748 0 0,0-1-6 0 0,3 4 461 0 0,-13 6 1098 0 0,10-5-1232 0 0,-1 1 0 0 0,1 0 1 0 0,0 1-1 0 0,0-1 1 0 0,0 1-1 0 0,-4 2 1 0 0,3 0-85 0 0,1 1 1 0 0,-1-1 0 0 0,1 1 0 0 0,-5 10 0 0 0,-1 0-175 0 0,8-14-89 0 0,1 1 0 0 0,-1-1 0 0 0,1 1 0 0 0,0-1 0 0 0,0 1 0 0 0,0 0 0 0 0,0-1 0 0 0,0 6 0 0 0,-2 5 0 0 0,3-13 0 0 0,0 1 0 0 0,0 0 0 0 0,0-1 0 0 0,0 1 1 0 0,0-1-1 0 0,0 1 0 0 0,0 0 0 0 0,0-1 1 0 0,1 1-1 0 0,-1 0 0 0 0,0-1 0 0 0,0 1 0 0 0,1-1 1 0 0,-1 1-1 0 0,0 0 0 0 0,1-1 0 0 0,-1 1 1 0 0,0-1-1 0 0,1 1 0 0 0,-1-1 0 0 0,1 1 0 0 0,-1-1 1 0 0,1 1-1 0 0,-1-1 0 0 0,1 0 0 0 0,-1 1 1 0 0,1-1-1 0 0,-1 0 0 0 0,1 1 0 0 0,0-1 0 0 0,-1 0 1 0 0,1 0-1 0 0,-1 0 0 0 0,1 1 0 0 0,0-1 1 0 0,1 0-1 0 0,0 1 1 0 0,-1-1-1 0 0,1 0 1 0 0,-1 0-1 0 0,1 1 1 0 0,-1-1 0 0 0,1 0-1 0 0,0 0 1 0 0,-1-1-1 0 0,1 1 1 0 0,-1 0-1 0 0,1-1 1 0 0,2 0 0 0 0,5-4-63 0 0,-3 3-165 0 0,1-2 0 0 0,-1 1 0 0 0,0-1 0 0 0,0 1-1 0 0,0-2 1 0 0,-1 1 0 0 0,0-1 0 0 0,1 1 0 0 0,-2-2 0 0 0,8-8 0 0 0,-5 3-349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8.31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6 0 8496 0 0,'0'0'2720'0'0,"-3"24"-1648"0"0,2 7-254 0 0,0-19-645 0 0,1 0 0 0 0,0 0 0 0 0,1 0 0 0 0,0 0 0 0 0,4 16 0 0 0,3 7-113 0 0,-6-25-55 0 0,0 0 1 0 0,0 0 0 0 0,6 13-1 0 0,-1-7 150 0 0,-5-10-130 0 0,0-1-1 0 0,0 1 1 0 0,1-1-1 0 0,4 6 1 0 0,15 31-25 0 0,-6-7 0 0 0,-12-29 0 0 0,-3-5-16 0 0,-1-1 0 0 0,0 1 0 0 0,1 0 0 0 0,-1-1 0 0 0,1 1 0 0 0,-1-1 0 0 0,1 1 1 0 0,-1-1-1 0 0,1 1 0 0 0,0-1 0 0 0,-1 1 0 0 0,1-1 0 0 0,0 0 0 0 0,-1 1 0 0 0,1-1 1 0 0,0 0-1 0 0,-1 0 0 0 0,1 1 0 0 0,0-1 0 0 0,0 0 0 0 0,-1 0 0 0 0,1 0 0 0 0,0 0 1 0 0,0 0-1 0 0,-1 0 0 0 0,1 0 0 0 0,0 0 0 0 0,0 0 0 0 0,-1 0 0 0 0,1-1 1 0 0,0 1-1 0 0,-1 0 0 0 0,1 0 0 0 0,0-1 0 0 0,-1 1 0 0 0,1 0 0 0 0,0-1 0 0 0,-1 1 1 0 0,1-1-1 0 0,0 1 0 0 0,-1-1 0 0 0,1 1 0 0 0,-1-1 0 0 0,1 1 0 0 0,-1-1 0 0 0,0 0 1 0 0,1 0-1 0 0,2-3-159 0 0,0 0 1 0 0,-1 0-1 0 0,1-1 0 0 0,-1 1 1 0 0,1-5-1 0 0,1-1-590 0 0,-2 0-1 0 0,0 0 0 0 0,2-14 1 0 0,-2 14-35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08.68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6 85 4864 0 0,'0'0'141'0'0,"0"0"-6"0"0,-4 2-91 0 0,3-2 204 0 0,1-1-197 0 0,1 0 0 0 0,-1-1-1 0 0,0 1 1 0 0,1-1 0 0 0,-1 1 0 0 0,1 0 0 0 0,0-1 0 0 0,0 1 0 0 0,-1 0-1 0 0,1-1 1 0 0,0 1 0 0 0,0 0 0 0 0,0 0 0 0 0,0 0 0 0 0,0 0 0 0 0,0 0 0 0 0,1 0-1 0 0,-1 0 1 0 0,0 0 0 0 0,0 1 0 0 0,3-2 0 0 0,1-1 419 0 0,0 1-1 0 0,0 0 1 0 0,1 0 0 0 0,6-2 0 0 0,28-10 2242 0 0,-31 11-2427 0 0,0-1 0 0 0,0 1 0 0 0,11-2 0 0 0,-12 4-523 0 0,-1-1 1 0 0,0 0 0 0 0,1-1-1 0 0,6-3 1 0 0,-5 1-3928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9:52.27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255 1 2504 0 0,'0'0'8560'0'0,"0"2"-8432"0"0,-5 12 48 0 0,5-11-140 0 0,-1 0-1 0 0,1 0 1 0 0,-1 0 0 0 0,0-1-1 0 0,-1 1 1 0 0,1 0 0 0 0,0 0-1 0 0,-1-1 1 0 0,1 1 0 0 0,-1 0-1 0 0,0-1 1 0 0,-3 4 0 0 0,2-4 18 0 0,0 1 0 0 0,0 1 1 0 0,0-1-1 0 0,1 0 0 0 0,-1 1 0 0 0,1-1 1 0 0,0 1-1 0 0,0 0 0 0 0,-3 7 1 0 0,1-1 20 0 0,-12 13-4 0 0,13-20-42 0 0,1 0 0 0 0,-1 1 0 0 0,1-1 0 0 0,0 0 0 0 0,0 1 0 0 0,-2 6 0 0 0,-41 117 913 0 0,40-115-838 0 0,0-1 1 0 0,-8 13-1 0 0,-8 15 165 0 0,3 2 497 0 0,-30 47 0 0 0,47-85-772 0 0,-1 0 1 0 0,1 0 0 0 0,0 1 0 0 0,0-1 0 0 0,0 0 0 0 0,0 0 0 0 0,1 1-1 0 0,-1-1 1 0 0,1 0 0 0 0,0 1 0 0 0,0 4 0 0 0,0-6-16 0 0,0 29 109 0 0,-1-25-72 0 0,1 0 1 0 0,0 0 0 0 0,1-1-1 0 0,-1 1 1 0 0,1 0-1 0 0,2 9 1 0 0,2 19-86 0 0,1-9 69 0 0,-4-23 0 0 0,1 1 0 0 0,1 11 0 0 0,-3-4 3 0 0,-1-7 2 0 0,1 0 0 0 0,-1-1 1 0 0,1 1-1 0 0,0 0 0 0 0,0 0 1 0 0,0-1-1 0 0,0 1 0 0 0,0 0 0 0 0,0-1 1 0 0,1 1-1 0 0,2 2 0 0 0,9 14 10 0 0,6 13-16 0 0,1-1 14 0 0,-18-25 11 0 0,0 0 0 0 0,1-1 0 0 0,0 1 0 0 0,0-1 0 0 0,0 1 0 0 0,0-1 0 0 0,1 0 0 0 0,7 7 0 0 0,-9-9-23 0 0,0 0 1 0 0,0 0-1 0 0,0 0 0 0 0,-1 0 1 0 0,1 0-1 0 0,-1 1 1 0 0,2 5-1 0 0,7 16-1 0 0,5-1-1 0 0,-10-17-1 0 0,0 0 0 0 0,-1 0 0 0 0,0 0 0 0 0,-1 1 0 0 0,4 8 1 0 0,15 52-59 0 0,-18-56 82 0 0,16 67 73 0 0,-10-7-84 0 0,-9-56-11 0 0,3 8 0 0 0,10 35 64 0 0,-12-47 2 0 0,-2-9-53 0 0,1-1-1 0 0,-1 0 1 0 0,0 0-1 0 0,1 0 1 0 0,0 1-1 0 0,-1-1 1 0 0,1 0-1 0 0,0 0 1 0 0,2 3 0 0 0,4 8 7 0 0,1 0 0 0 0,5 17 0 0 0,-11-26-16 0 0,10 17-5 0 0,-10-19 1 0 0,0 1 0 0 0,0 0 0 0 0,0 0 0 0 0,-1 0 0 0 0,3 6 0 0 0,2 0-1 0 0,-5-8-4 0 0,0 0 0 0 0,0 0 0 0 0,0 0-1 0 0,0 0 1 0 0,0 1 0 0 0,0-1 0 0 0,0 0-1 0 0,0 1 1 0 0,0-1 0 0 0,-1 1 0 0 0,2 1 0 0 0,1 8-55 0 0,-2-8 60 0 0,0 1-1 0 0,0-1 0 0 0,1 0 1 0 0,-1 0-1 0 0,1 0 0 0 0,2 4 1 0 0,0-2 0 0 0,0 7-2 0 0,-3-9 9 0 0,8 11-77 0 0,-7-9 71 0 0,-2-3-1 0 0,1-1 0 0 0,-1 0 0 0 0,1 1 0 0 0,0-1 0 0 0,-1 0 0 0 0,1 1 0 0 0,0-1 0 0 0,0 0 0 0 0,0 0 0 0 0,0 0 0 0 0,0 0 0 0 0,0 0 0 0 0,2 1 0 0 0,5 6 0 0 0,0-1 0 0 0,1 0 0 0 0,14 9 0 0 0,-14-10-22 0 0,0-1 1 0 0,12 5 0 0 0,-21-9 21 0 0,1-1 0 0 0,-1 0 0 0 0,1 1 0 0 0,-1-1 0 0 0,1 0 0 0 0,-1 1 0 0 0,1-1 0 0 0,0 0 0 0 0,-1 0 0 0 0,1 1 0 0 0,-1-1 0 0 0,1 0 0 0 0,0 0 0 0 0,-1 0 0 0 0,1 0 0 0 0,0 0 0 0 0,-1 0 0 0 0,1 0 0 0 0,-1 0 0 0 0,1 0 0 0 0,0 0 0 0 0,-1-1 0 0 0,2 1 0 0 0,1 0 0 0 0,7 6 0 0 0,-5-2 10 0 0,1-2 35 0 0,-6-2-39 0 0,0 0-1 0 0,0 0 1 0 0,1 0 0 0 0,-1 0 0 0 0,0 0-1 0 0,0 0 1 0 0,0 0 0 0 0,1 0 0 0 0,-1 0-1 0 0,0 0 1 0 0,0 0 0 0 0,0 0 0 0 0,1 0 0 0 0,-1 0-1 0 0,0 0 1 0 0,0 0 0 0 0,0 1 0 0 0,1-1-1 0 0,-1 0 1 0 0,0 0 0 0 0,0 0 0 0 0,0 0-1 0 0,0 0 1 0 0,0 1 0 0 0,1-1 0 0 0,-1 0-1 0 0,0 0 1 0 0,0 0 0 0 0,0 1 0 0 0,0-1-1 0 0,0 0 1 0 0,0 0 0 0 0,4 9 4 0 0,-4 2-10 0 0,0-3-10 0 0,0-6-44 0 0,-1-1-35 0 0,-2 1-320 0 0,1-1-1 0 0,-1 1 1 0 0,1-1-1 0 0,-1 1 1 0 0,0-1-1 0 0,1 0 1 0 0,-5 1-1 0 0,-1 1-4376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9:52.80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110 12 7856 0 0,'0'0'593'0'0,"7"-7"-180"0"0,-7 6-345 0 0,0 1-1 0 0,1 0 1 0 0,-1 0 0 0 0,0-1-1 0 0,0 1 1 0 0,0 0-1 0 0,1 0 1 0 0,-1 0 0 0 0,0-1-1 0 0,0 1 1 0 0,1 0-1 0 0,-1 0 1 0 0,0 0 0 0 0,0-1-1 0 0,1 1 1 0 0,-1 0-1 0 0,0 0 1 0 0,1 0 0 0 0,-1 0-1 0 0,0 0 1 0 0,0 0-1 0 0,1 0 1 0 0,-1 0 0 0 0,0 0-1 0 0,1 0 1 0 0,-1 0 0 0 0,0 0-1 0 0,1 0 1 0 0,-1 0-1 0 0,2 4 243 0 0,0 4-69 0 0,1-1 0 0 0,0 0 0 0 0,0-1 0 0 0,1 1-1 0 0,-1 0 1 0 0,1-1 0 0 0,1 0 0 0 0,4 6 0 0 0,-6-9-204 0 0,0 1 0 0 0,0-1 0 0 0,-1 0 0 0 0,4 7 1 0 0,4 5 28 0 0,2 3-54 0 0,1 5-28 0 0,6 17 229 0 0,-18-39-116 0 0,4 10 321 0 0,-4-10-331 0 0,-1 0 1 0 0,0 0-1 0 0,0 0 1 0 0,1 1-1 0 0,-1-1 1 0 0,0 0-1 0 0,0 0 1 0 0,0 0 0 0 0,-1 1-1 0 0,1-1 1 0 0,0 0-1 0 0,0 0 1 0 0,-1 0-1 0 0,1 0 1 0 0,0 0-1 0 0,-1 1 1 0 0,1-1 0 0 0,-1 0-1 0 0,0 0 1 0 0,0 1-1 0 0,0 0 154 0 0,-19 7-42 0 0,18-9-178 0 0,-1 1 1 0 0,0-1-1 0 0,1 1 0 0 0,-1-1 0 0 0,0 0 0 0 0,-3 0 0 0 0,-28-7 102 0 0,4-1-113 0 0,-4-2-334 0 0,24 6-328 0 0,0 1 0 0 0,0 0 0 0 0,0 1 0 0 0,-20-1 1 0 0,30 3 615 0 0,0 0 1 0 0,-1 0 0 0 0,1 0 0 0 0,0 0-1 0 0,-1 0 1 0 0,1 0 0 0 0,0 0 0 0 0,-1 0-1 0 0,1 0 1 0 0,0 0 0 0 0,0 0 0 0 0,-1 0 0 0 0,1-1-1 0 0,0 1 1 0 0,0 0 0 0 0,-1 0 0 0 0,1 0-1 0 0,0 0 1 0 0,-1 0 0 0 0,1 0 0 0 0,0-1-1 0 0,0 1 1 0 0,0 0 0 0 0,-1 0 0 0 0,1 0 0 0 0,0-1-1 0 0,0 1-9 0 0,-1 0-1 0 0,1-1 0 0 0,0 1 1 0 0,0 0-1 0 0,0 0 1 0 0,-1 0-1 0 0,1 0 0 0 0,0-1 1 0 0,0 1-1 0 0,-1 0 1 0 0,1 0-1 0 0,0 0 0 0 0,0 0 1 0 0,-1 0-1 0 0,1 0 1 0 0,0 0-1 0 0,0-1 0 0 0,-1 1 1 0 0,1 0-1 0 0,0 0 1 0 0,0 0-1 0 0,-1 0 0 0 0,1 0 1 0 0,0 0-1 0 0,-1 1 1 0 0,1-1-1 0 0,-11 0-875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19.324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14 0 6536 0 0,'0'0'1110'0'0,"-3"6"2732"0"0,10 69-2828 0 0,-1 4-428 0 0,-6-61-542 0 0,-1 0 0 0 0,-1 0 0 0 0,-5 22 0 0 0,8-38-6 0 0,-4 6 462 0 0,2-7-449 0 0,-7-15-3160 0 0,5 10 2469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19.88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48 7712 0 0,'0'0'2650'0'0,"14"-9"-1704"0"0,24-17 546 0 0,-33 24-1445 0 0,0 0 0 0 0,0 0 0 0 0,0 1 0 0 0,0 0 0 0 0,0 0 0 0 0,8 0 0 0 0,-7 0-6 0 0,3 0 69 0 0,1 1-1 0 0,0 0 0 0 0,-1 0 1 0 0,1 1-1 0 0,-1 0 0 0 0,1 0 1 0 0,-1 1-1 0 0,1 0 0 0 0,12 6 1 0 0,-1-3-109 0 0,-16-4-5 0 0,-1-1 0 0 0,0 1 0 0 0,0 0 1 0 0,0 1-1 0 0,8 3 0 0 0,-10-4 483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0.55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77 7552 0 0,'0'0'2160'0'0,"6"-17"-1615"0"0,-5 15-464 0 0,-1 1 0 0 0,0 0 0 0 0,0 0 0 0 0,1-1 0 0 0,-1 1-1 0 0,0 0 1 0 0,1 0 0 0 0,-1 0 0 0 0,1 0 0 0 0,0 0 0 0 0,-1 0 0 0 0,1 0 0 0 0,0 0 0 0 0,0 0 0 0 0,-1 0-1 0 0,1 0 1 0 0,0 0 0 0 0,0 0 0 0 0,0 0 0 0 0,0 1 0 0 0,0-1 0 0 0,0 0 0 0 0,1 1 0 0 0,-1-1 0 0 0,1 0-1 0 0,4-2 5 0 0,43-23 411 0 0,-47 25-452 0 0,-1 0 0 0 0,1 1 0 0 0,-1-1 0 0 0,0 1 0 0 0,1-1 0 0 0,-1 1 0 0 0,1 0 0 0 0,0 0 0 0 0,-1 0 0 0 0,1 0 0 0 0,2 0 0 0 0,-4 0-39 0 0,1 0 0 0 0,-1 0-1 0 0,1 0 1 0 0,0 0-1 0 0,-1 0 1 0 0,1 0-1 0 0,-1 0 1 0 0,1 1-1 0 0,0-1 1 0 0,-1 0-1 0 0,1 0 1 0 0,-1 1-1 0 0,1-1 1 0 0,-1 0 0 0 0,1 1-1 0 0,-1-1 1 0 0,1 0-1 0 0,-1 1 1 0 0,0-1-1 0 0,1 1 1 0 0,-1-1-1 0 0,1 1 1 0 0,-1-1-1 0 0,0 1 1 0 0,1-1-1 0 0,-1 1 1 0 0,0-1 0 0 0,0 1-1 0 0,0-1 1 0 0,1 1-1 0 0,-1 0 1 0 0,0-1-1 0 0,0 1 1 0 0,0-1-1 0 0,0 2 1 0 0,0 5-67 0 0,1-5 52 0 0,-1 1-1 0 0,0-1 1 0 0,0 0-1 0 0,-1 0 1 0 0,1 1-1 0 0,0-1 1 0 0,-1 0-1 0 0,-1 4 1 0 0,-3 9 32 0 0,4-11 14 0 0,0 0-1 0 0,0 0 0 0 0,-1 0 1 0 0,0 0-1 0 0,-4 7 1 0 0,-3 5-362 0 0,8-13 312 0 0,0-1 0 0 0,-1 1 0 0 0,1-1 1 0 0,-1 1-1 0 0,1-1 0 0 0,-1 0 0 0 0,0 1 0 0 0,0-1 0 0 0,-3 2 1 0 0,-3 3 13 0 0,0-1 0 0 0,-11 14 0 0 0,18-19 5 0 0,0 0 1 0 0,0 0 0 0 0,0 0 0 0 0,1 0 0 0 0,-1 1 0 0 0,0-1-1 0 0,1 0 1 0 0,-1 1 0 0 0,1-1 0 0 0,-1 0 0 0 0,0 2-1 0 0,-1 4 175 0 0,2-6-21 0 0,-1-1-123 0 0,1 1-1 0 0,-1-1 1 0 0,1 1 0 0 0,0-1 0 0 0,-1 1 0 0 0,1-1 0 0 0,0 1 0 0 0,-1-1 0 0 0,1 1 0 0 0,0-1 0 0 0,0 1 0 0 0,0 0 0 0 0,-1-1-1 0 0,1 1 1 0 0,0-1 0 0 0,0 2 0 0 0,14-2-25 0 0,-10 1-10 0 0,0-1-1 0 0,0 0 0 0 0,0 0 0 0 0,0 0 0 0 0,0 0 0 0 0,0-1 0 0 0,0 1 1 0 0,0-1-1 0 0,0 0 0 0 0,0 0 0 0 0,0-1 0 0 0,-1 1 0 0 0,6-3 1 0 0,-7 2-1 0 0,1 1 0 0 0,0 0 0 0 0,-1 0 0 0 0,1 0 0 0 0,0 0 0 0 0,0 0 0 0 0,0 0 0 0 0,5 0 0 0 0,-5 1 0 0 0,1 0 0 0 0,-1-1 0 0 0,0 0 0 0 0,0 0 0 0 0,1 0 0 0 0,-1 0 0 0 0,0 0 0 0 0,3-3 0 0 0,-4 3-382 0 0,7-4 861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28:35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888 0 4864 0 0,'0'0'1816'0'0,"-5"11"-1320"0"0,-3-3-382 0 0,4-3-43 0 0,0-1 1 0 0,1 1 0 0 0,-1 0 0 0 0,1 0-1 0 0,0 0 1 0 0,-5 11 0 0 0,4-6 176 0 0,3-8-15 0 0,0 0-62 0 0,-4 3-80 0 0,2-2-39 0 0,1 0 0 0 0,-1-1 0 0 0,0 1 0 0 0,-1 0 1 0 0,-2 1-1 0 0,4-3 41 0 0,1 0-18 0 0,1-1-75 0 0,-6 5 78 0 0,1-1-1 0 0,0 1 1 0 0,-1-1 0 0 0,0-1-1 0 0,0 1 1 0 0,-11 3 0 0 0,11-3 38 0 0,4-1-100 0 0,-15 5 92 0 0,0-1-7 0 0,15-5-81 0 0,0 1-1 0 0,-11 4 70 0 0,4-2-25 0 0,5-3-31 0 0,0 0-1 0 0,0 0 1 0 0,0 1 0 0 0,0-1-1 0 0,-3 4 1 0 0,7-6-27 0 0,0 1-1 0 0,-1-1 1 0 0,1 0-1 0 0,0 0 1 0 0,0 1-1 0 0,-1-1 1 0 0,1 0-1 0 0,0 0 1 0 0,0 0 0 0 0,-1 1-1 0 0,1-1 1 0 0,0 0-1 0 0,0 0 1 0 0,-1 0-1 0 0,1 0 1 0 0,0 0 0 0 0,-1 0-1 0 0,1 1 1 0 0,0-1-1 0 0,-1 0 1 0 0,1 0-1 0 0,0 0 1 0 0,-1 0-1 0 0,1 0 1 0 0,0 0 0 0 0,-1 0-1 0 0,1 0 1 0 0,0-1-1 0 0,-1 1 1 0 0,1 0-1 0 0,-1 0 1 0 0,1 0-1 0 0,0 0 1 0 0,-1 0-1 0 0,1 0 1 0 0,0 0-1 0 0,-1 0 1 0 0,1 0-1 0 0,0 0 1 0 0,-1 0-1 0 0,1 0 1 0 0,0 0-1 0 0,-1 0 1 0 0,1 0-1 0 0,0 0 1 0 0,0 0-1 0 0,-1 1 1 0 0,1-1-1 0 0,0 0 1 0 0,-1 0-1 0 0,1 0 1 0 0,0 1-1 0 0,0-1 1 0 0,-1 0-1 0 0,1 0 1 0 0,0 0 0 0 0,0 1-1 0 0,0-1 1 0 0,-1 1-1 0 0,-25 26 286 0 0,26-26-278 0 0,-1-1 0 0 0,1 0 0 0 0,-1 1 0 0 0,1-1 0 0 0,-1 1 0 0 0,0-1 0 0 0,1 0 1 0 0,-1 1-1 0 0,1-1 0 0 0,-1 0 0 0 0,0 0 0 0 0,1 0 0 0 0,-1 1 0 0 0,0-1 0 0 0,1 0 1 0 0,-2 0-1 0 0,-3 1 53 0 0,-47 25 549 0 0,10 0-615 0 0,26-15 0 0 0,-13 6 0 0 0,22-13-2 0 0,0 0 0 0 0,-1 0 0 0 0,-10 3 1 0 0,-12 5 80 0 0,-5 1 137 0 0,32-12-216 0 0,1 0 0 0 0,0 0 0 0 0,-1 0 0 0 0,2 0 0 0 0,-1 0 0 0 0,0 0 0 0 0,0 1 0 0 0,0-1 0 0 0,1 1 0 0 0,-4 2 0 0 0,5-3 0 0 0,-1 0 0 0 0,0-1 0 0 0,1 1 0 0 0,-1 0 0 0 0,0-1 0 0 0,0 1 0 0 0,0-1 0 0 0,1 1 0 0 0,-1-1 0 0 0,0 0 0 0 0,-2 1 0 0 0,-6 4 0 0 0,5-2 0 0 0,-1 0 0 0 0,1 0 0 0 0,-1 0 0 0 0,-5 1 0 0 0,-4 3 0 0 0,8-2 0 0 0,4-3 3 0 0,0 1 0 0 0,-1 0 0 0 0,0-1 0 0 0,0 1 0 0 0,1-1 0 0 0,-1 0 0 0 0,-4 2 0 0 0,-6 7 26 0 0,8-5 22 0 0,1 0 0 0 0,-1-1 0 0 0,0 1 0 0 0,0-1 1 0 0,0 0-1 0 0,-1-1 0 0 0,0 1 0 0 0,-12 6 0 0 0,-4 6 333 0 0,2-6-279 0 0,-19 11-51 0 0,12-5 306 0 0,20-13-87 0 0,-6 9-210 0 0,11-11-110 0 0,-1 1-21 0 0,-7 11 39 0 0,7-12 61 0 0,-1 0 30 0 0,-3 11-28 0 0,3-3-45 0 0,-1 0-32 0 0,4-9 47 0 0,1 0 1 0 0,-1 0-1 0 0,1 0 0 0 0,-1 0 0 0 0,1-1 0 0 0,0 1 1 0 0,-1 0-1 0 0,1 0 0 0 0,0 0 0 0 0,0 0 0 0 0,0 0 1 0 0,0 1-1 0 0,3 2-16 0 0,-2-3 12 0 0,0 1 0 0 0,0 0 1 0 0,0 0-1 0 0,0 0 1 0 0,1 0-1 0 0,-1 0 0 0 0,1-1 1 0 0,0 1-1 0 0,-1 0 1 0 0,1-1-1 0 0,0 0 0 0 0,0 1 1 0 0,0-1-1 0 0,3 1 1 0 0,-1 0 8 0 0,0-1 1 0 0,0 0 0 0 0,0-1 0 0 0,0 1 0 0 0,0-1 0 0 0,8 0 0 0 0,-12 0-10 0 0,7 0 0 0 0,-1 0 0 0 0,1 0 0 0 0,-1-1 0 0 0,11-2 0 0 0,-2-4 9 0 0,-5 5 35 0 0,18 2 40 0 0,-28 0-88 0 0,0 0 1 0 0,0 0 0 0 0,1 0-1 0 0,-1 0 1 0 0,0 0-1 0 0,1 0 1 0 0,-1 0 0 0 0,0 0-1 0 0,1 0 1 0 0,-1 0-1 0 0,0 1 1 0 0,0-1 0 0 0,1 0-1 0 0,-1 0 1 0 0,0 0-1 0 0,0 0 1 0 0,1 0 0 0 0,-1 1-1 0 0,0-1 1 0 0,0 0-1 0 0,1 0 1 0 0,-1 0 0 0 0,0 1-1 0 0,0-1 1 0 0,1 1-1 0 0,-1-1-2 0 0,1 1 0 0 0,0 0 0 0 0,-1 0 1 0 0,1-1-1 0 0,0 1 0 0 0,0 0 0 0 0,0-1 0 0 0,0 1 0 0 0,0-1 0 0 0,-1 1 0 0 0,1-1 0 0 0,0 0 0 0 0,0 1 0 0 0,0-1 0 0 0,0 0 0 0 0,0 0 0 0 0,0 0 1 0 0,2 1-1 0 0,5 0-3 0 0,0 0 0 0 0,-1-1 0 0 0,9 0 0 0 0,8 2-19 0 0,-11-2 28 0 0,79-16 0 0 0,-58 11 0 0 0,-24 3 0 0 0,1 1 0 0 0,17 0 0 0 0,-16 0 0 0 0,-7 0 0 0 0,1 0 0 0 0,-1 0 0 0 0,0 0 0 0 0,0 1 0 0 0,0 0 1 0 0,0 0-1 0 0,1 0 0 0 0,-1 1 0 0 0,0-1 0 0 0,0 1 1 0 0,8 3-1 0 0,-1-1 8 0 0,-11-3-5 0 0,1 1 0 0 0,-1-1-1 0 0,0 0 1 0 0,0 1-1 0 0,0-1 1 0 0,0 1 0 0 0,1-1-1 0 0,-1 1 1 0 0,0 0 0 0 0,0-1-1 0 0,0 1 1 0 0,0 0-1 0 0,-1 0 1 0 0,1-1 0 0 0,1 3-1 0 0,4 2 10 0 0,-2-5-26 0 0,10 5-11 0 0,-12-4 84 0 0,-1 0-52 0 0,-1-1 1 0 0,1 1 0 0 0,0 0 0 0 0,-1-1-1 0 0,1 1 1 0 0,0-1 0 0 0,0 1 0 0 0,-1-1-1 0 0,1 1 1 0 0,0-1 0 0 0,0 0 0 0 0,0 1 0 0 0,0-1-1 0 0,0 0 1 0 0,0 0 0 0 0,1 1 0 0 0,7-1-8 0 0,14 0 49 0 0,-22 0-118 0 0,0 0 1 0 0,2 0 60 0 0,8-3 113 0 0,-3-1-85 0 0,-6 3-40 0 0,-11-7-1796 0 0,-2-11 1543 0 0,10 17 271 0 0,0 1 1 0 0,0 0-1 0 0,0-1 0 0 0,0 1 1 0 0,1 0-1 0 0,-1-1 1 0 0,1 1-1 0 0,-1-1 1 0 0,1 1-1 0 0,0-1 1 0 0,-1-1-1 0 0,0-2 5 0 0,1 3 10 0 0,0 1 0 0 0,-1-1 1 0 0,1 0-1 0 0,0 0 1 0 0,0 0-1 0 0,0 0 0 0 0,0 1 1 0 0,0-4-1 0 0,1-2-9 0 0,-1 6-52 0 0,0-6 169 0 0,0-2-110 0 0,8-3-62 0 0,-3 7 21 0 0,-4 4 941 0 0,-2 0-856 0 0,1 1-55 0 0,0 0 0 0 0,0 0 0 0 0,0-1 0 0 0,0 1 0 0 0,0 0-1 0 0,0 0 1 0 0,0 0 0 0 0,0 0 0 0 0,0 0 0 0 0,0-1 0 0 0,0 1 0 0 0,-1 0 0 0 0,1 0 0 0 0,0 0 0 0 0,0 0 0 0 0,0 0 0 0 0,0-1 0 0 0,0 1-1 0 0,0 0 1 0 0,0 0 0 0 0,0 0 0 0 0,1 0 0 0 0,-1 0 0 0 0,0-1 0 0 0,0 1 0 0 0,0 0 0 0 0,0 0 0 0 0,0 0 0 0 0,0 0 0 0 0,0 0 0 0 0,0-1-1 0 0,0 1 1 0 0,0 0 0 0 0,0 0 0 0 0,1 0 0 0 0,-1 0 0 0 0,0 0 0 0 0,0 0 0 0 0,0 0 0 0 0,8-2-28 0 0,4 2-18 0 0,-6 1 46 0 0,0 1 0 0 0,-1-1 0 0 0,1 1 0 0 0,-1 0 0 0 0,1 1 0 0 0,-1-1 0 0 0,0 1 0 0 0,0 0 0 0 0,4 4 0 0 0,-7-6 0 0 0,1 2 4 0 0,0-1 0 0 0,0 0 1 0 0,0 0-1 0 0,0 0 1 0 0,0 0-1 0 0,1-1 0 0 0,-1 1 1 0 0,1-1-1 0 0,-1 0 0 0 0,1 0 1 0 0,-1 0-1 0 0,8 0 1 0 0,9 4-9 0 0,-16-4-13 0 0,20 0-19 0 0,-12-1 50 0 0,-10-2 25 0 0,-1 1 732 0 0,-5 9-643 0 0,0 0 0 0 0,0 0 0 0 0,-1 0 0 0 0,0 0 0 0 0,0-1 0 0 0,-1 0 0 0 0,0 0 1 0 0,0-1-1 0 0,-13 12 0 0 0,12-13-132 0 0,0 0 0 0 0,0 0 1 0 0,-12 5-1 0 0,12-6 55 0 0,0 0 1 0 0,-1 0-1 0 0,-10 10 1 0 0,12-9-52 0 0,3-3 0 0 0,-36 17 0 0 0,28-12 0 0 0,-1-2-100 0 0,10-4-410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1.59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0 366 5792 0 0,'0'0'2894'0'0,"19"-16"-191"0"0,-19 15-2324 0 0,9-21 1397 0 0,-7 15-1513 0 0,1-1 0 0 0,7-14 0 0 0,-6 14-116 0 0,-1 0 1 0 0,5-13 0 0 0,-4 7-28 0 0,1 1 0 0 0,1-1 0 0 0,0 1 0 0 0,1 1 1 0 0,0-1-1 0 0,11-14 0 0 0,-17 26-113 0 0,15-25 119 0 0,-1-1 0 0 0,15-36 0 0 0,-28 58-74 0 0,0 1 0 0 0,1 0 0 0 0,0 0-1 0 0,0 0 1 0 0,4-4 0 0 0,-7 9-71 0 0,0 0 1 0 0,0 0 0 0 0,0 0-1 0 0,0 0 1 0 0,0 0 0 0 0,0 0-1 0 0,0 1 1 0 0,0-1-1 0 0,0 0 1 0 0,1 0 0 0 0,-1 0-1 0 0,1 1 1 0 0,0 6-56 0 0,4 100-982 0 0,-2-75 1056 0 0,-2 34 0 0 0,-1-39 0 0 0,1-6 14 0 0,0 30-63 0 0,-1-51-124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1.96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27 7248 0 0,'0'0'1425'0'0,"0"2"-1370"0"0,1 0 0 0 0,1-1 0 0 0,-1 1-1 0 0,0 0 1 0 0,0-1 0 0 0,1 1 0 0 0,1 0 0 0 0,1-1-91 0 0,1-1 0 0 0,0 1 0 0 0,0-1 0 0 0,-1-1 0 0 0,1 1 0 0 0,0-1 0 0 0,0 0 0 0 0,-1 0 0 0 0,1 0 0 0 0,0 0 0 0 0,4-3 0 0 0,-3 1 107 0 0,0 2 0 0 0,0-1 0 0 0,0 0 0 0 0,0 1 0 0 0,9 0 0 0 0,-12 1-21 0 0,0 0 1 0 0,0 0-1 0 0,-1-1 0 0 0,1 1 0 0 0,0-1 0 0 0,0 1 0 0 0,0-1 0 0 0,-1 0 0 0 0,1 0 0 0 0,0 0 0 0 0,-1 0 0 0 0,1-1 0 0 0,-1 1 0 0 0,0-1 0 0 0,1 1 1 0 0,-1-1-1 0 0,3-2 0 0 0,0 1-818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2.65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75 9872 0 0,'0'0'746'0'0,"8"-8"-427"0"0,-2-6-20 0 0,7-7 115 0 0,-8 14-517 0 0,-5 5 93 0 0,1 1-1 0 0,0-1 0 0 0,0 1 1 0 0,0-1-1 0 0,1 1 0 0 0,-1 0 1 0 0,0 0-1 0 0,0-1 1 0 0,1 1-1 0 0,-1 0 0 0 0,1 0 1 0 0,-1 0-1 0 0,1 0 0 0 0,-1 0 1 0 0,1 1-1 0 0,-1-1 0 0 0,1 0 1 0 0,2 0-1 0 0,20-2 2462 0 0,-23 3-2135 0 0,0 1-190 0 0,0-1-137 0 0,0 1 0 0 0,-1-1 0 0 0,1 1-1 0 0,-1 0 1 0 0,1-1 0 0 0,0 1 0 0 0,-1 0-1 0 0,1-1 1 0 0,-1 1 0 0 0,1 0 0 0 0,-1 0-1 0 0,0 0 1 0 0,1 0 0 0 0,-1-1 0 0 0,0 1-1 0 0,0 0 1 0 0,1 0 0 0 0,-1 0 0 0 0,0 0-1 0 0,0 0 1 0 0,0 0 0 0 0,0 0 0 0 0,0 0-1 0 0,0-1 1 0 0,0 1 0 0 0,-1 0 0 0 0,1 0 0 0 0,0 0-1 0 0,0 0 1 0 0,-1 0 0 0 0,0 1 0 0 0,0 2-11 0 0,0 2-73 0 0,0 0 0 0 0,0-1 0 0 0,-1 0 0 0 0,0 1 0 0 0,0-1 0 0 0,0 0 0 0 0,-1 0 0 0 0,-3 5 0 0 0,1 0 17 0 0,2-6 187 0 0,2-3-76 0 0,0 0 0 0 0,1-1-1 0 0,-1 1 1 0 0,1 0-1 0 0,-1 0 1 0 0,1 0 0 0 0,-1 0-1 0 0,1 0 1 0 0,0 0-1 0 0,-1 0 1 0 0,1 0 0 0 0,0 0-1 0 0,0 0 1 0 0,0 0-1 0 0,0 0 1 0 0,0 0-1 0 0,0 0 1 0 0,0 0 0 0 0,0 0-1 0 0,0 0 1 0 0,0 0-1 0 0,0 0 1 0 0,1 1 0 0 0,1 3-23 0 0,-1-4 33 0 0,0 1-43 0 0,0-1 1 0 0,1 0-1 0 0,-1 0 0 0 0,0 0 1 0 0,0 0-1 0 0,0 0 0 0 0,1-1 1 0 0,-1 1-1 0 0,1 0 0 0 0,-1 0 1 0 0,0-1-1 0 0,1 1 0 0 0,-1-1 1 0 0,1 0-1 0 0,-1 1 0 0 0,1-1 1 0 0,0 0-1 0 0,-1 0 1 0 0,1 0-1 0 0,-1 0 0 0 0,1 0 1 0 0,-1 0-1 0 0,1 0 0 0 0,-1-1 1 0 0,1 1-1 0 0,-1 0 0 0 0,3-2 1 0 0,0 1 0 0 0,9-5-239 0 0,-4 1-3999 0 0,-3 2 184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4.62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243 5 11312 0 0,'0'0'1397'0'0,"-20"-3"-1645"0"0,10 2 516 0 0,0 1 0 0 0,0 0 1 0 0,1 0-1 0 0,-1 1 0 0 0,0 1 0 0 0,0-1 0 0 0,0 2 1 0 0,1-1-1 0 0,-1 1 0 0 0,1 1 0 0 0,-18 8 1 0 0,25-10-295 0 0,1 0 1 0 0,-1 0-1 0 0,1 0 1 0 0,-1 0-1 0 0,1 0 1 0 0,-1 0 0 0 0,1 0-1 0 0,0 0 1 0 0,0 1-1 0 0,0-1 1 0 0,0 0 0 0 0,1 1-1 0 0,-1-1 1 0 0,1 1-1 0 0,-1-1 1 0 0,1 5 0 0 0,0-4 25 0 0,-1 1 1 0 0,1-1 0 0 0,-1 1 0 0 0,0 0 0 0 0,-1 3-1 0 0,0-3-10 0 0,1-1-1 0 0,0 1 0 0 0,0 0 0 0 0,1 0 0 0 0,-1 5 1 0 0,0 1-33 0 0,0 1 1 0 0,-1 0-1 0 0,0-1 1 0 0,-4 12-1 0 0,3-9-111 0 0,-5 26 1 0 0,4 2 62 0 0,-8 141-6 0 0,14-154 97 0 0,-2-20 0 0 0,1-1 0 0 0,-1 1 0 0 0,0 0 0 0 0,0-1 0 0 0,-1 1 0 0 0,-3 13 0 0 0,-4 17 0 0 0,5-33 0 0 0,-4 9 70 0 0,6-13 488 0 0,15-18-482 0 0,-4 13-71 0 0,-5 2-14 0 0,0 0 1 0 0,1 0-1 0 0,-1 1 0 0 0,1-1 1 0 0,-1 1-1 0 0,1 1 0 0 0,7-1 1 0 0,0-2 9 0 0,-8 2-18 0 0,0 0 1 0 0,0 1-1 0 0,0-1 1 0 0,6 1-1 0 0,-8 1-129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7.592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21 1 5552 0 0,'0'0'2856'0'0,"3"6"-1148"0"0,-3 6-444 0 0,1-5-927 0 0,-1 1 0 0 0,-1 0 1 0 0,-1 9-1 0 0,-2 14 39 0 0,1 0 1 0 0,2 37-1 0 0,1-67-477 0 0,0 1-154 0 0,0 0 6 0 0,1-1 0 0 0,-1 1 0 0 0,0-1 0 0 0,0 1 0 0 0,-1-1 0 0 0,1 1-1 0 0,0 0 1 0 0,0-1 0 0 0,-1 1 0 0 0,1-1 0 0 0,-1 1 0 0 0,-1 2 0 0 0,-2-2-2322 0 0,-2 2-746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8.30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25 6048 0 0,'0'0'456'0'0,"15"-12"672"0"0,-9 10-950 0 0,0-1 0 0 0,0 1 1 0 0,1 1-1 0 0,-1-1 0 0 0,0 1 0 0 0,1 0 1 0 0,-1 0-1 0 0,1 1 0 0 0,-1 0 1 0 0,1 0-1 0 0,-1 1 0 0 0,1 0 0 0 0,11 3 1 0 0,-13-4-180 0 0,0 1 1 0 0,-1-1 0 0 0,1 0-1 0 0,-1 0 1 0 0,9-2 0 0 0,6 1 12 0 0,30 1-1948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28.71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23 1 8752 0 0,'0'0'2714'0'0,"-8"10"-2443"0"0,6-8-208 0 0,0 1-1 0 0,0 0 1 0 0,1 0 0 0 0,0 0-1 0 0,-1 0 1 0 0,1 0 0 0 0,0 0-1 0 0,1 0 1 0 0,-1 0 0 0 0,0 1-1 0 0,1 3 1 0 0,0 41 513 0 0,0-25-89 0 0,9 83-2823 0 0,-9-100 1728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1.66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93 48 7016 0 0,'0'0'1472'0'0,"0"-1"-1179"0"0,-3-27 1080 0 0,3 27-1215 0 0,0 0-1 0 0,0 1 0 0 0,-1-1 1 0 0,1 1-1 0 0,-1-1 0 0 0,1 0 0 0 0,-1 1 1 0 0,1-1-1 0 0,-1 1 0 0 0,1-1 1 0 0,-1 1-1 0 0,1 0 0 0 0,-1-1 1 0 0,0 1-1 0 0,1 0 0 0 0,-1-1 1 0 0,1 1-1 0 0,-2-1 0 0 0,-15-4 953 0 0,13 4-853 0 0,3 0-225 0 0,-9 0 141 0 0,8 1-147 0 0,0 1-1 0 0,-1 0 1 0 0,1-1-1 0 0,0 1 1 0 0,0 0-1 0 0,0 0 1 0 0,-3 3 0 0 0,3-3-26 0 0,0 1 0 0 0,0-1 0 0 0,0 1 0 0 0,0 0 0 0 0,0 0 0 0 0,0 0 0 0 0,1 0 0 0 0,-1 0 0 0 0,1 0 0 0 0,-1 0 0 0 0,1 0 0 0 0,0 1 0 0 0,0-1 0 0 0,0 0 0 0 0,0 1 0 0 0,0-1 0 0 0,1 1 0 0 0,-1-1 0 0 0,1 1 0 0 0,-1-1 0 0 0,1 1 0 0 0,0-1 0 0 0,0 1 0 0 0,0 0 0 0 0,1-1 0 0 0,-1 1 0 0 0,1 3 0 0 0,1 1 0 0 0,1 0 0 0 0,-1 0 0 0 0,1 0 0 0 0,0 0 0 0 0,1-1 0 0 0,0 1 0 0 0,7 9 0 0 0,-10-15-15 0 0,0 1 0 0 0,0-1 1 0 0,1 0-1 0 0,-1 1 0 0 0,0-1 0 0 0,1 0 1 0 0,-1 0-1 0 0,1 0 0 0 0,2 1 1 0 0,5 4-69 0 0,-9-6 73 0 0,1 1-1 0 0,0-1 1 0 0,-1 1 0 0 0,1-1-1 0 0,-1 1 1 0 0,1-1-1 0 0,0 0 1 0 0,-1 1-1 0 0,1-1 1 0 0,0 0 0 0 0,0 1-1 0 0,-1-1 1 0 0,1 0-1 0 0,0 0 1 0 0,0 0 0 0 0,-1 0-1 0 0,1 0 1 0 0,1 0-1 0 0,0 0-33 0 0,3 1-19 0 0,-1-1 0 0 0,1 0 1 0 0,-1 0-1 0 0,1 0 0 0 0,-1-1 1 0 0,0 0-1 0 0,5-1 0 0 0,21-2-925 0 0,-21 2 852 0 0,-3-1-3749 0 0,-1 1 44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2.30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6 43 4384 0 0,'0'0'1704'0'0,"-5"23"608"0"0,5-21-2230 0 0,0 0 0 0 0,1-1 0 0 0,-1 1 1 0 0,1 0-1 0 0,0 0 0 0 0,0 0 0 0 0,-1-1 0 0 0,1 1 1 0 0,0 0-1 0 0,1-1 0 0 0,-1 1 0 0 0,0 0 1 0 0,0-1-1 0 0,1 0 0 0 0,-1 1 0 0 0,1-1 0 0 0,-1 0 1 0 0,1 0-1 0 0,-1 0 0 0 0,1 0 0 0 0,0 0 1 0 0,-1 0-1 0 0,1 0 0 0 0,0 0 0 0 0,2 0 0 0 0,0 0 73 0 0,0 1-1 0 0,0-1 1 0 0,0 0-1 0 0,0 0 0 0 0,0-1 1 0 0,0 1-1 0 0,0-1 1 0 0,1 0-1 0 0,-1 0 0 0 0,0 0 1 0 0,6-1-1 0 0,-5-1-40 0 0,-1 1 0 0 0,1-1 0 0 0,0 1-1 0 0,0-1 1 0 0,-1 0 0 0 0,1-1-1 0 0,-1 1 1 0 0,0-1 0 0 0,0 0 0 0 0,0 0-1 0 0,0-1 1 0 0,5-4 0 0 0,10-19 87 0 0,-19 27 145 0 0,0-2-304 0 0,0 1 1 0 0,0 0 0 0 0,-1-1 0 0 0,1 1 0 0 0,0 0 0 0 0,-1 0 0 0 0,0-1 0 0 0,1 1 0 0 0,-1 0 0 0 0,-1-2 0 0 0,-4-3 236 0 0,-1-1-151 0 0,-18-3 473 0 0,17 8-601 0 0,1 1-70 0 0,5 2-163 0 0,0-1 0 0 0,0 0 0 0 0,0-1 0 0 0,0 1 0 0 0,0 0 0 0 0,0 0 0 0 0,0-1 0 0 0,0 0 1 0 0,0 1-1 0 0,-2-2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2.89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62 1 9760 0 0,'0'0'2384'0'0,"-3"5"-1792"0"0,4-1-508 0 0,-2 3 18 0 0,-10 12-368 0 0,8-18 266 0 0,1 0-3 0 0,-4 13 50 0 0,5-13 62 0 0,1 0-1 0 0,0 0 1 0 0,0 1 0 0 0,0-1 0 0 0,0 0 0 0 0,0 0 0 0 0,0 0 0 0 0,0 0 0 0 0,0 0 0 0 0,0 0 0 0 0,0 0 0 0 0,1 0 0 0 0,-1 0 0 0 0,0 0 0 0 0,1 0 0 0 0,-1 0 0 0 0,1 0 0 0 0,0 1-1 0 0,15 21 136 0 0,-11-17-257 0 0,-1-1-1 0 0,0 1 1 0 0,5 10 0 0 0,2 11 31 0 0,-10-12 363 0 0,-2-10-206 0 0,1-4 35 0 0,0 0-114 0 0,-9 8 0 0 0,9-8-96 0 0,-1-1-1 0 0,1 1 0 0 0,0-1 1 0 0,-1 1-1 0 0,1-1 0 0 0,-1 0 0 0 0,1 1 1 0 0,-1-1-1 0 0,1 0 0 0 0,-1 1 0 0 0,1-1 1 0 0,-1 0-1 0 0,1 0 0 0 0,-1 1 1 0 0,1-1-1 0 0,-1 0 0 0 0,1 0 0 0 0,-1 0 1 0 0,1 0-1 0 0,-1 0 0 0 0,1 0 1 0 0,-1 0-1 0 0,0 0 0 0 0,1 0 0 0 0,-1 0 1 0 0,1 0-1 0 0,-1 0 0 0 0,0-1 1 0 0,-18 6-410 0 0,18-5 376 0 0,-1 1-1 0 0,1 0 1 0 0,-1-1 0 0 0,1 1-1 0 0,-1-1 1 0 0,1 0 0 0 0,-1 1-1 0 0,1-1 1 0 0,-1 0 0 0 0,0 0 0 0 0,1 0-1 0 0,-1 0 1 0 0,1 0 0 0 0,-1-1-1 0 0,-2 0 1 0 0,-15-4-1773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28:3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871 0 6192 0 0,'0'0'1145'0'0,"-11"1"-464"0"0,1 3-667 0 0,-6 7 4 0 0,14-9 5 0 0,0 0 1 0 0,1 0-1 0 0,-1 0 0 0 0,0 0 0 0 0,1 0 0 0 0,0 1 0 0 0,-1-1 0 0 0,1 0 0 0 0,0 1 0 0 0,0-1 0 0 0,0 1 0 0 0,0 3 0 0 0,-5 12 332 0 0,2-11-201 0 0,1-1 0 0 0,-1 0 0 0 0,0 0 0 0 0,-1-1 1 0 0,1 1-1 0 0,-7 5 0 0 0,4-5-74 0 0,1 1 1 0 0,-9 12-1 0 0,13-15-6 0 0,-1-1-1 0 0,0 1 1 0 0,0-1 0 0 0,-1 0-1 0 0,-4 4 1 0 0,0-1-24 0 0,6-3-41 0 0,-11 3 41 0 0,5-3-8 0 0,-17 14 38 0 0,-27 8-26 0 0,-110 57 1287 0 0,109-57-1329 0 0,33-16-18 0 0,1 0 1 0 0,-34 22 0 0 0,47-28-28 0 0,4-2 29 0 0,-1 1-1 0 0,1-1 1 0 0,0 0-1 0 0,-1 1 1 0 0,1 0-1 0 0,0-1 1 0 0,0 1-1 0 0,-3 3 1 0 0,-5 7 18 0 0,8-10-8 0 0,0 0 0 0 0,0 1 0 0 0,0-1 0 0 0,0 0 0 0 0,-1 0 0 0 0,1 0 0 0 0,-1-1 0 0 0,1 1 0 0 0,-5 2 0 0 0,5-2 37 0 0,-3 4-32 0 0,-3 2-1 0 0,2-3 33 0 0,1 1-32 0 0,-4 1-11 0 0,-15 12 165 0 0,19-13-98 0 0,4-4-1 0 0,0-2-65 0 0,0 1 0 0 0,1-1 0 0 0,-1 0 0 0 0,0 1 0 0 0,1-1 0 0 0,-1 1 0 0 0,1-1-1 0 0,-1 1 1 0 0,1 0 0 0 0,-1-1 0 0 0,1 1 0 0 0,-1-1 0 0 0,1 1 0 0 0,0 0 0 0 0,-1 0 0 0 0,-5 6-2 0 0,3-6 3 0 0,-3 4 19 0 0,1 1 16 0 0,-17 20-25 0 0,16-16-12 0 0,5-8 0 0 0,-11 7 0 0 0,7-4 5 0 0,3-3 11 0 0,0 0-1 0 0,0 0 1 0 0,0 0-1 0 0,0 0 1 0 0,-1-1-1 0 0,1 1 0 0 0,0-1 1 0 0,-1 1-1 0 0,-2 0 1 0 0,-10 15 216 0 0,6-10-185 0 0,8-7-45 0 0,0 1 1 0 0,0-1 0 0 0,1 1-1 0 0,-1 0 1 0 0,0-1-1 0 0,1 1 1 0 0,-1 0-1 0 0,0 0 1 0 0,1-1-1 0 0,-1 1 1 0 0,1 0-1 0 0,0 0 1 0 0,-1 0 0 0 0,1 0-1 0 0,-1 1 1 0 0,-4 8-3 0 0,-7 22 178 0 0,11-29-137 0 0,1 0 0 0 0,-1-1 1 0 0,0 1-1 0 0,-1 0 0 0 0,1-1 1 0 0,0 1-1 0 0,-1-1 1 0 0,1 1-1 0 0,-1-1 0 0 0,0 0 1 0 0,0 0-1 0 0,-2 3 1 0 0,1-2 21 0 0,3-2-64 0 0,1 0-1 0 0,-1 0 0 0 0,0 1 0 0 0,0-1 0 0 0,0 0 1 0 0,-1 0-1 0 0,1 0 0 0 0,0 0 0 0 0,0 0 0 0 0,-1 0 1 0 0,1 0-1 0 0,0 0 0 0 0,-2 2 0 0 0,1-1-104 0 0,1-2 28 0 0,1 1 66 0 0,-1 0-1 0 0,0-1 1 0 0,0 1 0 0 0,0 0 0 0 0,0-1-1 0 0,1 1 1 0 0,-1-1 0 0 0,0 1 0 0 0,1-1-1 0 0,-1 1 1 0 0,0 0 0 0 0,1-1 0 0 0,-1 1-1 0 0,1-1 1 0 0,-1 0 0 0 0,0 1 0 0 0,1-1-1 0 0,-1 1 1 0 0,1-1 0 0 0,0 0 0 0 0,-1 1-1 0 0,1-1 1 0 0,-1 0 0 0 0,2 1 0 0 0,6 3 12 0 0,2 3-1 0 0,4-1 12 0 0,-5-3 42 0 0,-4-2-55 0 0,6-1 5 0 0,2 0-3 0 0,-11 2 0 0 0,-1-1 0 0 0,-1-1 0 0 0,0 1 0 0 0,1-1 0 0 0,0 1 0 0 0,-1-1 0 0 0,1 1 0 0 0,-1-1 0 0 0,1 0 0 0 0,0 1 0 0 0,-1-1 0 0 0,1 0 0 0 0,0 1 0 0 0,-1-1 0 0 0,1 0 0 0 0,0 0 0 0 0,0 1 0 0 0,-1-1 0 0 0,1 0 0 0 0,0 0 0 0 0,1 0 0 0 0,4 1 0 0 0,0-1 0 0 0,0 0 0 0 0,0 0 0 0 0,0 0 0 0 0,0-1 0 0 0,0 1 0 0 0,0-2 0 0 0,7-1 0 0 0,3 2 0 0 0,-11 4 0 0 0,-2-1 0 0 0,1-1 0 0 0,0-1 0 0 0,0 1 0 0 0,1-1 0 0 0,-1 0 0 0 0,0 0 0 0 0,1-1 0 0 0,-1 1 0 0 0,0-1 0 0 0,0 0 0 0 0,1 0 0 0 0,4-3 0 0 0,-2 2 0 0 0,114-24 0 0 0,-109 25 72 0 0,-1-1 1 0 0,1 1 0 0 0,0 1 0 0 0,21 2 0 0 0,6 0 51 0 0,-35-2-124 0 0,-1 1 0 0 0,0-1 0 0 0,0 1 0 0 0,1 0 0 0 0,-1 0 0 0 0,4 2 0 0 0,-4-2 0 0 0,0 0 0 0 0,0 0 0 0 0,0 0 0 0 0,1 0 0 0 0,-1-1 0 0 0,4 1 0 0 0,17 2 0 0 0,-19-2 0 0 0,0-1 0 0 0,-1 1 0 0 0,1-1 0 0 0,0 0 0 0 0,-1 0 0 0 0,8-1 0 0 0,0-1 0 0 0,-8 2 0 0 0,0 0 0 0 0,0-1 0 0 0,0 0 0 0 0,-1 1 0 0 0,1-2 0 0 0,0 1 0 0 0,-1 0 0 0 0,6-3 0 0 0,-5 2-23 0 0,0 1-1 0 0,0-1 1 0 0,0 1 0 0 0,1 0 0 0 0,-1 1 0 0 0,0-1 0 0 0,1 1 0 0 0,-1-1 0 0 0,6 2 0 0 0,14-1 23 0 0,-23 0 92 0 0,-2-1-279 0 0,-6-2 187 0 0,6 2 58 0 0,-10-18-264 0 0,7 12 113 0 0,-1-6-160 0 0,4 10 266 0 0,0 1 0 0 0,0-1 0 0 0,-1 1 0 0 0,1 0 0 0 0,0-1 0 0 0,-1 1 0 0 0,1 0 0 0 0,-1 0 0 0 0,0 0 0 0 0,0 0 0 0 0,-2-2 0 0 0,-3-3 0 0 0,-3-3 70 0 0,9 8-75 0 0,0 0 0 0 0,-1 0 0 0 0,1 1 0 0 0,-1-1 0 0 0,0 0 0 0 0,1 1 0 0 0,-1 0 0 0 0,0-1 0 0 0,-4-1 0 0 0,4 2-8 0 0,1 0 1 0 0,0 0 0 0 0,0 1-1 0 0,0-1 1 0 0,0 0 0 0 0,1 0-1 0 0,-1 0 1 0 0,0 1 0 0 0,0-1-1 0 0,1 0 1 0 0,-1 0 0 0 0,1 0-1 0 0,-1 0 1 0 0,1 0 0 0 0,-1-1-1 0 0,-2-1 43 0 0,-5-4-32 0 0,1 2-11 0 0,5 7 0 0 0,6 8 0 0 0,-4-9 0 0 0,8 11-79 0 0,-8-10 48 0 0,1-1 0 0 0,0 1 1 0 0,0-1-1 0 0,0 0 0 0 0,0 1 0 0 0,0-1 1 0 0,0 0-1 0 0,0 0 0 0 0,0 1 0 0 0,0-1 1 0 0,0 0-1 0 0,1 0 0 0 0,1 1 0 0 0,45 27 301 0 0,-46-28-271 0 0,0 0 1 0 0,0 0 0 0 0,0 0 0 0 0,0 0 0 0 0,0-1-1 0 0,0 1 1 0 0,0-1 0 0 0,0 1 0 0 0,0-1 0 0 0,2 1-1 0 0,-2-1 1 0 0,0 0-1 0 0,0 0 1 0 0,0 1-1 0 0,0-1 1 0 0,0 1-1 0 0,0-1 0 0 0,0 1 1 0 0,3 1-1 0 0,-3 0 21 0 0,0 0 1 0 0,1 0-1 0 0,-1 0 0 0 0,0 0 0 0 0,0 0 0 0 0,0 1 1 0 0,0-1-1 0 0,0 0 0 0 0,2 5 0 0 0,-1-3 105 0 0,-3-3-116 0 0,1 0 0 0 0,0 0-1 0 0,-1 0 1 0 0,1 0 0 0 0,-1 0 0 0 0,1 0-1 0 0,-1 0 1 0 0,1 0 0 0 0,-1 0 0 0 0,0 0-1 0 0,1 0 1 0 0,-1 1 0 0 0,2 13 57 0 0,-5 4 75 0 0,1-13-47 0 0,1-4-78 0 0,-1 0 0 0 0,1-1 0 0 0,0 1 0 0 0,0 0 1 0 0,0 0-1 0 0,0 0 0 0 0,0 0 0 0 0,0 0 0 0 0,0 4 1 0 0,-4 6-17 0 0,3-9 1 0 0,2-1 4 0 0,-1-1 1 0 0,1 1-1 0 0,-1 0 1 0 0,0 0-1 0 0,0-1 0 0 0,0 1 1 0 0,0-1-1 0 0,0 1 1 0 0,0-1-1 0 0,-2 3 0 0 0,-9 8 68 0 0,7-8-38 0 0,0 1 1 0 0,0-1-1 0 0,0 0 0 0 0,-1-1 1 0 0,1 1-1 0 0,-1-1 0 0 0,-9 4 1 0 0,1-1-36 0 0,11-3 0 0 0,1 0 0 0 0,-9 3 0 0 0,-12 2 0 0 0,11-4-11 0 0,10-3-44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3.72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3 7488 0 0,'0'0'4408'0'0,"16"-2"-3943"0"0,1 2-238 0 0,-11-1-105 0 0,0 1-1 0 0,1 0 0 0 0,-1 1 0 0 0,10 1 0 0 0,-16-2-116 0 0,1 0 0 0 0,0 0 0 0 0,-1 0-1 0 0,1 0 1 0 0,0 0 0 0 0,0 0 0 0 0,-1 1-1 0 0,1-1 1 0 0,0 0 0 0 0,-1 0 0 0 0,1 1-1 0 0,-1-1 1 0 0,1 1 0 0 0,0-1 0 0 0,-1 0-1 0 0,1 1 1 0 0,-1-1 0 0 0,1 1 0 0 0,-1-1-1 0 0,1 1 1 0 0,-1-1 0 0 0,1 1 0 0 0,-1 0 0 0 0,0-1-1 0 0,1 1 1 0 0,-1 0 0 0 0,1 0 0 0 0,-1 0 59 0 0,-1 4 53 0 0,1-3-117 0 0,-1-1 1 0 0,1 0-1 0 0,-1 1 1 0 0,0-1-1 0 0,1 0 1 0 0,-1 1-1 0 0,0-1 0 0 0,0 0 1 0 0,0 0-1 0 0,0 0 1 0 0,0 0-1 0 0,0 0 1 0 0,0 0-1 0 0,0 0 1 0 0,0 0-1 0 0,0 0 0 0 0,-1 0 1 0 0,1-1-1 0 0,0 1 1 0 0,-1 0-1 0 0,1-1 1 0 0,0 1-1 0 0,-3-1 1 0 0,-11 8-1 0 0,-15 18 0 0 0,29-25 54 0 0,1 0 0 0 0,-1-1 0 0 0,0 1 0 0 0,0 0 0 0 0,0 0 0 0 0,0 0 0 0 0,1 0 0 0 0,-1 0 0 0 0,0 0 0 0 0,1 0 0 0 0,-1 0 0 0 0,1 1 0 0 0,-1-1 0 0 0,1 0 0 0 0,0 0 1 0 0,-1 0-1 0 0,1 1 0 0 0,0-1 0 0 0,0 0 0 0 0,0 0 0 0 0,0 2 0 0 0,0-2 25 0 0,3 5 8 0 0,-1 2-74 0 0,0-6-1 0 0,-1-1 1 0 0,1 0-1 0 0,-1 0 1 0 0,1 0-1 0 0,0 0 1 0 0,0 0 0 0 0,-1 0-1 0 0,1 0 1 0 0,0-1-1 0 0,0 1 1 0 0,0-1-1 0 0,0 1 1 0 0,3-1 0 0 0,0 1-13 0 0,0-1 0 0 0,0 0 0 0 0,1 0 0 0 0,-1-1 0 0 0,0 0 0 0 0,0 0 0 0 0,7-2 0 0 0,4 0-320 0 0,-15 3 280 0 0,0 0 0 0 0,0 0 0 0 0,-1 0 0 0 0,1-1 0 0 0,0 1 1 0 0,0 0-1 0 0,0 0 0 0 0,0 0 0 0 0,-1-1 0 0 0,1 1 0 0 0,0-1 0 0 0,0 1 0 0 0,-1 0 0 0 0,1-1 0 0 0,0 1 1 0 0,-1-1-1 0 0,1 1 0 0 0,0-1 0 0 0,-1 0 0 0 0,1 1 0 0 0,-1-1 0 0 0,2-1 0 0 0,8-11-1298 0 0,-9 12 842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4.44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35 11256 0 0,'0'0'1133'0'0,"0"12"-1044"0"0,0 19-897 0 0,2-5-171 0 0,-3-21 963 0 0,1 0 1 0 0,1-1-1 0 0,-1 1 1 0 0,1 0-1 0 0,0-1 1 0 0,0 1-1 0 0,0-1 1 0 0,0 1-1 0 0,3 4 1 0 0,-4-8 420 0 0,0-1-371 0 0,0 0-1 0 0,0 1 1 0 0,0-1-1 0 0,0 0 1 0 0,0 1-1 0 0,0-1 1 0 0,0 0-1 0 0,0 0 1 0 0,0 1-1 0 0,0-1 1 0 0,0 0-1 0 0,0 0 1 0 0,0 1-1 0 0,0-1 1 0 0,0 0-1 0 0,0 0 1 0 0,0 1-1 0 0,1-1 1 0 0,-1 0 0 0 0,0 0-1 0 0,0 1 1 0 0,0-1-1 0 0,0 0 1 0 0,0 0-1 0 0,1 0 1 0 0,-1 1-1 0 0,0-1 1 0 0,0 0-1 0 0,0 0 1 0 0,1 0-1 0 0,-1 0 1 0 0,0 0-1 0 0,0 1 1 0 0,1-1-1 0 0,-1 0 1 0 0,0 0 0 0 0,0 0-1 0 0,1 0 1 0 0,-1 0-1 0 0,0 0 1 0 0,0 0-1 0 0,1 0 1 0 0,-1 0-1 0 0,0 0 1 0 0,0 0-1 0 0,1 0 1 0 0,0 0-13 0 0,0 0 1 0 0,0-1 0 0 0,0 1-1 0 0,0-1 1 0 0,0 1 0 0 0,0-1 0 0 0,0 1-1 0 0,0-1 1 0 0,0 0 0 0 0,0 0-1 0 0,0 1 1 0 0,-1-1 0 0 0,1 0-1 0 0,0 0 1 0 0,0-1 0 0 0,13-20-360 0 0,-5 9-247 0 0,-7 9 426 0 0,1 0 0 0 0,-1 0 0 0 0,0 0 0 0 0,0 0 1 0 0,0 0-1 0 0,1-7 0 0 0,2 1-344 0 0,0 11 168 0 0,1 8 184 0 0,-6-7 180 0 0,1-1 1 0 0,0 0-1 0 0,-1 1 0 0 0,1-1 1 0 0,0 0-1 0 0,0 0 1 0 0,0 0-1 0 0,0 0 0 0 0,0 0 1 0 0,0 0-1 0 0,0 0 1 0 0,0 0-1 0 0,0 0 0 0 0,2 1 1 0 0,-2-2-7 0 0,0 1 0 0 0,-1-1 1 0 0,1 1-1 0 0,0-1 0 0 0,-1 1 1 0 0,1-1-1 0 0,0 1 0 0 0,-1-1 0 0 0,1 1 1 0 0,-1-1-1 0 0,1 1 0 0 0,0 1 1 0 0,16 8 457 0 0,-15-10-448 0 0,2 0 59 0 0,4-2-74 0 0,-6 1-29 0 0,-1 1 1 0 0,1-1 0 0 0,0 0 0 0 0,0 0-1 0 0,-1 0 1 0 0,1 0 0 0 0,0 0-1 0 0,-1-1 1 0 0,1 1 0 0 0,-1 0 0 0 0,1-1-1 0 0,-1 1 1 0 0,0-1 0 0 0,0 1-1 0 0,0-1 1 0 0,0 0 0 0 0,0 0 0 0 0,0 1-1 0 0,0-1 1 0 0,1-4 0 0 0,1-50 858 0 0,-2 47-839 0 0,-1 8-96 0 0,1 0 0 0 0,-1 0 0 0 0,0-1 0 0 0,0 1 0 0 0,0 0-1 0 0,0 0 1 0 0,0 0 0 0 0,0 0 0 0 0,0 0 0 0 0,0 0 0 0 0,0 0 0 0 0,0 0 0 0 0,-1 0 0 0 0,1 0 0 0 0,-1-1 0 0 0,1 1-425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4.91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44 1 9760 0 0,'0'0'2408'0'0,"0"0"-2008"0"0,0 3-335 0 0,-11 9-452 0 0,3 0 102 0 0,5-8 305 0 0,0 0 0 0 0,0 1 0 0 0,0-1-1 0 0,1 1 1 0 0,-1 0 0 0 0,1-1 0 0 0,-2 10 0 0 0,4-13 76 0 0,-1 1 1 0 0,1-1-1 0 0,0 0 1 0 0,-1 0 0 0 0,1 1-1 0 0,0-1 1 0 0,0 0-1 0 0,0 1 1 0 0,0-1 0 0 0,0 0-1 0 0,1 1 1 0 0,-1-1-1 0 0,0 0 1 0 0,1 1-1 0 0,-1-1 1 0 0,1 0 0 0 0,0 2-1 0 0,0-2-64 0 0,0-1 0 0 0,0 1 0 0 0,0 0 0 0 0,0-1-1 0 0,0 1 1 0 0,1-1 0 0 0,-1 1 0 0 0,0-1 0 0 0,0 1 0 0 0,1-1 0 0 0,-1 0-1 0 0,0 0 1 0 0,0 1 0 0 0,1-1 0 0 0,-1 0 0 0 0,0 0 0 0 0,3-1 0 0 0,7 2-32 0 0,-8-1 0 0 0,0 0 0 0 0,-1 0 0 0 0,1 0 0 0 0,0 0 0 0 0,0-1 0 0 0,0 1 0 0 0,0-1 0 0 0,4-1 0 0 0,-4 1-1 0 0,-1 0 1 0 0,1 1-1 0 0,-1-1 1 0 0,1 1-1 0 0,0 0 1 0 0,-1-1-1 0 0,4 2 1 0 0,-4-1-122 0 0,0 0 0 0 0,0 0 0 0 0,0 0 0 0 0,0 0 1 0 0,0-1-1 0 0,0 1 0 0 0,0 0 0 0 0,-1-1 0 0 0,1 0 0 0 0,0 1 0 0 0,0-1 0 0 0,2-1 1 0 0,1-2-3071 0 0,1 4-972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5.81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0 10912 0 0,'0'0'1289'0'0,"3"3"-1018"0"0,-1 1-255 0 0,0 1 25 0 0,0-1 1 0 0,-1 1 0 0 0,1 0-1 0 0,-1-1 1 0 0,0 1 0 0 0,-1 0 0 0 0,1-1-1 0 0,-1 1 1 0 0,0 0 0 0 0,0 0 0 0 0,0 0-1 0 0,-2 8 1 0 0,0 12 88 0 0,0-5-114 0 0,1-15-10 0 0,0 0 0 0 0,1 0 0 0 0,0 0 0 0 0,0-1 0 0 0,0 1 0 0 0,1 0 0 0 0,1 9 0 0 0,-2-5-85 0 0,0-7 64 0 0,0-1 0 0 0,0 1 1 0 0,0-1-1 0 0,0 1 0 0 0,1-1 1 0 0,-1 1-1 0 0,0-1 0 0 0,0 0 1 0 0,1 1-1 0 0,-1-1 0 0 0,1 1 1 0 0,0-1-1 0 0,-1 0 1 0 0,1 1-1 0 0,0-1 0 0 0,1 2 1 0 0,-1-2-38 0 0,0 0 1 0 0,0 0 0 0 0,-1 0 0 0 0,1-1 0 0 0,0 1 0 0 0,0 0-1 0 0,0-1 1 0 0,0 1 0 0 0,0 0 0 0 0,0-1 0 0 0,0 1 0 0 0,0-1-1 0 0,0 1 1 0 0,0-1 0 0 0,0 0 0 0 0,0 0 0 0 0,1 1 0 0 0,-1-1-1 0 0,0 0 1 0 0,0 0 0 0 0,0 0 0 0 0,0 0 0 0 0,3-1 0 0 0,3-2-400 0 0,-3 1 334 0 0,1-1 1 0 0,-1 1-1 0 0,0-1 1 0 0,1 0 0 0 0,5-7-1 0 0,-5 1-393 0 0,-4 4 254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6.33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34 8752 0 0,'0'0'1030'0'0,"16"0"1665"0"0,-13-2-2736 0 0,0 0 0 0 0,0 0 0 0 0,1 0 1 0 0,-1 1-1 0 0,0 0 0 0 0,0-1 0 0 0,7 0 0 0 0,26-6-301 0 0,-12 5 294 0 0,-8-5-992 0 0,-15 7 624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37.31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49 5 10512 0 0,'0'0'2552'0'0,"17"5"-2230"0"0,-12-4-193 0 0,-1 0 0 0 0,1 0 0 0 0,0-1 0 0 0,0 1 0 0 0,0-1-1 0 0,0 0 1 0 0,-1-1 0 0 0,1 1 0 0 0,0-1 0 0 0,6-2 0 0 0,23-1 731 0 0,-17 0-336 0 0,-17 4-527 0 0,1 0 0 0 0,-1 0 0 0 0,0 0 1 0 0,1 0-1 0 0,-1 0 0 0 0,0 0 0 0 0,1 0 1 0 0,-1 0-1 0 0,0 0 0 0 0,1 0 0 0 0,-1 1 1 0 0,0-1-1 0 0,0 0 0 0 0,1 0 0 0 0,-1 0 1 0 0,0 0-1 0 0,0 1 0 0 0,1-1 0 0 0,-1 0 1 0 0,0 0-1 0 0,0 1 0 0 0,1-1 0 0 0,-1 0 1 0 0,0 0-1 0 0,0 1 0 0 0,0-1 0 0 0,0 0 1 0 0,0 1-1 0 0,0-1 0 0 0,1 0 0 0 0,-1 1 1 0 0,0-1-1 0 0,0 0 0 0 0,0 1 0 0 0,0-1 1 0 0,0 0-1 0 0,0 0 0 0 0,0 1 0 0 0,-2 12-117 0 0,1-12 86 0 0,-7 33-265 0 0,4-21 117 0 0,-3 22 1 0 0,-5 221-102 0 0,21-185 1110 0 0,-9-69-816 0 0,0 0 0 0 0,1 0 0 0 0,-1 0 0 0 0,1 0 0 0 0,0 0 0 0 0,0 0 0 0 0,0 0 0 0 0,2 3 1 0 0,-3-4 272 0 0,0 0-216 0 0,2 2 22 0 0,-1-2 126 0 0,-21 10-39 0 0,17-9-183 0 0,0-1 0 0 0,0 0 0 0 0,0 0 0 0 0,0-1 0 0 0,-1 1 0 0 0,-5 0 0 0 0,-11 2-174 0 0,11-1 53 0 0,0-1-1 0 0,-1 0 1 0 0,1 0 0 0 0,0-1-1 0 0,-13-2 1 0 0,-3 2-1614 0 0,17 0-3331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2:00.85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66 7280 0 0,'0'0'2256'0'0,"10"-10"-1210"0"0,-4 8-923 0 0,0 1 0 0 0,0-1-1 0 0,0 1 1 0 0,0 0-1 0 0,0 0 1 0 0,0 1 0 0 0,1 0-1 0 0,-1 0 1 0 0,9 2-1 0 0,8-1-130 0 0,102 4 74 0 0,-103-4 33 0 0,26-3 0 0 0,-3 1 341 0 0,-21-1-161 0 0,39-6 1 0 0,-28 3-159 0 0,-22 0-449 0 0,-12 5 319 0 0,-1 0 1 0 0,0 0 0 0 0,1-1 0 0 0,-1 1 0 0 0,0 0-1 0 0,1 0 1 0 0,-1-1 0 0 0,0 1 0 0 0,1 0 0 0 0,-1-1-1 0 0,0 1 1 0 0,0 0 0 0 0,1-1 0 0 0,-1 1 0 0 0,0 0-1 0 0,0-1 1 0 0,0 1 0 0 0,1 0 0 0 0,-1-1 0 0 0,0 1-1 0 0,0-1 1 0 0,0 1 0 0 0,0 0 0 0 0,0-1 0 0 0,0 1-1 0 0,0-1 1 0 0,0 1 0 0 0,0-1 0 0 0,0 1 0 0 0,0 0-1 0 0,0-1 1 0 0,0 1 0 0 0,0-1 0 0 0,0 1 0 0 0,0 0-1 0 0,-1-1 1 0 0,1 1 0 0 0,0-1 0 0 0,-1 1 0 0 0,1-2-46 0 0,-1 1 1 0 0,0 0-1 0 0,1 0 1 0 0,-1 0-1 0 0,0 0 1 0 0,0 0-1 0 0,0 0 1 0 0,0 0-1 0 0,0 1 1 0 0,0-1-1 0 0,0 0 1 0 0,0 0-1 0 0,0 1 1 0 0,0-1-1 0 0,0 0 1 0 0,-1 1-1 0 0,1 0 1 0 0,0-1-1 0 0,0 1 1 0 0,-1 0-1 0 0,0-1 1 0 0,-7-1-456 0 0,8 1-104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2:01.36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54 0 6992 0 0,'0'0'157'0'0,"-6"2"215"0"0,1 1-207 0 0,3-2-92 0 0,0 0 0 0 0,-1 0 0 0 0,1 0 0 0 0,0 0-1 0 0,0 0 1 0 0,-1-1 0 0 0,-2 1 0 0 0,-16 3 5173 0 0,24-1-4744 0 0,2 1-373 0 0,0-1 1 0 0,0 0-1 0 0,1 0 1 0 0,-1-1-1 0 0,11 4 0 0 0,-9-3-24 0 0,0 0 0 0 0,0 0 0 0 0,6 4 0 0 0,5 3 50 0 0,-1 0-1 0 0,1-2 1 0 0,27 10 0 0 0,-39-16-155 0 0,-6-2 27 0 0,0 0 0 0 0,0 0 0 0 0,1 0 1 0 0,-1 0-1 0 0,0 1 0 0 0,1-1 1 0 0,-1 0-1 0 0,0 0 0 0 0,0 0 1 0 0,1 0-1 0 0,-1 1 0 0 0,0-1 1 0 0,0 0-1 0 0,1 0 0 0 0,-1 1 0 0 0,0-1 1 0 0,0 0-1 0 0,0 0 0 0 0,1 1 1 0 0,-1-1-1 0 0,0 0 0 0 0,0 0 1 0 0,0 1-1 0 0,0-1 0 0 0,0 0 1 0 0,0 1-1 0 0,0-1 0 0 0,0 0 1 0 0,1 1-1 0 0,-1-1 0 0 0,0 0 0 0 0,0 1 1 0 0,0-1-1 0 0,-1 1 0 0 0,-8 6 236 0 0,-16-1-250 0 0,16-3-43 0 0,0-1 0 0 0,1 1-1 0 0,-1 1 1 0 0,-12 6-1 0 0,19-8 16 0 0,0 0-1 0 0,-1-1 0 0 0,1 1 0 0 0,0 0 0 0 0,0 0 0 0 0,0 1 0 0 0,1-1 1 0 0,-1 0-1 0 0,1 1 0 0 0,-1-1 0 0 0,-1 6 0 0 0,-10 12-327 0 0,2 3-2229 0 0,11-22 1854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3:33.65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224 77 5400 0 0,'0'0'3464'0'0,"-2"0"-3208"0"0,0 0-104 0 0,-1 1 0 0 0,0 0 0 0 0,1-1 0 0 0,-1 1 0 0 0,0 0 0 0 0,-6 4 3192 0 0,-3 1-2723 0 0,-6 1-462 0 0,16-6-75 0 0,0 1 4 0 0,-7 5 3 0 0,4-3-31 0 0,-1 0 0 0 0,1 0 0 0 0,0 1 0 0 0,-5 5 1 0 0,9-8 27 0 0,0-2-70 0 0,0 0 0 0 0,-1 1 0 0 0,1-1 0 0 0,0 1 0 0 0,0-1 0 0 0,0 1 0 0 0,0-1 0 0 0,0 1 0 0 0,0 0 0 0 0,0 0 0 0 0,0-1 1 0 0,0 1-1 0 0,0 0 0 0 0,0 0 0 0 0,-1 2 0 0 0,-12 9 254 0 0,11-10-250 0 0,0 0 0 0 0,1 0 0 0 0,-1 1 1 0 0,1-1-1 0 0,0 1 0 0 0,0-1 0 0 0,0 1 0 0 0,0 0 1 0 0,0 0-1 0 0,0 0 0 0 0,1 0 0 0 0,-1 0 0 0 0,1 0 1 0 0,-1 3-1 0 0,-14 27-332 0 0,11-22 319 0 0,1-1 1 0 0,0 1-1 0 0,-3 16 1 0 0,-5 13 16 0 0,2 2 38 0 0,9-34-47 0 0,2-5 15 0 0,-1-1-1 0 0,1 1 1 0 0,0-1 0 0 0,0 0 0 0 0,0 0-1 0 0,1 1 1 0 0,-1-1 0 0 0,0 0 0 0 0,3 2 0 0 0,-2 0 15 0 0,-1-2-117 0 0,1-2-68 0 0,9 9-74 0 0,-8-6 180 0 0,1 0 0 0 0,-1 0 0 0 0,0 0 0 0 0,1 0 0 0 0,0-1 0 0 0,6 4 0 0 0,-6-4 30 0 0,-1 0 0 0 0,1 0 0 0 0,0-1 0 0 0,7 3 0 0 0,66-1 2 0 0,-69-2 0 0 0,24 8 0 0 0,-22-8 0 0 0,18-2 54 0 0,-21 1 16 0 0,-1 0-1 0 0,0 1 1 0 0,1 0 0 0 0,11 2-1 0 0,2 1 89 0 0,-16-3-144 0 0,-3-1-7 0 0,14-5-4 0 0,-10 5-3 0 0,6-4 10 0 0,-11 3-8 0 0,0 1-1 0 0,1 0 0 0 0,-1-1 1 0 0,0 1-1 0 0,1 0 0 0 0,-1-1 1 0 0,0 1-1 0 0,1 0 1 0 0,-1 0-1 0 0,1 0 0 0 0,-1-1 1 0 0,0 1-1 0 0,1 0 1 0 0,-1 0-1 0 0,1 0 0 0 0,-1 0 1 0 0,1 0-1 0 0,-1 0 0 0 0,0 0 1 0 0,1 0-1 0 0,-1 0 1 0 0,1 0-1 0 0,-1 0 0 0 0,1 0 1 0 0,-1 0-1 0 0,1 0 0 0 0,-1 0 1 0 0,0 0-1 0 0,1 0 1 0 0,-1 1-1 0 0,1-1 0 0 0,-1 0 1 0 0,0 0-1 0 0,1 1 0 0 0,0-1 1 0 0,0 1 2 0 0,1-1-9 0 0,0 0 0 0 0,0 0 1 0 0,0 0-1 0 0,0 0 0 0 0,0-1 1 0 0,0 1-1 0 0,0-1 1 0 0,0 1-1 0 0,0-1 0 0 0,0 0 1 0 0,-1 0-1 0 0,4-1 1 0 0,21-15 246 0 0,-22 14-158 0 0,-3 2-82 0 0,0 1-1 0 0,0-1 1 0 0,0 1 0 0 0,0-1-1 0 0,-1 0 1 0 0,1 1 0 0 0,0-1-1 0 0,0 0 1 0 0,-1 0-1 0 0,1 0 1 0 0,0 0 0 0 0,-1 0-1 0 0,1 1 1 0 0,-1-1 0 0 0,1 0-1 0 0,-1 0 1 0 0,1-2 0 0 0,3-5 14 0 0,1-5 50 0 0,-4 12-51 0 0,-1 0 0 0 0,0 0 0 0 0,1 0 0 0 0,-1 0 0 0 0,1 0 0 0 0,-1 1 0 0 0,1-1 0 0 0,-1 0-1 0 0,1 0 1 0 0,0 0 0 0 0,0 0 0 0 0,2-3 35 0 0,0-5 48 0 0,-1 1 0 0 0,-1-1 0 0 0,0 0-1 0 0,0 0 1 0 0,-1 0 0 0 0,-1-17 0 0 0,1-1 35 0 0,-6-39 141 0 0,6 54-245 0 0,-1 1 0 0 0,-2-13 0 0 0,2 20-15 0 0,1 1-1 0 0,0 0 1 0 0,0-1-1 0 0,0 1 1 0 0,1 0-1 0 0,1-7 1 0 0,-2 7 0 0 0,1 0 0 0 0,0 0 0 0 0,-1 0 0 0 0,0 0 1 0 0,0 0-1 0 0,0 0 0 0 0,-1-7 0 0 0,-2-33 55 0 0,2 40-69 0 0,0 0-1 0 0,1-1 0 0 0,0 1 1 0 0,0-1-1 0 0,0-6 0 0 0,1-9 69 0 0,-2 18-54 0 0,1 0 0 0 0,-1 0-1 0 0,1-1 1 0 0,-1 1 0 0 0,0 0-1 0 0,1 0 1 0 0,-1 0 0 0 0,0 0-1 0 0,0 0 1 0 0,0 0 0 0 0,0 0-1 0 0,0 0 1 0 0,0 0 0 0 0,0 0-1 0 0,0 0 1 0 0,-1 1 0 0 0,1-1-1 0 0,0 0 1 0 0,-2 0 0 0 0,-2-2-8 0 0,3 3 10 0 0,1-1 0 0 0,-1 1-1 0 0,0-1 1 0 0,1 1 0 0 0,-1 0-1 0 0,0-1 1 0 0,0 1 0 0 0,1 0-1 0 0,-1 0 1 0 0,0 0 0 0 0,1 1-1 0 0,-4 0 1 0 0,4-1 4 0 0,-112 0 52 0 0,93 4-72 0 0,19-4 0 0 0,0 1 0 0 0,0-1 0 0 0,0 1 0 0 0,0-1 0 0 0,0 0 0 0 0,0 0 0 0 0,-1 1 0 0 0,1-1 0 0 0,0 0 0 0 0,0 0 0 0 0,0 0 0 0 0,0 0 0 0 0,-1 0 0 0 0,1 0 0 0 0,0-1 0 0 0,0 1 0 0 0,0 0 0 0 0,0-1 0 0 0,-2 0 0 0 0,1 0 0 0 0,2 1 1 0 0,-10 5-12 0 0,-14-1-55 0 0,-37 14-946 0 0,59-17 913 0 0,0 0 0 0 0,-1-1 0 0 0,1 1 0 0 0,0-1 0 0 0,-1 0 0 0 0,1 0 0 0 0,0 0 0 0 0,-4 0 0 0 0,4 0 3 0 0,0-1 0 0 0,1 1 0 0 0,-1 0 0 0 0,0 0 0 0 0,0 1 0 0 0,0-1 0 0 0,0 0 1 0 0,0 1-1 0 0,0-1 0 0 0,1 1 0 0 0,-1-1 0 0 0,0 1 0 0 0,-2 1 0 0 0,-4 3-652 0 0,-1 0 1 0 0,-18 6-1 0 0,0 0-1646 0 0,12-2-1574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3.119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48 1 4056 0 0,'0'0'2952'0'0,"-15"10"-16"0"0,-7-1-738 0 0,21-9-1612 0 0,1 0-497 0 0,0 1 0 0 0,0-1 0 0 0,-1 1 0 0 0,1-1 0 0 0,0 0 0 0 0,0 1 0 0 0,-1-1 0 0 0,1 0 0 0 0,0 1 0 0 0,-1-1 1 0 0,1 0-1 0 0,0 0 0 0 0,-1 1 0 0 0,1-1 0 0 0,-1 0 0 0 0,1 0 0 0 0,0 0 0 0 0,-1 1 0 0 0,1-1 0 0 0,-1 0 0 0 0,-1 1 1441 0 0,6-1-1458 0 0,17 0-8 0 0,0-1 0 0 0,0-1 0 0 0,30-6 0 0 0,-42 6-66 0 0,1 0 0 0 0,-1 1 1 0 0,0 1-1 0 0,12 0 0 0 0,-14 0-4 0 0,-6 0-69 0 0,-4 0-291 0 0,-35 3-484 0 0,33-6-1803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5:19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13 4608 0 0,'0'0'1856'0'0,"6"4"2157"0"0,-4-4-3961 0 0,0 0 0 0 0,1 0 0 0 0,-1 0 0 0 0,0-1 0 0 0,0 1 0 0 0,0-1-1 0 0,0 1 1 0 0,0-1 0 0 0,1 1 0 0 0,-1-1 0 0 0,0 0 0 0 0,0 0 0 0 0,-1 0 0 0 0,1 0 0 0 0,0-1 0 0 0,2 0 0 0 0,-4 1 49 0 0,12 0 384 0 0,-11 1-485 0 0,1-1 15 0 0,0 1 1 0 0,1-1 0 0 0,-1 1-1 0 0,0 0 1 0 0,0-1-1 0 0,1 1 1 0 0,-1 0 0 0 0,0 1-1 0 0,0-1 1 0 0,1 0-1 0 0,-1 1 1 0 0,0-1-1 0 0,0 1 1 0 0,3 1 0 0 0,3 1 45 0 0,-3-1 22 0 0,0 0 0 0 0,0 0 0 0 0,0 0 0 0 0,1 0 0 0 0,-1-1 0 0 0,0 0 0 0 0,1 0 0 0 0,-1-1 1 0 0,9 1-1 0 0,-12-1-11 0 0,1 0 0 0 0,40 3 566 0 0,-41-4-636 0 0,-1 1-1 0 0,0 0 1 0 0,1 0-1 0 0,-1 0 1 0 0,0 0-1 0 0,1 0 1 0 0,-1 0-1 0 0,1 0 1 0 0,-1 0 0 0 0,0 1-1 0 0,1-1 1 0 0,-1 0-1 0 0,0 1 1 0 0,0-1-1 0 0,1 1 1 0 0,1 1-1 0 0,14 7-1 0 0,-16-8 0 0 0,1 0 0 0 0,0 0 0 0 0,0 0 0 0 0,0 0 0 0 0,0 0 0 0 0,-1 0 0 0 0,1 1 0 0 0,2 2 0 0 0,1 6 0 0 0,-4-3 0 0 0,3 15 0 0 0,-3-11 0 0 0,-1 9 0 0 0,1-7 39 0 0,0-12-25 0 0,-1 1 0 0 0,0-1 0 0 0,1 0 0 0 0,-1 0 0 0 0,0 1 0 0 0,0-1 0 0 0,0 0 0 0 0,0 1 0 0 0,0-1 0 0 0,0 0 0 0 0,0 0 0 0 0,-1 1 0 0 0,1-1 0 0 0,0 0 1 0 0,-2 2-1 0 0,-2 15 55 0 0,4-13-66 0 0,0-1-3 0 0,0-1 1 0 0,-2 14 51 0 0,-3 19-41 0 0,3-26 29 0 0,-1-1 1 0 0,-4 13 0 0 0,-4 10 93 0 0,11-29-134 0 0,0-1 0 0 0,-1 0 0 0 0,1 1 0 0 0,-1-1 0 0 0,1 0 0 0 0,-1 0 0 0 0,0 1 0 0 0,0-1 0 0 0,0 0 0 0 0,0 0 0 0 0,0 0 0 0 0,-1 0 0 0 0,1 0 0 0 0,-1 0 0 0 0,1-1 0 0 0,-4 4 0 0 0,1-1 0 0 0,1-1 0 0 0,-1 1 0 0 0,1 0 0 0 0,0 1 0 0 0,0-1 0 0 0,-3 7 0 0 0,-13 18 0 0 0,17-28 0 0 0,-4 6 0 0 0,0 0 0 0 0,0 0 0 0 0,1 1 0 0 0,-8 13 0 0 0,-11 13 0 0 0,10-9 0 0 0,4-6 69 0 0,1-2 22 0 0,8-13-112 0 0,-9 6-45 0 0,6-6 65 0 0,-8 10 1 0 0,4-4 0 0 0,-1 3 0 0 0,-1 4 0 0 0,-3-2 0 0 0,-11 7 0 0 0,13-12 0 0 0,-13 15 0 0 0,14-15 0 0 0,1 1 0 0 0,-2-7 10 0 0,8-3 22 0 0,4-15-650 0 0,17-45-342 0 0,-14 48 805 0 0,-3 10 132 0 0,0-1 0 0 0,-1 0 0 0 0,1 1 0 0 0,-1-1 0 0 0,1 1 0 0 0,-1-1 0 0 0,1 0 0 0 0,-1 1 1 0 0,0-4-1 0 0,0 2-21 0 0,0 1 1 0 0,0 0 0 0 0,1 0-1 0 0,-1-1 1 0 0,1 1 0 0 0,-1 0-1 0 0,1 0 1 0 0,0 0 0 0 0,0 0-1 0 0,0 0 1 0 0,2-3 0 0 0,-3 4 32 0 0,0 1 1 0 0,0 0 0 0 0,1 0 0 0 0,-1-1 0 0 0,0 1-1 0 0,0 0 1 0 0,0 0 0 0 0,0-1 0 0 0,0 1 0 0 0,1 0 0 0 0,-1 0-1 0 0,0-1 1 0 0,0 1 0 0 0,0 0 0 0 0,0-1 0 0 0,0 1-1 0 0,0 0 1 0 0,0 0 0 0 0,0-1 0 0 0,0 1 0 0 0,0 0-1 0 0,0-1 1 0 0,0 1 0 0 0,0 0 0 0 0,0 0 0 0 0,-1-1-1 0 0,1 1 1 0 0,0 0 0 0 0,0-1 0 0 0,0 1 0 0 0,0 0-1 0 0,0 0 1 0 0,-1 0 0 0 0,1-1 0 0 0,-1 0 1 0 0,1 0 1 0 0,-1 0-1 0 0,1 0 1 0 0,-1 0-1 0 0,1-1 1 0 0,0 1-1 0 0,-1 0 1 0 0,1 0-1 0 0,0 0 1 0 0,0-2-1 0 0,1 0-34 0 0,2-5 33 0 0,-2 0 10 0 0,-1 2 0 0 0,0 0 10 0 0,0 5 673 0 0,4 14-384 0 0,-2-9-251 0 0,-2-2-34 0 0,1 0 0 0 0,0 0 0 0 0,-1 0 1 0 0,1 0-1 0 0,-1 0 0 0 0,0 0 0 0 0,1 0 0 0 0,-1 1 0 0 0,0-1 0 0 0,-1 3 1 0 0,1 5 7 0 0,0 16 125 0 0,2-23-94 0 0,4 6-29 0 0,-4 1 30 0 0,-2 24 87 0 0,0-32 3 0 0,1 8 99 0 0,2-5-242 0 0,-1-2-60 0 0,-1-1 55 0 0,-1-1 5 0 0,0-1 1 0 0,1 1-1 0 0,-1-1 0 0 0,0 1 1 0 0,0-1-1 0 0,1 1 1 0 0,-1-1-1 0 0,0 1 1 0 0,1-1-1 0 0,-1 1 1 0 0,0-1-1 0 0,1 1 0 0 0,-1-1 1 0 0,1 0-1 0 0,-1 1 1 0 0,1-1-1 0 0,-1 0 1 0 0,1 1-1 0 0,-1-1 0 0 0,1 0 1 0 0,-1 0-1 0 0,1 0 1 0 0,-1 1-1 0 0,1-1 1 0 0,-1 0-1 0 0,1 0 0 0 0,0 0 1 0 0,-1 0-1 0 0,1 0 1 0 0,-1 0-1 0 0,1 0 1 0 0,-1 0-1 0 0,1 0 0 0 0,0 0 1 0 0,0 0-1 0 0,3-1 2 0 0,0 1 8 0 0,0 0 0 0 0,0-1 0 0 0,-1 0 0 0 0,1 0 1 0 0,0 0-1 0 0,-1-1 0 0 0,1 1 0 0 0,-1-1 1 0 0,1 0-1 0 0,-1 1 0 0 0,0-2 0 0 0,0 1 0 0 0,4-4 1 0 0,-2 2 10 0 0,1 1 0 0 0,-1-1 0 0 0,10-4 0 0 0,12-9 19 0 0,-8 4-551 0 0,-5 1-1512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3.78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46 1 9128 0 0,'0'0'1190'0'0,"-13"12"109"0"0,-4 11 772 0 0,17-21-1790 0 0,-8 18 264 0 0,7-16-449 0 0,0 0 0 0 0,1-1 0 0 0,-1 1 0 0 0,1 0-1 0 0,-1 0 1 0 0,2 7 0 0 0,-2 15 287 0 0,-2-7-278 0 0,2 1 0 0 0,1 22 1 0 0,0-11-152 0 0,0-30-24 0 0,0 2-1206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4.25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27 7344 0 0,'0'0'1184'0'0,"12"7"2677"0"0,3-13-3378 0 0,-1 0 0 0 0,1 1 0 0 0,1 0 0 0 0,-1 1 0 0 0,27-3 1 0 0,-31 7-392 0 0,1 0 1 0 0,0 0 0 0 0,0 1 0 0 0,14 3 0 0 0,-21-1-853 0 0,-7 1-288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4.89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38 15 9792 0 0,'0'0'744'0'0,"0"1"-518"0"0,-2 1-102 0 0,13-9 3155 0 0,-5 4-3265 0 0,0 1 0 0 0,0 1 0 0 0,0-1 0 0 0,0 1 0 0 0,0 1 0 0 0,0-1 0 0 0,7 1 0 0 0,-12 0 69 0 0,5 2-3 0 0,-6-2-78 0 0,1 1 0 0 0,0-1 0 0 0,-1 0 0 0 0,1 1 0 0 0,-1-1 0 0 0,1 0 0 0 0,-1 1 0 0 0,1-1 0 0 0,-1 0 0 0 0,0 1 1 0 0,1-1-1 0 0,-1 1 0 0 0,1-1 0 0 0,-1 1 0 0 0,0-1 0 0 0,1 1 0 0 0,-1-1 0 0 0,0 1 0 0 0,0 0 0 0 0,1-1 1 0 0,-1 1-1 0 0,0-1 0 0 0,0 1 0 0 0,0 0 0 0 0,0-1 0 0 0,0 1 0 0 0,0-1 0 0 0,0 1 0 0 0,0 0 0 0 0,0 0 0 0 0,-6 15 28 0 0,6-14-7 0 0,-1 0-17 0 0,0-1 0 0 0,0 1 0 0 0,-1 0 0 0 0,1-1 0 0 0,0 1 0 0 0,-1-1 0 0 0,-1 3 1 0 0,-8 8 19 0 0,6-5-26 0 0,0 0 0 0 0,-1 0 0 0 0,-12 12 0 0 0,15-16 0 0 0,-13 14 0 0 0,-11 14 82 0 0,24-26-27 0 0,2-4-42 0 0,0 0 0 0 0,1 0 0 0 0,-1 0 0 0 0,0 0 1 0 0,1 1-1 0 0,0-1 0 0 0,-1 0 0 0 0,1 1 0 0 0,0-1 0 0 0,0 0 0 0 0,-1 0 1 0 0,1 1-1 0 0,0-1 0 0 0,0 0 0 0 0,1 1 0 0 0,-1-1 0 0 0,0 0 0 0 0,0 1 1 0 0,1-1-1 0 0,-1 0 0 0 0,0 1 0 0 0,1-1 0 0 0,0 0 0 0 0,-1 0 0 0 0,1 0 0 0 0,-1 0 1 0 0,1 1-1 0 0,0-1 0 0 0,0 0 0 0 0,0 0 0 0 0,0 0 0 0 0,0-1 0 0 0,0 1 1 0 0,0 0-1 0 0,0 0 0 0 0,0 0 0 0 0,0-1 0 0 0,0 1 0 0 0,1-1 0 0 0,-1 1 1 0 0,0-1-1 0 0,0 1 0 0 0,1-1 0 0 0,-1 0 0 0 0,0 1 0 0 0,1-1 0 0 0,0 0 1 0 0,15 2 97 0 0,-15-1-96 0 0,0-1 0 0 0,1 0 0 0 0,-1 1 0 0 0,0-1 0 0 0,1 0 0 0 0,-1 0 0 0 0,0 0 0 0 0,0-1 0 0 0,1 1 0 0 0,-1 0 0 0 0,5-2 1 0 0,-6 1 8 0 0,0 1-87 0 0,1-1 0 0 0,0 0-1 0 0,0 1 1 0 0,0-1-1 0 0,0 0 1 0 0,-1 0 0 0 0,1-1-1 0 0,-1 1 1 0 0,1 0 0 0 0,0-1-1 0 0,-1 1 1 0 0,0 0-1 0 0,1-1 1 0 0,-1 0 0 0 0,1-1-1 0 0,3-6-1205 0 0,-4 4 364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5.87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1 375 7224 0 0,'11'-10'456'0'0,"-8"6"46"0"0,-1 0 0 0 0,0 0 1 0 0,0 0-1 0 0,0-1 0 0 0,0 1 0 0 0,2-9 0 0 0,1-5 119 0 0,3-5 368 0 0,7-46 1 0 0,-12 51-816 0 0,0 1 0 0 0,2 0 0 0 0,0 0 0 0 0,0 0-1 0 0,13-25 1 0 0,12-11 50 0 0,-13 22-68 0 0,-17 30 44 0 0,6-3 374 0 0,-6 38-570 0 0,-1-23-113 0 0,0 24 0 0 0,0 1 83 0 0,1-20 72 0 0,1 25 1 0 0,1-4-6 0 0,3 126-479 0 0,-5-136 367 0 0,0-26 4 0 0,0-15-1877 0 0,0 0-1994 0 0,0 6-122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6.24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42 7616 0 0,'0'0'3454'0'0,"19"-3"-2220"0"0,17-1-537 0 0,-28 3-713 0 0,0 1-1 0 0,0-1 1 0 0,12-3-1 0 0,-17 3 10 0 0,0 1 0 0 0,0-1-1 0 0,0 0 1 0 0,0-1 0 0 0,0 1-1 0 0,-1 0 1 0 0,1-1 0 0 0,0 0 0 0 0,-1 1-1 0 0,1-1 1 0 0,3-4 0 0 0,0-2-481 0 0,-6 8 296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6.826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65 7312 0 0,'0'0'209'0'0,"13"-9"2110"0"0,-5 3-1215 0 0,1 0-400 0 0,-6 6-627 0 0,0-1 0 0 0,0-1 0 0 0,0 1 0 0 0,0 0 0 0 0,0-1 0 0 0,-1 1 1 0 0,4-3-1 0 0,-3 2-46 0 0,0 0 1 0 0,0 0 0 0 0,0 0 0 0 0,0 1 0 0 0,5-2 0 0 0,15-6 264 0 0,-20 7-207 0 0,0 0 0 0 0,0 1 0 0 0,0 0 0 0 0,1 0 0 0 0,-1 0 0 0 0,0 0 0 0 0,1 0 0 0 0,5 0 0 0 0,-8 1-60 0 0,0 0-1 0 0,0 0 1 0 0,0 0 0 0 0,0 0 0 0 0,0 0-1 0 0,0 1 1 0 0,0-1 0 0 0,0 0 0 0 0,0 1-1 0 0,0-1 1 0 0,0 0 0 0 0,0 1-1 0 0,-1-1 1 0 0,1 1 0 0 0,0-1 0 0 0,0 1-1 0 0,0 0 1 0 0,0-1 0 0 0,-1 1 0 0 0,1 0-1 0 0,0 0 1 0 0,-1-1 0 0 0,1 1 0 0 0,-1 0-1 0 0,1 0 1 0 0,-1 0 0 0 0,1 0-1 0 0,-1 0 1 0 0,1 0 0 0 0,-1 0 0 0 0,1 2-1 0 0,1 3 8 0 0,-1-5-34 0 0,-1 0 1 0 0,0 0 0 0 0,1 0 0 0 0,-1 0 0 0 0,0 1 0 0 0,0-1 0 0 0,0 0 0 0 0,0 0-1 0 0,0 0 1 0 0,0 0 0 0 0,0 0 0 0 0,0 0 0 0 0,0 0 0 0 0,0 0 0 0 0,-1 0 0 0 0,1 0-1 0 0,0 0 1 0 0,-1 0 0 0 0,0 2 0 0 0,0 0-59 0 0,-2 4 31 0 0,0-1 1 0 0,0 1 0 0 0,0-1-1 0 0,-1 1 1 0 0,0-1-1 0 0,0 0 1 0 0,0 0 0 0 0,-1-1-1 0 0,0 0 1 0 0,0 1-1 0 0,0-1 1 0 0,-9 6 0 0 0,-11 8 24 0 0,25-19 3 0 0,0 0 0 0 0,0 0 0 0 0,-1 1 0 0 0,1-1 1 0 0,0 0-1 0 0,0 0 0 0 0,0 0 0 0 0,0 0 0 0 0,-1 0 1 0 0,1 0-1 0 0,0 1 0 0 0,0-1 0 0 0,0 0 0 0 0,0 0 0 0 0,0 0 1 0 0,0 1-1 0 0,0-1 0 0 0,0 0 0 0 0,-1 0 0 0 0,1 0 1 0 0,0 1-1 0 0,0-1 0 0 0,0 0 0 0 0,0 0 0 0 0,0 0 1 0 0,0 1-1 0 0,0-1 0 0 0,0 0 0 0 0,0 0 0 0 0,0 0 1 0 0,0 1-1 0 0,0-1 0 0 0,0 0 0 0 0,1 0 0 0 0,-1 1 1 0 0,7 4 265 0 0,19 2 282 0 0,-20-5-486 0 0,-2-2-165 0 0,1 1 1 0 0,-1-1 0 0 0,0 0-1 0 0,1 0 1 0 0,-1 0 0 0 0,0-1-1 0 0,8-1 1 0 0,14-1-1613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7.70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232 5 11576 0 0,'0'0'2232'0'0,"-4"-4"-1712"0"0,-22 8-468 0 0,12-3-109 0 0,0 1 1 0 0,1 0 0 0 0,-1 1-1 0 0,1 0 1 0 0,0 1 0 0 0,0 1-1 0 0,0 0 1 0 0,-21 12 0 0 0,31-16 145 0 0,0 1-1 0 0,0 0 1 0 0,0 1-1 0 0,1-1 1 0 0,-1 0-1 0 0,0 1 1 0 0,1 0 0 0 0,0-1-1 0 0,-3 6 1 0 0,4-7-46 0 0,0 0 1 0 0,1 0-1 0 0,-1 0 0 0 0,1 0 1 0 0,-1 0-1 0 0,1 0 0 0 0,0 0 1 0 0,-1 0-1 0 0,1 0 0 0 0,0 0 1 0 0,0 0-1 0 0,0 1 0 0 0,0-1 1 0 0,0 0-1 0 0,0 0 0 0 0,0 0 1 0 0,0 0-1 0 0,0 0 0 0 0,0 1 1 0 0,1-1-1 0 0,-1 0 0 0 0,0 0 1 0 0,1 0-1 0 0,-1 0 0 0 0,1 0 1 0 0,-1 0-1 0 0,1 0 0 0 0,0 0 1 0 0,-1 0-1 0 0,1 0 0 0 0,0 0 1 0 0,1 0-1 0 0,1 2-36 0 0,0 0 0 0 0,0 0 0 0 0,0 0 0 0 0,-1 1 0 0 0,1-1 0 0 0,-1 0 0 0 0,0 1 0 0 0,0 0 0 0 0,0 0 0 0 0,0-1 0 0 0,0 1 0 0 0,-1 0 0 0 0,2 6 0 0 0,-3-3-73 0 0,1 1 0 0 0,-1-1 0 0 0,0 0 0 0 0,0 0 0 0 0,0 1 0 0 0,-1-1-1 0 0,-2 8 1 0 0,-22 92-244 0 0,9-25 570 0 0,5-25-56 0 0,8-41-132 0 0,0 28 0 0 0,-1 1 136 0 0,2-27 7 0 0,0 24 1 0 0,3-41-212 0 0,-1-1-1 0 0,1 1 0 0 0,-1 0 0 0 0,1-1 0 0 0,-1 1 1 0 0,1-1-1 0 0,0 1 0 0 0,-1-1 0 0 0,1 1 0 0 0,0-1 1 0 0,-1 1-1 0 0,1-1 0 0 0,0 0 0 0 0,0 1 0 0 0,-1-1 1 0 0,1 0-1 0 0,0 0 0 0 0,0 0 0 0 0,1 1 0 0 0,2-2-69 0 0,0 0-1 0 0,0-1 0 0 0,1 1 0 0 0,-1-1 1 0 0,0 0-1 0 0,6-3 0 0 0,3-2 15 0 0,19-11 52 0 0,-25 13 0 0 0,1 0 0 0 0,12-5 0 0 0,-9 4-113 0 0,0 1 0 0 0,15-12 0 0 0,-21 14-204 0 0,-5 3 166 0 0,0-1 1 0 0,1 1 0 0 0,-1-1-1 0 0,0 1 1 0 0,0-1 0 0 0,1 1 0 0 0,-1-1-1 0 0,0 1 1 0 0,0-1 0 0 0,0 1 0 0 0,0-1-1 0 0,1 1 1 0 0,-1-1 0 0 0,0 1 0 0 0,0-1-1 0 0,0 1 1 0 0,0-1 0 0 0,0 1-1 0 0,0-1 1 0 0,0 0 0 0 0,0 1 0 0 0,-1-1-1 0 0,1 1 1 0 0,0-1 0 0 0,0 1 0 0 0,-1-1-1 0 0,-6-5-1215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8.26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27 19 8720 0 0,'0'0'1480'0'0,"4"-5"-1296"0"0,0 3-174 0 0,0-6 144 0 0,-2 4 270 0 0,-2 9-184 0 0,-3 83 1384 0 0,3-86-1610 0 0,-1 12 142 0 0,-1 1-1 0 0,0-1 1 0 0,-1 0 0 0 0,-1 1 0 0 0,0-2 0 0 0,0 1 0 0 0,-13 24 0 0 0,22-48-4557 0 0,-2 6 3985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8.60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47 10912 0 0,'0'0'1365'0'0,"10"-13"-794"0"0,-8 11-672 0 0,1-1 1 0 0,-1 1 0 0 0,0 0-1 0 0,1 0 1 0 0,-1 0 0 0 0,1 0-1 0 0,-1 0 1 0 0,1 0 0 0 0,0 1 0 0 0,0-1-1 0 0,0 1 1 0 0,6-2 0 0 0,-2 1-161 0 0,0 0 0 0 0,0 1 0 0 0,0 0 0 0 0,14 0 1 0 0,-19 2 270 0 0,0 0-13 0 0,17 0-56 0 0,-18-1-207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8.99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11 0 7616 0 0,'0'0'3526'0'0,"-2"11"-2831"0"0,-2 29-412 0 0,2-7 21 0 0,0-19 116 0 0,1 0 0 0 0,2 27 1 0 0,1 16-5845 0 0,-2-47 2323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5:21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3136 0 0,'0'0'5954'0'0,"-11"0"-5500"0"0,11 0-445 0 0,0 0 1 0 0,0 0-1 0 0,0 0 1 0 0,0 0-1 0 0,0 0 0 0 0,0 0 1 0 0,1 0-1 0 0,-1 0 1 0 0,0 0-1 0 0,0 0 1 0 0,0 0-1 0 0,0 0 1 0 0,0 0-1 0 0,0 0 1 0 0,0 0-1 0 0,0 1 1 0 0,0-1-1 0 0,0 0 0 0 0,0 0 1 0 0,0 0-1 0 0,0 0 1 0 0,0 0-1 0 0,0 0 1 0 0,0 0-1 0 0,0 0 1 0 0,0 0-1 0 0,0 0 1 0 0,0 0-1 0 0,0 1 0 0 0,0-1 1 0 0,0 0-1 0 0,0 0 1 0 0,0 0-1 0 0,0 0 1 0 0,0 0-1 0 0,0 0 1 0 0,0 0-1 0 0,0 0 1 0 0,0 0-1 0 0,0 0 1 0 0,0 0-1 0 0,0 1 0 0 0,0-1 1 0 0,0 0-1 0 0,0 0 1 0 0,0 0-1 0 0,0 0 1 0 0,0 0-1 0 0,0 0 1 0 0,-1 0-1 0 0,1 0 1 0 0,0 0-1 0 0,0 0 0 0 0,0 0 1 0 0,0 0-1 0 0,0 0 1 0 0,0 0-1 0 0,0 0 1 0 0,0 0-1 0 0,0 0 1 0 0,0 0-1 0 0,0 0 1 0 0,-1 0-1 0 0,1 0 1 0 0,11 8 213 0 0,-7-5-172 0 0,0-1 0 0 0,1 0 0 0 0,-1 0 0 0 0,0 0 0 0 0,5 1 0 0 0,5 0 254 0 0,0 1 1 0 0,-1 1-1 0 0,22 9 1 0 0,-15-5-392 0 0,-1 3 86 0 0,4 1 0 0 0,-16-9 0 0 0,0 0 0 0 0,0 0 0 0 0,7 7 0 0 0,-9-4 14 0 0,-5-6-1 0 0,1 0 0 0 0,-1-1 1 0 0,1 1-1 0 0,-1 0 0 0 0,1 0 0 0 0,0 0 0 0 0,-1 0 0 0 0,1-1 0 0 0,0 1 0 0 0,0 0 0 0 0,0-1 0 0 0,-1 1 0 0 0,3 0 0 0 0,6 6 59 0 0,4 6-61 0 0,-9-8-12 0 0,-1 0 0 0 0,0-1 1 0 0,0 1-1 0 0,4 9 0 0 0,6 11 19 0 0,-8-6 56 0 0,-4-18-74 0 0,-1 1 0 0 0,0-1 0 0 0,1 1 0 0 0,-1 0 0 0 0,0-1 0 0 0,1 1 0 0 0,-1-1 0 0 0,0 1 0 0 0,0 0 0 0 0,0-1 0 0 0,-1 1 0 0 0,1 2 0 0 0,-1 2 0 0 0,1-4 3 0 0,0 0 0 0 0,0 0 0 0 0,0 0 0 0 0,0 0 0 0 0,0 0-1 0 0,-1 0 1 0 0,1 0 0 0 0,-1 0 0 0 0,-1 3 0 0 0,1 2 28 0 0,1 3 60 0 0,-1-1 1 0 0,-2 14-1 0 0,0-11 24 0 0,2 1 1 0 0,-1 18-1 0 0,2-30-109 0 0,0 0 0 0 0,0-1 0 0 0,0 1 0 0 0,-1 0 0 0 0,1 0 0 0 0,0-1 0 0 0,0 1 0 0 0,-1 0 0 0 0,1 0 0 0 0,0-1 0 0 0,-1 1 0 0 0,1 0 0 0 0,-2 0 0 0 0,-2 7 38 0 0,-1 20 110 0 0,5-26-84 0 0,0-1-51 0 0,0 0 0 0 0,0 0 0 0 0,0 1 0 0 0,0-1 1 0 0,0 0-1 0 0,0 1 0 0 0,0-1 0 0 0,0 0 1 0 0,-1 0-1 0 0,1 1 0 0 0,0-1 0 0 0,-1 0 0 0 0,1 0 1 0 0,-1 0-1 0 0,1 1 0 0 0,-1-1 0 0 0,0 0 0 0 0,0 0 1 0 0,1 0-1 0 0,-3 1 0 0 0,-16 21 380 0 0,18-23-412 0 0,-2 4 27 0 0,3-4-6 0 0,-1 1 0 0 0,0 0 1 0 0,0 0-1 0 0,0 0 1 0 0,0-1-1 0 0,0 1 1 0 0,0 0-1 0 0,0-1 1 0 0,0 1-1 0 0,0-1 1 0 0,-1 1-1 0 0,1-1 1 0 0,0 0-1 0 0,0 1 1 0 0,-3-1-1 0 0,3 1 46 0 0,-1 0-1 0 0,-7 2-42 0 0,-15 4-11 0 0,5-4 0 0 0,13-3 0 0 0,1 1 0 0 0,0 0 0 0 0,0 1 0 0 0,-1 0 0 0 0,1-1 0 0 0,-8 6 0 0 0,0-1 0 0 0,10-4 0 0 0,-1 0 0 0 0,1 0 0 0 0,-1 0 0 0 0,1 0 0 0 0,0 1 0 0 0,-4 3 0 0 0,1 0 0 0 0,-6 2 0 0 0,9-6 0 0 0,-6 5-14 0 0,1-6-56 0 0,7-1-24 0 0,-5-5-74 0 0,3 2 67 0 0,2 2-114 0 0,-9-8-458 0 0,1-15 346 0 0,9 21 235 0 0,-1-3 18 0 0,-3 0-6 0 0,0-1 22 0 0,2-1 37 0 0,-2 1-22 0 0,-2 9 33 0 0,5-1 37 0 0,-1 0 1 0 0,0 0-1 0 0,0 0 1 0 0,1 0 0 0 0,-1 0-1 0 0,0 1 1 0 0,1-1-1 0 0,-1 0 1 0 0,1 1 0 0 0,0-1-1 0 0,-1 1 1 0 0,1 0-1 0 0,0-1 1 0 0,0 1 0 0 0,0 0-1 0 0,0 0 1 0 0,-1 3-1 0 0,0 1 33 0 0,-2 4-38 0 0,3-7 32 0 0,1 4 10 0 0,0 16 60 0 0,0-18-159 0 0,0 1 1 0 0,0-1 0 0 0,-1 0 0 0 0,0 0-1 0 0,-2 9 1 0 0,3-13 60 0 0,-5 18 58 0 0,5-16-16 0 0,0 10-88 0 0,0-12 42 0 0,0 1 0 0 0,1 0 0 0 0,-1 0 1 0 0,0-1-1 0 0,0 1 0 0 0,1 0 0 0 0,-1 0 1 0 0,1-1-1 0 0,1 3 0 0 0,-2-2 104 0 0,2-2-54 0 0,5 4 0 0 0,-6-3-68 0 0,0-1 0 0 0,-1 1 1 0 0,1-1-1 0 0,0 0 0 0 0,0 1 0 0 0,0-1 1 0 0,-1 0-1 0 0,1 0 0 0 0,0 1 1 0 0,0-1-1 0 0,0 0 0 0 0,0 0 1 0 0,0 0-1 0 0,-1 0 0 0 0,1 0 1 0 0,0 0-1 0 0,0 0 0 0 0,0-1 1 0 0,0 1-1 0 0,-1 0 0 0 0,1 0 1 0 0,1-1-1 0 0,3-1 29 0 0,2 2-14 0 0,-1-1 0 0 0,0 0 0 0 0,0 0 1 0 0,1 0-1 0 0,5-3 0 0 0,-7 2 9 0 0,0 0 0 0 0,1 1 0 0 0,-1 0-1 0 0,11-1 1 0 0,-15 2-25 0 0,-1 0 0 0 0,1 0 0 0 0,0 0-1 0 0,-1-1 1 0 0,1 1 0 0 0,-1 0 0 0 0,1-1 0 0 0,-1 1-1 0 0,1 0 1 0 0,-1-1 0 0 0,1 1 0 0 0,-1 0 0 0 0,1-1-1 0 0,-1 1 1 0 0,1-1 0 0 0,-1 1 0 0 0,1-2 0 0 0,0 1 0 0 0,16-8-18 0 0,-16 8-96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49.663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148 46 10656 0 0,'0'0'1065'0'0,"0"-1"-973"0"0,0-1-91 0 0,-1 0 0 0 0,1-1 0 0 0,-1 1 0 0 0,1 0 1 0 0,-1 0-1 0 0,0 0 0 0 0,0 0 0 0 0,-1-3 0 0 0,0 1 0 0 0,1 3 16 0 0,1 0 1 0 0,-1 0 0 0 0,0 0-1 0 0,0 0 1 0 0,0 0-1 0 0,0 0 1 0 0,0 0 0 0 0,0 0-1 0 0,0 0 1 0 0,0 0 0 0 0,-1 1-1 0 0,1-1 1 0 0,0 0 0 0 0,0 1-1 0 0,-1-1 1 0 0,-1 0-1 0 0,1 0 44 0 0,-1 1-1 0 0,1-1 1 0 0,0 0-1 0 0,-1 1 1 0 0,1 0-1 0 0,0-1 0 0 0,-1 1 1 0 0,1 0-1 0 0,-5 1 1 0 0,4-1-39 0 0,-1 0 2 0 0,-13 10 10 0 0,14-8-34 0 0,2-1 0 0 0,-9 11 0 0 0,6-8 177 0 0,0 0 1 0 0,1 1 0 0 0,0 0 0 0 0,0 0 0 0 0,0 0-1 0 0,0 0 1 0 0,1 0 0 0 0,-2 7 0 0 0,-1 5 143 0 0,-3 22 1 0 0,2-9-435 0 0,5-23 174 0 0,-1 0 1 0 0,1 0-1 0 0,1 0 0 0 0,-1 0 0 0 0,1 0 1 0 0,0 0-1 0 0,1 0 0 0 0,0 0 0 0 0,0 0 1 0 0,0-1-1 0 0,1 1 0 0 0,3 8 0 0 0,-5-14-182 0 0,4 0-20 0 0,29 5-3 0 0,-32-6 80 0 0,0 0 0 0 0,0 0 1 0 0,0 0-1 0 0,0 0 1 0 0,1 0-1 0 0,-1 0 1 0 0,0 0-1 0 0,0 0 1 0 0,0-1-1 0 0,0 1 1 0 0,0 0-1 0 0,0-1 1 0 0,0 1-1 0 0,0-1 1 0 0,0 1-1 0 0,0-1 1 0 0,-1 1-1 0 0,1-1 1 0 0,0 0-1 0 0,0 1 1 0 0,0-1-1 0 0,-1 0 1 0 0,2-1-1 0 0,5-5-1342 0 0,1 3-3175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0.12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51 124 10912 0 0,'0'0'832'0'0,"0"1"-568"0"0,2 1-171 0 0,-1-1-122 0 0,-1 0 0 0 0,1-1 0 0 0,0 1-1 0 0,-1 0 1 0 0,1-1 0 0 0,-1 1 0 0 0,1-1 0 0 0,0 1 0 0 0,-1-1 0 0 0,1 1 0 0 0,0-1-1 0 0,0 0 1 0 0,-1 1 0 0 0,1-1 0 0 0,0 0 0 0 0,0 0 0 0 0,0 1 0 0 0,-1-1-1 0 0,1 0 1 0 0,0 0 0 0 0,0 0 0 0 0,0 0 0 0 0,0 0 0 0 0,-1 0 0 0 0,1 0 0 0 0,0 0-1 0 0,0 0 1 0 0,0-1 0 0 0,0 1 0 0 0,1-1 0 0 0,2-1-830 0 0,0 0 0 0 0,-1 0 0 0 0,1 0 0 0 0,6-6 0 0 0,6-3-2484 0 0,-13 10 3221 0 0,0-1 1 0 0,0 1 0 0 0,-1-1-1 0 0,1 1 1 0 0,0-1-1 0 0,3-3 1 0 0,-2 1 1172 0 0,1-1 1 0 0,-1 1-1 0 0,0-1 0 0 0,6-9 0 0 0,-9 13-845 0 0,-1-1 0 0 0,0 1 0 0 0,1 0 0 0 0,-1-1 0 0 0,0 1 0 0 0,0-1 0 0 0,0 1-1 0 0,0 0 1 0 0,0-1 0 0 0,0 1 0 0 0,0-1 0 0 0,0 1 0 0 0,0 0 0 0 0,-1-1 0 0 0,1 1 0 0 0,-1 0-1 0 0,1-1 1 0 0,-1 1 0 0 0,1 0 0 0 0,-2-2 0 0 0,1 1-131 0 0,0 0-1 0 0,-1 0 1 0 0,1 0-1 0 0,-1 0 1 0 0,1 0-1 0 0,-1 0 1 0 0,0 0 0 0 0,1 1-1 0 0,-1-1 1 0 0,0 1-1 0 0,-4-3 1 0 0,1 3-1 0 0,0-1 1 0 0,0 1-1 0 0,0 0 0 0 0,-1 0 1 0 0,1 1-1 0 0,-1-1 0 0 0,1 1 1 0 0,0 0-1 0 0,-1 1 1 0 0,1-1-1 0 0,-1 1 0 0 0,-7 3 1 0 0,9-2-65 0 0,0 0 0 0 0,1 0 1 0 0,-1 1-1 0 0,1 0 0 0 0,-1 0 1 0 0,1 0-1 0 0,0 0 0 0 0,1 0 1 0 0,-4 5-1 0 0,-3 2 100 0 0,6-5-169 0 0,-1-1 1 0 0,1 1-1 0 0,-1 0 0 0 0,-1 5 1 0 0,4-9-38 0 0,1 0-744 0 0,0 0 777 0 0,0-1 0 0 0,0 0-1 0 0,0 0 1 0 0,0 0-1 0 0,0 1 1 0 0,0-1 0 0 0,0 0-1 0 0,0 0 1 0 0,0 1 0 0 0,0-1-1 0 0,0 0 1 0 0,0 0 0 0 0,0 0-1 0 0,0 1 1 0 0,0-1 0 0 0,1 0-1 0 0,-1 0 1 0 0,0 0 0 0 0,0 1-1 0 0,0-1 1 0 0,0 0 0 0 0,0 0-1 0 0,1 0 1 0 0,-1 0 0 0 0,0 0-1 0 0,0 1 1 0 0,0-1 0 0 0,0 0-1 0 0,1 0 1 0 0,-1 0 0 0 0,0 0-1 0 0,0 0 1 0 0,1 0-1 0 0,-1 0 1 0 0,0 0 0 0 0,0 0-1 0 0,0 0 1 0 0,1 0 0 0 0,-1 0-1 0 0,0 0 1 0 0,0 0 0 0 0,1 0-1 0 0,-1 0 1 0 0,5-2-798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0.708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138 0 8208 0 0,'0'0'2880'0'0,"3"18"-1160"0"0,-2-17-1699 0 0,-3 12-10 0 0,-9 24-10 0 0,9-32 32 0 0,0-1 0 0 0,1 1 1 0 0,-1 0-1 0 0,1 0 0 0 0,0 0 0 0 0,0 0 0 0 0,1 0 1 0 0,-1 0-1 0 0,1 0 0 0 0,0 0 0 0 0,1 6 1 0 0,0-8 10 0 0,0-1 1 0 0,0 0-1 0 0,0 0 1 0 0,1 0-1 0 0,-1 1 1 0 0,1-1-1 0 0,-1 0 1 0 0,1-1-1 0 0,-1 1 1 0 0,1 0-1 0 0,0 0 1 0 0,0-1 0 0 0,0 1-1 0 0,0-1 1 0 0,0 1-1 0 0,0-1 1 0 0,1 0-1 0 0,-1 0 1 0 0,0 0-1 0 0,4 1 1 0 0,5 1-18 0 0,0 1 0 0 0,21 2-1 0 0,-28-5-25 0 0,1-1-1 0 0,9 3 0 0 0,0-1 0 0 0,21 0 0 0 0,-34-2 13 0 0,0 0 1 0 0,1 0 0 0 0,-1 1-1 0 0,0-1 1 0 0,0 0 0 0 0,0 1-1 0 0,0-1 1 0 0,0 1 0 0 0,1-1-1 0 0,-1 1 1 0 0,0 0 0 0 0,0 0-1 0 0,0-1 1 0 0,-1 1 0 0 0,3 1-1 0 0,-3-1-115 0 0,-11 11-808 0 0,4-9 819 0 0,0 1 0 0 0,0-1-1 0 0,0-1 1 0 0,0 1 0 0 0,0-1-1 0 0,-1 0 1 0 0,1-1 0 0 0,-9 1-1 0 0,-12 3-44 0 0,6 0 170 0 0,-75 20 300 0 0,58-14-334 0 0,37-11-263 0 0,0 1 0 0 0,0-1 0 0 0,0 1 0 0 0,0-1 0 0 0,0 0 1 0 0,-1 0-1 0 0,1 0 0 0 0,0 0 0 0 0,0 0 0 0 0,0 0 0 0 0,0-1 0 0 0,-1 1 1 0 0,-2-2-1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3.847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5 1 4464 0 0,'0'0'1288'0'0,"-5"10"3816"0"0,38-21-4679 0 0,-33 11-401 0 0,1 0-1 0 0,0 0 1 0 0,-1 0 0 0 0,1 0 0 0 0,-1 0-1 0 0,1 0 1 0 0,-1 0 0 0 0,1 0 0 0 0,-1 0-1 0 0,1 1 1 0 0,-1-1 0 0 0,1 0 0 0 0,-1 0-1 0 0,1 0 1 0 0,-1 1 0 0 0,1-1 0 0 0,-1 0-1 0 0,1 0 1 0 0,-1 1 0 0 0,1-1 0 0 0,-1 0-1 0 0,0 1 1 0 0,1-1 0 0 0,-1 1 0 0 0,1 0-1 0 0,-1-1 53 0 0,10 7 150 0 0,-5 2-114 0 0,-1-2 299 0 0,0 0 0 0 0,-1 0 0 0 0,4 11 0 0 0,-6-15-391 0 0,0 0 0 0 0,-1-1 1 0 0,1 1-1 0 0,-1 0 1 0 0,1-1-1 0 0,-1 1 1 0 0,0 0-1 0 0,0 0 1 0 0,-1 5-1 0 0,-2 0-40 0 0,0 0-1 0 0,-6 13 0 0 0,7-18 15 0 0,-18 30-36 0 0,2-6 129 0 0,14-20-286 0 0,4-7 227 0 0,-1 1 0 0 0,1 0 0 0 0,-1-1 0 0 0,1 1 0 0 0,-1-1-1 0 0,1 1 1 0 0,-1 0 0 0 0,1-1 0 0 0,0 1 0 0 0,-1 0-1 0 0,1-1 1 0 0,0 1 0 0 0,0 0 0 0 0,-1 0 0 0 0,1-1 0 0 0,0 1-1 0 0,0 0 1 0 0,0 0 0 0 0,0 0 0 0 0,0-1 0 0 0,0 1 0 0 0,0 0-1 0 0,0 0 1 0 0,0-1 0 0 0,1 1 0 0 0,-1 0 0 0 0,0 0-1 0 0,0-1 1 0 0,1 1 0 0 0,-1 0 0 0 0,0-1 0 0 0,1 1 0 0 0,-1 0-1 0 0,1-1 1 0 0,-1 1 0 0 0,1 0 0 0 0,-1-1 0 0 0,2 2 0 0 0,4 4-28 0 0,-4-5 0 0 0,0 1 0 0 0,-1-1 0 0 0,1 1 0 0 0,0-1 0 0 0,-1 0 0 0 0,1 0 0 0 0,0 0 0 0 0,0 0 0 0 0,0 0 0 0 0,0 0 0 0 0,0 0 0 0 0,0-1 0 0 0,1 1 0 0 0,-1-1 0 0 0,2 1 0 0 0,4 1 0 0 0,-8-2-41 0 0,1 0 1 0 0,0 0-1 0 0,-1 0 1 0 0,1 1-1 0 0,-1-1 1 0 0,1 0-1 0 0,-1 0 1 0 0,1 0-1 0 0,-1 0 1 0 0,1 0 0 0 0,-1 0-1 0 0,1 0 1 0 0,-1 0-1 0 0,1 0 1 0 0,0 0-1 0 0,-1-1 1 0 0,1 1-1 0 0,-1 0 1 0 0,1 0 0 0 0,-1 0-1 0 0,1-1 1 0 0,-1 1-1 0 0,1 0 1 0 0,-1 0-1 0 0,0-1 1 0 0,1 1-1 0 0,-1 0 1 0 0,1-1-1 0 0,-1 1 1 0 0,0-1 0 0 0,1 1-1 0 0,-1-1 1 0 0,0 1-1 0 0,1-1 1 0 0,1-16-1205 0 0,-3 13 704 0 0,1-3-137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4.549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9 34 9520 0 0,'0'0'1214'0'0,"0"16"1057"0"0,-4 7-1836 0 0,2 0 0 0 0,0 44 0 0 0,2-56-401 0 0,0-7-43 0 0,0-2 4 0 0,0-1 0 0 0,0 1 0 0 0,0 0 0 0 0,0-1 0 0 0,1 1 1 0 0,-1-1-1 0 0,0 1 0 0 0,1-1 0 0 0,-1 1 0 0 0,1-1 0 0 0,-1 0 0 0 0,3 3 1 0 0,-1 1 4 0 0,2 0 0 0 0,5-3 0 0 0,12-5 0 0 0,-20 2 0 0 0,0 1 0 0 0,0 0 0 0 0,0-1 0 0 0,-1 1 0 0 0,1 0 0 0 0,0-1 0 0 0,0 1 0 0 0,-1-1 0 0 0,1 1 0 0 0,0-1 0 0 0,-1 1 0 0 0,1-1 0 0 0,-1 0 0 0 0,1 1 0 0 0,-1-1 0 0 0,1 0 0 0 0,-1 0 0 0 0,1 1 0 0 0,-1-1 0 0 0,0 0 0 0 0,1 0 0 0 0,-1 1 0 0 0,0-1 0 0 0,1 0 0 0 0,-1 0 0 0 0,0 0 0 0 0,0 0 0 0 0,0 1 0 0 0,0-3 0 0 0,1 0 0 0 0,9-27 0 0 0,-7 24-366 0 0,4-10-1612 0 0,-4 12 1062 0 0,-2 9 514 0 0,-1-4 426 0 0,0 0 0 0 0,1 0-1 0 0,-1 0 1 0 0,0 0 0 0 0,1 0 0 0 0,-1 0-1 0 0,1-1 1 0 0,-1 1 0 0 0,1 0-1 0 0,0 0 1 0 0,-1 0 0 0 0,1 0-1 0 0,0-1 1 0 0,-1 1 0 0 0,1 0 0 0 0,0-1-1 0 0,0 1 1 0 0,0 0 0 0 0,0-1-1 0 0,0 1 1 0 0,0-1 0 0 0,-1 1 0 0 0,1-1-1 0 0,0 0 1 0 0,0 1 0 0 0,1-1-1 0 0,-1 0 1 0 0,0 0 0 0 0,0 0-1 0 0,0 0 1 0 0,0 0 0 0 0,0 0 0 0 0,0 0-1 0 0,0 0 1 0 0,2 0 0 0 0,16-8 376 0 0,-7 2-401 0 0,-10 5 24 0 0,0 1 1 0 0,0-1-1 0 0,0-1 1 0 0,0 1-1 0 0,0 0 0 0 0,0 0 1 0 0,0-1-1 0 0,0 1 0 0 0,0-1 1 0 0,0 0-1 0 0,-1 1 1 0 0,1-1-1 0 0,2-4 0 0 0,3-4 240 0 0,-5 8-225 0 0,-1 1 1 0 0,0-1-1 0 0,0 0 1 0 0,0 1-1 0 0,0-1 0 0 0,0 0 1 0 0,0 0-1 0 0,0 0 1 0 0,-1 0-1 0 0,2-2 1 0 0,1-20 25 0 0,0-26 1 0 0,-3 49-334 0 0,-3-7-1446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4.989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40 0 7856 0 0,'0'0'5313'0'0,"-9"9"-4560"0"0,8-6-699 0 0,-1-1 0 0 0,0 0-1 0 0,1 1 1 0 0,-1-1 0 0 0,1 1-1 0 0,0 0 1 0 0,-1 2 0 0 0,-7 17 36 0 0,7-20-102 0 0,1 1-1 0 0,0-1 1 0 0,0 1-1 0 0,0-1 1 0 0,0 1 0 0 0,1 0-1 0 0,-1 0 1 0 0,0-1-1 0 0,1 1 1 0 0,0 0-1 0 0,0 0 1 0 0,0-1-1 0 0,0 1 1 0 0,1 5 0 0 0,-1-7 12 0 0,1-1 0 0 0,-1 1 0 0 0,1 0 0 0 0,-1 0 0 0 0,1-1 0 0 0,0 1 0 0 0,-1 0 0 0 0,1-1 0 0 0,0 1 0 0 0,-1 0 0 0 0,1-1 0 0 0,0 1 0 0 0,0-1 0 0 0,-1 0 0 0 0,1 1 0 0 0,0-1 0 0 0,0 1 0 0 0,0-1 0 0 0,0 0 0 0 0,0 0 0 0 0,0 0 0 0 0,1 1 0 0 0,13-1 0 0 0,-14 0-104 0 0,0 0-1 0 0,1-1 1 0 0,-1 1 0 0 0,0 0 0 0 0,0-1 0 0 0,0 1 0 0 0,0-1 0 0 0,1 1 0 0 0,-1-1 0 0 0,0 1 0 0 0,0-1 0 0 0,0 0 0 0 0,0 1 0 0 0,0-1 0 0 0,-1 0 0 0 0,1 0 0 0 0,0 0 0 0 0,0 0 0 0 0,0 0 0 0 0,-1 0-1 0 0,1 0 1 0 0,0 0 0 0 0,0-2 0 0 0,1-3-654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5.53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 19 10912 0 0,'0'0'1096'0'0,"-1"-1"-1003"0"0,-1-1-65 0 0,2 2 61 0 0,0-8 139 0 0,0 0-90 0 0,3 12 1862 0 0,0 3-1960 0 0,-1 0 0 0 0,0 0 0 0 0,0 0 0 0 0,0 1 0 0 0,-1-1 0 0 0,0 0 1 0 0,0 11-1 0 0,-6 54-34 0 0,1-12 339 0 0,-1 38 563 0 0,2-69-2422 0 0,3-28 1445 0 0,13 1-309 0 0,-11-2 347 0 0,0 1 0 0 0,-1-1 0 0 0,1 1 0 0 0,0-1 0 0 0,0 0 0 0 0,-1 0 0 0 0,1 0 0 0 0,0 0 0 0 0,2 0 0 0 0,2-1-161 0 0,0 0 0 0 0,0 0 0 0 0,0-1 0 0 0,-1 0 1 0 0,1 0-1 0 0,0 0 0 0 0,-1-1 0 0 0,0 1 0 0 0,0-1 0 0 0,10-7 0 0 0,-5 0-3414 0 0,-7 3 78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5.874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56 8960 0 0,'0'0'2093'0'0,"15"-5"-1165"0"0,9-4-474 0 0,41-9 0 0 0,-17 6-705 0 0,-29 5-995 0 0,-13 2-2874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1:56.86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 1 7920 0 0,'0'0'593'0'0,"8"16"1550"0"0,7 4-1113 0 0,-12-18-642 0 0,-1 1 0 0 0,1 0 0 0 0,-1 0 0 0 0,1 0 0 0 0,1 4-1 0 0,7 8 578 0 0,-11-15-795 0 0,8 26 514 0 0,-2-3-327 0 0,1-2-418 0 0,1-1-1 0 0,0 1 1 0 0,18 30 0 0 0,-13-31-46 0 0,-8-12 337 0 0,0 0 0 0 0,7 16 0 0 0,-12-23-126 0 0,5 11-14 0 0,-10 0-372 0 0,0 0 1 0 0,-11 16-1 0 0,-3 5-618 0 0,16-25 900 0 0,3-6 0 0 0,-5 13 0 0 0,-11 25-144 0 0,15-34 80 0 0,-1 0 10 0 0,1-4 1 0 0,1 0 0 0 0,-1 0 0 0 0,1 0 0 0 0,0 0 0 0 0,0 0 0 0 0,0 0 0 0 0,0 0 0 0 0,1 4 0 0 0,-1 1-35 0 0,-11 16 163 0 0,6-14 245 0 0,5-5-310 0 0,0-2 33 0 0,0 2-32 0 0,0 0-22 0 0,0-3-32 0 0,1 0 37 0 0,-1 0 0 0 0,0 0 0 0 0,1-1-1 0 0,-1 1 1 0 0,0 0 0 0 0,0 0 0 0 0,0-1-1 0 0,1 1 1 0 0,-1 0 0 0 0,0 0 0 0 0,0 0 0 0 0,0-1-1 0 0,0 1 1 0 0,0 0 0 0 0,0 0 0 0 0,-1-1-1 0 0,1 1 1 0 0,0 0 0 0 0,0 0 0 0 0,-1-1-1 0 0,1 1 1 0 0,-1 1 0 0 0,-11 14-181 0 0,7-10 163 0 0,0-2 24 0 0,-14 14-14 0 0,-2-2-2316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3:34.871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167 0 6048 0 0,'0'0'1104'0'0,"-7"7"-248"0"0,6-6-615 0 0,0 0-1 0 0,-1 0 1 0 0,1 0 0 0 0,-1-1 0 0 0,1 1 0 0 0,-1-1-1 0 0,1 1 1 0 0,-1-1 0 0 0,0 1 0 0 0,1-1 0 0 0,-1 0 0 0 0,-2 1-1 0 0,1-1 190 0 0,-10 6 753 0 0,2-3-848 0 0,6-1-123 0 0,1 0 1 0 0,-1 0-1 0 0,1 0 0 0 0,-1 1 0 0 0,-5 4 1 0 0,8-6-119 0 0,0 1-4 0 0,1 0-43 0 0,-2 1-17 0 0,-12 9-19 0 0,8-8 4 0 0,-6 9 125 0 0,7-7-119 0 0,0 0 75 0 0,-4 3-16 0 0,1-1-40 0 0,9-8-22 0 0,0 0 1 0 0,0 0 0 0 0,-1 0 0 0 0,1 1 0 0 0,0-1 0 0 0,0 0-1 0 0,0 0 1 0 0,-1 0 0 0 0,1 0 0 0 0,0 0 0 0 0,0 1 0 0 0,0-1 0 0 0,0 0-1 0 0,-1 0 1 0 0,1 0 0 0 0,0 1 0 0 0,0-1 0 0 0,0 0 0 0 0,0 0-1 0 0,0 0 1 0 0,0 1 0 0 0,0-1 0 0 0,0 0 0 0 0,0 0 0 0 0,0 1 0 0 0,-1-1-1 0 0,1 0 1 0 0,0 0 0 0 0,0 1 0 0 0,0-1 0 0 0,0 0 0 0 0,1 0-1 0 0,-1 1 1 0 0,0-1 0 0 0,0 0 0 0 0,0 0 0 0 0,0 0 0 0 0,0 1 0 0 0,0-1-1 0 0,0 0 1 0 0,0 0 0 0 0,0 1 0 0 0,1-1 0 0 0,-1 0 0 0 0,14 5 115 0 0,19-3-212 0 0,-27-3 78 0 0,1 1 0 0 0,-1-1 0 0 0,0-1 0 0 0,7-1 0 0 0,-8 1 0 0 0,-1 1 0 0 0,1 0 0 0 0,0 0 0 0 0,0 0 0 0 0,0 0 0 0 0,0 1 0 0 0,9 0 0 0 0,3 2 0 0 0,-1-1 0 0 0,25-1 0 0 0,-28-1 0 0 0,1 1 0 0 0,-1 0 0 0 0,0 1 0 0 0,25 5 0 0 0,-22-3 0 0 0,0-1 0 0 0,0 0 0 0 0,1-2 0 0 0,28-1 0 0 0,-6 0 0 0 0,-21 0 0 0 0,26-4 0 0 0,-26 3 0 0 0,41-10-168 0 0,-43 1 223 0 0,-16 11-162 0 0,1-1-1 0 0,0 0 1 0 0,-1 0-1 0 0,1 1 0 0 0,0-1 1 0 0,0 1-1 0 0,0-1 0 0 0,0 1 1 0 0,-1-1-1 0 0,1 1 0 0 0,0-1 1 0 0,0 1-1 0 0,0 0 1 0 0,1-1-1 0 0,-5 0-136 0 0,-1 0 0 0 0,0-1 0 0 0,0 2 0 0 0,1-1 0 0 0,-1 0 0 0 0,0 1 0 0 0,0-1 0 0 0,-6 1 0 0 0,-16-2-985 0 0,10-2 461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5:24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6192 0 0,'0'0'458'0'0,"1"-1"-307"0"0,7-14 1289 0 0,-8 11-1385 0 0,1 3 1249 0 0,1 2-1158 0 0,6 2-106 0 0,9 4 64 0 0,-8-5 60 0 0,15 3 381 0 0,-19-4-405 0 0,0 1 0 0 0,1-1 0 0 0,10 1-1 0 0,-13-2-75 0 0,0 0-1 0 0,0 0 0 0 0,0 1 1 0 0,0-1-1 0 0,0 0 0 0 0,0 1 1 0 0,0 0-1 0 0,0 0 0 0 0,3 1 1 0 0,-1 0 2 0 0,0-1 0 0 0,0 0 0 0 0,1 0 1 0 0,-1 0-1 0 0,0-1 0 0 0,10 0 1 0 0,-8-1 11 0 0,-1 1 0 0 0,1 1 1 0 0,9 1-1 0 0,6 2-41 0 0,-17-3-28 0 0,-1-1-1 0 0,1 1 1 0 0,-1 0 0 0 0,1 0 0 0 0,-1 0 0 0 0,1 1-1 0 0,-1 0 1 0 0,0 0 0 0 0,0 0 0 0 0,0 0 0 0 0,7 6 0 0 0,0 0 30 0 0,-9-7-31 0 0,-1 0 0 0 0,0-1-1 0 0,0 1 1 0 0,1 0 0 0 0,-1 0 0 0 0,0 0-1 0 0,0 0 1 0 0,0 0 0 0 0,0 0-1 0 0,0 1 1 0 0,-1-1 0 0 0,1 0-1 0 0,0 0 1 0 0,0 1 0 0 0,-1-1 0 0 0,2 3-1 0 0,1 9 139 0 0,0 0 0 0 0,-1 1 0 0 0,-1-1-1 0 0,0 1 1 0 0,-1 17 0 0 0,0-26-141 0 0,1 1 1 0 0,0-1 0 0 0,0 1-1 0 0,0-1 1 0 0,4 11-1 0 0,-2-10 10 0 0,-1 0 0 0 0,0 0-1 0 0,0 1 1 0 0,2 11 0 0 0,-4-12-11 0 0,2 0 0 0 0,-1 0 0 0 0,0-1 0 0 0,1 1 0 0 0,4 8 0 0 0,-5-11-4 0 0,1 0 0 0 0,-1 0 0 0 0,-1 0 0 0 0,1 1 0 0 0,0-1 0 0 0,-1 0 0 0 0,0 1 0 0 0,0 3 0 0 0,3 16 0 0 0,-2-17 13 0 0,0-1 1 0 0,-1 1 0 0 0,1 0 0 0 0,-1 0-1 0 0,-1 7 1 0 0,0 5 21 0 0,-3-2 56 0 0,2-2-73 0 0,2-11-5 0 0,-1 0 1 0 0,1 0-1 0 0,-1 0 1 0 0,1 0-1 0 0,-1 0 0 0 0,0 0 1 0 0,0 0-1 0 0,-1-1 0 0 0,1 1 1 0 0,0 0-1 0 0,-4 3 0 0 0,-10 25 217 0 0,12-24-166 0 0,-4 15 40 0 0,3-3-62 0 0,4-19-40 0 0,0 1 1 0 0,0-1-1 0 0,0 1 0 0 0,0-1 0 0 0,0 1 1 0 0,-1-1-1 0 0,1 0 0 0 0,0 1 0 0 0,0-1 1 0 0,-1 1-1 0 0,1-1 0 0 0,0 1 0 0 0,0-1 0 0 0,-1 0 1 0 0,1 1-1 0 0,0-1 0 0 0,-1 0 0 0 0,1 1 1 0 0,-1-1-1 0 0,-2 3 7 0 0,3 1 0 0 0,0-4-7 0 0,0 0 1 0 0,0 1-1 0 0,0-1 0 0 0,0 1 0 0 0,0-1 0 0 0,0 1 0 0 0,0-1 1 0 0,0 1-1 0 0,0-1 0 0 0,0 1 0 0 0,0-1 0 0 0,-1 1 1 0 0,1-1-1 0 0,0 1 0 0 0,0-1 0 0 0,-1 1 0 0 0,1-1 1 0 0,0 0-1 0 0,-1 1 0 0 0,-4 6 9 0 0,3-4-4 0 0,-1 0 1 0 0,1 0 0 0 0,-1 0-1 0 0,0 0 1 0 0,0-1-1 0 0,-4 4 1 0 0,-6 8 31 0 0,10-11-28 0 0,0 1 0 0 0,0-1 0 0 0,-1 0 0 0 0,0 0 0 0 0,1 0 0 0 0,-1 0 0 0 0,0 0 0 0 0,0-1 0 0 0,-6 3 0 0 0,-54 24 43 0 0,5 2 18 0 0,50-26-72 0 0,1-2 12 0 0,6-2 96 0 0,2-6-272 0 0,5-43-742 0 0,-1 34 842 0 0,-3 12 49 0 0,0 1 0 0 0,-1 0-1 0 0,1 0 1 0 0,-1 0 0 0 0,1 0 0 0 0,-1 0 0 0 0,0-1-1 0 0,1 1 1 0 0,-1 0 0 0 0,0 0 0 0 0,0-1 0 0 0,0 1 0 0 0,0 0-1 0 0,0-2 1 0 0,-1 0-32 0 0,0 0 0 0 0,1-1 0 0 0,0 1 0 0 0,-1 0 0 0 0,1 0 0 0 0,0-1 0 0 0,1 1 0 0 0,0-5 0 0 0,1-12-112 0 0,-2 17 151 0 0,0-1 0 0 0,1 1 0 0 0,-1 0 0 0 0,1-1 0 0 0,0 1 0 0 0,0 0 0 0 0,0 0 0 0 0,3-5 0 0 0,16-21 7 0 0,-14 21 4 0 0,-1 0 0 0 0,0 0-1 0 0,7-15 1 0 0,-11 21 595 0 0,-1 4-534 0 0,0 0-46 0 0,0 1 0 0 0,0-1 1 0 0,0 0-1 0 0,0 0 0 0 0,0 0 1 0 0,-1 1-1 0 0,1-1 0 0 0,-1 0 1 0 0,-1 4-1 0 0,0 0 23 0 0,-3 3 12 0 0,4-8-53 0 0,0 0 1 0 0,1 0-1 0 0,-1 0 1 0 0,0 0-1 0 0,0-1 1 0 0,1 1 0 0 0,-1 0-1 0 0,0 0 1 0 0,1 0-1 0 0,-1 0 1 0 0,1 1-1 0 0,-1-1 1 0 0,1 0-1 0 0,0 0 1 0 0,-1 0-1 0 0,1 0 1 0 0,0 0-1 0 0,0 1 1 0 0,0-1-1 0 0,0 0 1 0 0,0 0-1 0 0,0 0 1 0 0,0 2-1 0 0,1 4-1 0 0,-4 5 7 0 0,1-8 0 0 0,1 1-1 0 0,0-1 1 0 0,0 1 0 0 0,0-1 0 0 0,1 1-1 0 0,-1 0 1 0 0,1 0 0 0 0,0-1 0 0 0,1 7 0 0 0,-1-10-6 0 0,0-1 0 0 0,1 1 0 0 0,-1 0 0 0 0,0-1 0 0 0,0 1 0 0 0,0 0 0 0 0,0-1 0 0 0,0 1 0 0 0,1 0 0 0 0,-1-1 0 0 0,0 1 0 0 0,0-1 0 0 0,1 1 0 0 0,-1-1 0 0 0,0 1 0 0 0,1-1 0 0 0,-1 1 0 0 0,1-1 0 0 0,-1 1 0 0 0,1-1 0 0 0,-1 1 0 0 0,1 0 0 0 0,1 1 0 0 0,-2 9 0 0 0,0-9 1 0 0,0 0 1 0 0,0 0 0 0 0,0 1 0 0 0,-1-1 0 0 0,1 0 0 0 0,-1 0-1 0 0,-1 3 1 0 0,2-4 73 0 0,0 3 4 0 0,-1 13-63 0 0,-3 8 5 0 0,4-24 88 0 0,-2 1 33 0 0,0-1-101 0 0,-5 4 69 0 0,7-4-98 0 0,-1 1 1 0 0,0 0-1 0 0,1-1 0 0 0,-1 1 1 0 0,1-1-1 0 0,0 1 1 0 0,-1 0-1 0 0,1-1 1 0 0,0 1-1 0 0,0 3 1 0 0,2 4-13 0 0,6-1 13 0 0,-4-5 37 0 0,1-1 0 0 0,0 1 0 0 0,0-1-1 0 0,0 0 1 0 0,0-1 0 0 0,0 1 0 0 0,0-1 0 0 0,0 0 0 0 0,1-1 0 0 0,-1 1 0 0 0,0-1 0 0 0,1 0 0 0 0,6-1 0 0 0,136 1 238 0 0,-143 1-288 0 0,-1 3-23 0 0,-3-4-86 0 0,-15 1-493 0 0,-19 1-835 0 0,17-1-3007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3:35.375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0 0 7344 0 0,'0'0'1713'0'0,"2"0"-1202"0"0,7 0 1917 0 0,-8 2-1970 0 0,12 13 440 0 0,-11-14-488 0 0,-1 1-155 0 0,0 0-196 0 0,1 1-1 0 0,0-1 1 0 0,0 0 0 0 0,-1 0-1 0 0,2 1 1 0 0,-1-1 0 0 0,0-1-1 0 0,3 3 1 0 0,6 10 355 0 0,-6-8-301 0 0,16 20 361 0 0,-9-12-287 0 0,19 19 0 0 0,-27-29-187 0 0,0 0 0 0 0,-1 0 0 0 0,1 1 0 0 0,-1 0 0 0 0,3 6 0 0 0,11 16 0 0 0,-6-14-6 0 0,-1 1 1 0 0,-1 0 0 0 0,10 19 0 0 0,-3-5 106 0 0,-6-12 213 0 0,-10-12-304 0 0,0-4-10 0 0,0 1 1 0 0,0-1 0 0 0,0 0-1 0 0,1 1 1 0 0,-1-1-1 0 0,0 1 1 0 0,0-1 0 0 0,0 1-1 0 0,0-1 1 0 0,0 1-1 0 0,1-1 1 0 0,-1 1 0 0 0,0-1-1 0 0,0 0 1 0 0,1 1-1 0 0,-1-1 1 0 0,0 1 0 0 0,1-1-1 0 0,-1 0 1 0 0,0 1-1 0 0,1-1 1 0 0,-1 0 0 0 0,1 1-1 0 0,0 0 54 0 0,-1 1 10 0 0,0-2-49 0 0,0 0 0 0 0,0 1 0 0 0,0-1-1 0 0,0 0 1 0 0,0 0 0 0 0,0 1 0 0 0,0-1 0 0 0,0 0-1 0 0,0 1 1 0 0,0-1 0 0 0,0 0 0 0 0,0 1 0 0 0,0-1-1 0 0,0 0 1 0 0,0 0 0 0 0,0 1 0 0 0,0-1-1 0 0,0 0 1 0 0,0 0 0 0 0,0 1 0 0 0,-1-1 0 0 0,1 0-1 0 0,0 0 1 0 0,0 1 0 0 0,0-1 0 0 0,-1 0-1 0 0,-15 12 132 0 0,13-10-122 0 0,0 1 1 0 0,0-1-1 0 0,0 0 0 0 0,0 0 1 0 0,0 0-1 0 0,-1 0 1 0 0,1 0-1 0 0,-1-1 0 0 0,-4 2 1 0 0,0-2-17 0 0,6-1-3 0 0,1 0-1 0 0,-1 0 1 0 0,1 0-1 0 0,-1 1 0 0 0,1-1 1 0 0,-1 1-1 0 0,1-1 1 0 0,-1 1-1 0 0,1-1 0 0 0,-1 1 1 0 0,1 0-1 0 0,0 0 1 0 0,-1 0-1 0 0,-1 1 0 0 0,-37 26-57 0 0,37-24 41 0 0,-13 5-123 0 0,11-6 69 0 0,-18 12-132 0 0,21-14 80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3:35.780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11 0 11544 0 0,'-6'11'1253'0'0,"2"-5"-1204"0"0,3-5 882 0 0,3-1-1714 0 0,24-2 766 0 0,-25 2 66 0 0,0 1 0 0 0,0-1 0 0 0,0 1 0 0 0,0-1 0 0 0,0 1 0 0 0,0-1 0 0 0,0 1 0 0 0,0 0 0 0 0,0 0 0 0 0,0 0 0 0 0,0-1 1 0 0,0 1-1 0 0,0 0 0 0 0,-1 0 0 0 0,1 0 0 0 0,0 0 0 0 0,-1 0 0 0 0,1 0 0 0 0,-1 0 0 0 0,1 1 0 0 0,-1-1 0 0 0,1 2 0 0 0,8 29 172 0 0,-8-31-170 0 0,17 123 1761 0 0,-15-90-1675 0 0,0 12-26 0 0,-2-27-102 0 0,7 38 1 0 0,9 52-292 0 0,-12-96 16 0 0,0 0-774 0 0,-5-5-3238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43:39.209"/>
    </inkml:context>
    <inkml:brush xml:id="br0">
      <inkml:brushProperty name="width" value="0.05" units="cm"/>
      <inkml:brushProperty name="height" value="0.05" units="cm"/>
      <inkml:brushProperty name="color" value="#0066FF"/>
    </inkml:brush>
  </inkml:definitions>
  <inkml:trace contextRef="#ctx0" brushRef="#br0">493 44 5928 0 0,'0'0'890'0'0,"-6"-7"804"0"0,3 6-1490 0 0,0 0 0 0 0,0-1 0 0 0,0 1 0 0 0,0 0 0 0 0,-5-1 0 0 0,6 2 142 0 0,-9-1 50 0 0,10 1-336 0 0,-1 0 0 0 0,0-1-1 0 0,0 1 1 0 0,1 0-1 0 0,-1 0 1 0 0,0 0 0 0 0,0 0-1 0 0,0 0 1 0 0,0 0 0 0 0,1 1-1 0 0,-1-1 1 0 0,0 1 0 0 0,0-1-1 0 0,1 1 1 0 0,-1 0-1 0 0,0-1 1 0 0,-2 3 0 0 0,3-3-26 0 0,-1 1 0 0 0,0-1 0 0 0,1 0 1 0 0,-1 0-1 0 0,0 0 0 0 0,1 0 0 0 0,-1 0 0 0 0,0 0 1 0 0,1 0-1 0 0,-1-1 0 0 0,0 1 0 0 0,1-1 1 0 0,-1 1-1 0 0,0-1 0 0 0,1 1 0 0 0,-1-1 0 0 0,-2-2 1 0 0,1 2-15 0 0,0 0-1 0 0,-1 0 1 0 0,1 0 0 0 0,0 0 0 0 0,-5 0 0 0 0,-20-6 201 0 0,25 5-213 0 0,3 1-8 0 0,-1 1 1 0 0,0-1 0 0 0,0 1 0 0 0,1 0 0 0 0,-1-1-1 0 0,0 1 1 0 0,0 0 0 0 0,0-1 0 0 0,1 1-1 0 0,-1 0 1 0 0,0 0 0 0 0,0 0 0 0 0,0 0-1 0 0,0 0 1 0 0,0 0 0 0 0,1 0 0 0 0,-1 0 0 0 0,-2 1-1 0 0,2-1 54 0 0,-2 0-7 0 0,-5 1-11 0 0,-12-7 94 0 0,17 4-123 0 0,-9 0 7 0 0,9 2 29 0 0,-26 9-22 0 0,20-4 23 0 0,8-5-37 0 0,1 1 0 0 0,-1-1 0 0 0,0 1 0 0 0,0-1-1 0 0,0 0 1 0 0,0 1 0 0 0,0-1 0 0 0,1 0 0 0 0,-1 0 0 0 0,0 0 0 0 0,0 1-1 0 0,0-1 1 0 0,0 0 0 0 0,-2 0 0 0 0,2 0-2 0 0,0 0 0 0 0,0 0 0 0 0,0 0 0 0 0,0 1 1 0 0,0-1-1 0 0,0 0 0 0 0,0 1 0 0 0,0-1 0 0 0,0 1 0 0 0,0 0 0 0 0,0-1 0 0 0,0 1 0 0 0,0 0 1 0 0,0-1-1 0 0,0 1 0 0 0,0 0 0 0 0,1 0 0 0 0,-1 0 0 0 0,0 0 0 0 0,1 0 0 0 0,-1 0 1 0 0,0 0-1 0 0,1 0 0 0 0,-1 2 0 0 0,0-2 10 0 0,1 0 1 0 0,-1 0-1 0 0,1 0 1 0 0,-1 0-1 0 0,1 0 1 0 0,-1 0-1 0 0,0 0 1 0 0,0 0-1 0 0,1 0 1 0 0,-1 0-1 0 0,0 0 1 0 0,0 0-1 0 0,0 0 1 0 0,0-1-1 0 0,0 1 1 0 0,0 0-1 0 0,0-1 1 0 0,0 1-1 0 0,0-1 1 0 0,-1 1-1 0 0,1-1 1 0 0,0 0-1 0 0,0 1 1 0 0,0-1-1 0 0,-2 0 1 0 0,-17 6 374 0 0,18-5-366 0 0,-1 0 1 0 0,1 0-1 0 0,0 0 0 0 0,-1 1 0 0 0,1-1 1 0 0,-4 4-1 0 0,5-4-18 0 0,-15 7 148 0 0,-32 22-142 0 0,21-5 165 0 0,26-24-168 0 0,0-1-6 0 0,1 1-1 0 0,-1-1 0 0 0,1 1 1 0 0,-1-1-1 0 0,1 1 1 0 0,0-1-1 0 0,-1 1 1 0 0,1-1-1 0 0,0 1 0 0 0,-1-1 1 0 0,1 1-1 0 0,0 0 1 0 0,0-1-1 0 0,0 1 0 0 0,-1-1 1 0 0,1 1-1 0 0,0 0 1 0 0,0-1-1 0 0,0 1 1 0 0,0 0-1 0 0,0-1 0 0 0,0 1 1 0 0,0-1-1 0 0,0 1 1 0 0,0 0-1 0 0,1 0 1 0 0,-1 0 0 0 0,0 0 0 0 0,0 0 1 0 0,0 0-1 0 0,-1 0 0 0 0,1 0 1 0 0,0 0-1 0 0,0 0 0 0 0,-1 0 1 0 0,1-1-1 0 0,0 1 0 0 0,-1 0 1 0 0,0 1-1 0 0,0 0-2 0 0,0-1 1 0 0,0 1-1 0 0,0 0 1 0 0,1-1-1 0 0,-1 1 1 0 0,0 0-1 0 0,1-1 1 0 0,0 1-1 0 0,-1 0 1 0 0,1-1-1 0 0,0 1 1 0 0,0 0-1 0 0,0 2 1 0 0,1 5-2 0 0,-1-7 0 0 0,0 0 0 0 0,0 0 0 0 0,0 0 0 0 0,-1 0 0 0 0,1 0 0 0 0,0 0 0 0 0,-1 0 0 0 0,1 0 0 0 0,-1 0 0 0 0,-1 4 0 0 0,0 12 0 0 0,-4 19 0 0 0,5-19 0 0 0,1-18 0 0 0,0 1 0 0 0,0 0 0 0 0,1-1 0 0 0,-1 1 0 0 0,0-1 0 0 0,0 1 0 0 0,1 0 0 0 0,-1-1 0 0 0,1 1 0 0 0,-1-1 0 0 0,1 1 0 0 0,-1-1 0 0 0,1 0 0 0 0,-1 1 0 0 0,1-1 0 0 0,-1 1 0 0 0,1-1 0 0 0,-1 0 0 0 0,2 1 0 0 0,-1 0 0 0 0,1 0 0 0 0,0 0 0 0 0,-1 0 0 0 0,1 0 0 0 0,0 0 0 0 0,0 0 0 0 0,0 0 0 0 0,0-1 0 0 0,0 1 0 0 0,0-1 0 0 0,2 1 0 0 0,10 6 0 0 0,-1 4 0 0 0,-9-8 0 0 0,-2 1 0 0 0,13 20 0 0 0,-13-21 4 0 0,1 0 1 0 0,-1 1 0 0 0,-1-1-1 0 0,1 0 1 0 0,0 0 0 0 0,1 6 0 0 0,0 0 22 0 0,2 2-5 0 0,-3-7 21 0 0,0-2-42 0 0,-1-1 0 0 0,1 1 1 0 0,-1-1-1 0 0,1 1 0 0 0,-1-1 1 0 0,0 1-1 0 0,0 0 0 0 0,0 0 0 0 0,2 3 1 0 0,1 2-4 0 0,6 2 2 0 0,1-3 0 0 0,-1 2 0 0 0,-5-3 13 0 0,-2-3 54 0 0,6 1 15 0 0,0 1 10 0 0,-6-1-4 0 0,4 3 10 0 0,-5-5 382 0 0,29 21-575 0 0,-30-21 398 0 0,1 0-558 0 0,1 0 271 0 0,-1 0 0 0 0,1 0 1 0 0,-1 0-1 0 0,1-1 0 0 0,-1 1 1 0 0,1-1-1 0 0,-1 0 0 0 0,1 1 1 0 0,0-1-1 0 0,3-1 0 0 0,3 1 9 0 0,19 0-6 0 0,-14-1-19 0 0,8-6-1 0 0,-14 6 12 0 0,-7 0-8 0 0,0 1 1 0 0,1-1-1 0 0,-1 0 0 0 0,0 1 0 0 0,0-1 1 0 0,0 0-1 0 0,0 0 0 0 0,-1 0 0 0 0,1 0 1 0 0,0 0-1 0 0,0 0 0 0 0,0 0 0 0 0,-1 0 0 0 0,2-2 1 0 0,0-1-17 0 0,-1 3-71 0 0,25-51 194 0 0,-19 32-20 0 0,14-6 108 0 0,-10-3-198 0 0,-1 1-15 0 0,-10 27-54 0 0,16-37-63 0 0,-13 19 134 0 0,-2 13-13 0 0,-1 1 0 0 0,1 0 0 0 0,1-1 0 0 0,-1 1 0 0 0,1 0 0 0 0,5-10 0 0 0,-6 12-4 0 0,0 0 0 0 0,0 0 1 0 0,0 0-1 0 0,0 0 0 0 0,0-1 1 0 0,-1 1-1 0 0,1-5 0 0 0,1-10-67 0 0,-1 13 113 0 0,0 0 1 0 0,0 0 0 0 0,-1 0-1 0 0,0-6 1 0 0,0 7-23 0 0,0-1 0 0 0,0 1 0 0 0,1-1 0 0 0,1-7 0 0 0,-1-6-9 0 0,0 8 0 0 0,-1 10 0 0 0,0-1 0 0 0,1 0 0 0 0,-1 1 0 0 0,0-1 0 0 0,0 0 0 0 0,1 0 0 0 0,-1 1 0 0 0,0-1 0 0 0,0 0 0 0 0,0 0 0 0 0,0 1 0 0 0,0-1 0 0 0,0 0 0 0 0,0 0 0 0 0,0 0 0 0 0,0 1 0 0 0,-1-1 0 0 0,1 0 0 0 0,0 0 0 0 0,0 1 0 0 0,-1-1 0 0 0,1 0 0 0 0,0 1 0 0 0,-1-2 0 0 0,-6-11 0 0 0,5 11 0 0 0,1 0-1 0 0,0-17 12 0 0,1 19-7 0 0,0 0-1 0 0,0-1 1 0 0,0 1 0 0 0,0 0-1 0 0,0-1 1 0 0,0 1-1 0 0,0 0 1 0 0,0-1 0 0 0,0 1-1 0 0,0 0 1 0 0,0 0-1 0 0,0-1 1 0 0,0 1-1 0 0,0 0 1 0 0,-1-1 0 0 0,1 1-1 0 0,0 0 1 0 0,0 0-1 0 0,0-1 1 0 0,0 1 0 0 0,-1 0-1 0 0,1 0 1 0 0,0 0-1 0 0,0-1 1 0 0,0 1 0 0 0,-1 0-1 0 0,1 0 1 0 0,0 0-1 0 0,0 0 1 0 0,-1-1 0 0 0,-4-3 31 0 0,3-10 12 0 0,-9 9-169 0 0,5 0 151 0 0,5 4-18 0 0,0 0 0 0 0,0 1 0 0 0,0-1 0 0 0,0 1 0 0 0,0-1 0 0 0,0 1 1 0 0,0-1-1 0 0,0 1 0 0 0,0-1 0 0 0,-2 0 0 0 0,-31 0-44 0 0,24 1 40 0 0,0 0 0 0 0,0 1 0 0 0,1 0 0 0 0,-1 0 0 0 0,1 1 0 0 0,-1 1 0 0 0,1-1 0 0 0,-11 6 1 0 0,0-2-8 0 0,9-2 0 0 0,1 0 0 0 0,-3 1-1 0 0,8-7 2 0 0,-8-4-12 0 0,13 6 10 0 0,0 0-1 0 0,0-1 1 0 0,0 1 0 0 0,-1 0 0 0 0,1 0-1 0 0,0 0 1 0 0,0 0 0 0 0,0 0 0 0 0,-1-1-1 0 0,1 1 1 0 0,0 0 0 0 0,0 0 0 0 0,0 0 0 0 0,-1 0-1 0 0,1 0 1 0 0,0 0 0 0 0,0 0 0 0 0,0 0-1 0 0,-1 0 1 0 0,1 0 0 0 0,0 0 0 0 0,0 0-1 0 0,-1 0 1 0 0,1 0 0 0 0,0 0 0 0 0,0 0-1 0 0,0 0 1 0 0,-1 0 0 0 0,1 0 0 0 0,0 0-1 0 0,0 0 1 0 0,0 1 0 0 0,-1-1 0 0 0,1 0 0 0 0,0 0-1 0 0,0 0 1 0 0,0 0 0 0 0,-1 0 0 0 0,1 1-1 0 0,0-1 1 0 0,-4 3-2 0 0,-17-6-130 0 0,15 2 59 0 0,1-1-21 0 0,0 1 0 0 0,0 0 0 0 0,0 1 0 0 0,-7-1 0 0 0,-3 0-321 0 0,12 0 317 0 0,1 1-1 0 0,-1 0 1 0 0,0 0 0 0 0,1 0 0 0 0,-1 0-1 0 0,-4 1 1 0 0,-8 0-1753 0 0,5-1-2710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5:10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5:05:35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 4624 0 0,'2'3'6304'0'0,"-3"-3"-6184"0"0,-2 0-10 0 0,2 1-47 0 0,-2 0-42 0 0,-20 7 169 0 0,18-5-190 0 0,-1 0 1 0 0,2 1-1 0 0,-1 0 1 0 0,0 0 0 0 0,1 0-1 0 0,0 1 1 0 0,0-1-1 0 0,0 1 1 0 0,-5 8-1 0 0,-3 4 69 0 0,9-13-52 0 0,-20 28 514 0 0,21-30-492 0 0,0 1 0 0 0,1 0 1 0 0,-1-1-1 0 0,1 1 1 0 0,0 0-1 0 0,0 0 1 0 0,0 0-1 0 0,1 0 1 0 0,-1 0-1 0 0,0 3 1 0 0,1-3-40 0 0,1-1 0 0 0,-1 1 0 0 0,1 0 0 0 0,-1 0 0 0 0,1-1 0 0 0,0 1 0 0 0,2 4 0 0 0,2 7 0 0 0,-4-11 19 0 0,-1 0 0 0 0,1-1 0 0 0,0 1 0 0 0,0 0 0 0 0,0-1 0 0 0,0 1 0 0 0,0-1 0 0 0,0 0 1 0 0,1 1-1 0 0,-1-1 0 0 0,4 4 0 0 0,6 10 126 0 0,-8-10-113 0 0,0 1 0 0 0,1-1 0 0 0,0 0 1 0 0,0-1-1 0 0,9 10 0 0 0,-7-8 3 0 0,0 0 0 0 0,8 13 0 0 0,11 33 677 0 0,-21-44-681 0 0,1-1-1 0 0,0 1 1 0 0,0-1 0 0 0,1 0 0 0 0,0-1 0 0 0,0 1 0 0 0,1-1 0 0 0,0 0 0 0 0,10 7 0 0 0,-12-9 43 0 0,13 6 143 0 0,-18-11-47 0 0,-7-5-73 0 0,-2-4-60 0 0,2-5-37 0 0,-7-13 64 0 0,12 23-64 0 0,1-1 7 0 0,1 0 1 0 0,-1 0 0 0 0,1 1 0 0 0,0-1 0 0 0,0 0 0 0 0,1 0 0 0 0,-1 0-1 0 0,3-8 1 0 0,-3 13-8 0 0,6-13-14 0 0,6-6 3 0 0,-11 19-32 0 0,2 0 22 0 0,-2 0 19 0 0,-1 0 0 0 0,1 0 0 0 0,-1 0 0 0 0,1 1 0 0 0,-1-1 0 0 0,1 0 0 0 0,-1 0 0 0 0,1 1 0 0 0,-1-1 1 0 0,1 0-1 0 0,-1 1 0 0 0,0-1 0 0 0,1 0 0 0 0,-1 1 0 0 0,0-1 0 0 0,1 0 0 0 0,-1 1 0 0 0,0-1 0 0 0,1 1 0 0 0,-1-1 0 0 0,0 1 0 0 0,0-1 0 0 0,1 1 0 0 0,-1 0 0 0 0,5 16-57 0 0,-2-8 42 0 0,15 42 17 0 0,-14-41 21 0 0,0 0 0 0 0,8 13 1 0 0,-10-20-22 0 0,-2-2 3 0 0,-1 0 1 0 0,1-1-1 0 0,0 1 1 0 0,0 0-1 0 0,-1-1 0 0 0,1 1 1 0 0,-1 0-1 0 0,1-1 1 0 0,0 1-1 0 0,-1-1 1 0 0,1 1-1 0 0,-1-1 1 0 0,0 1-1 0 0,1-1 1 0 0,-1 1-1 0 0,1-1 1 0 0,-1 1-1 0 0,0-1 1 0 0,1 0-1 0 0,-1 1 1 0 0,0-1-1 0 0,1 0 1 0 0,-1 1-1 0 0,0-1 1 0 0,0 0-1 0 0,1 0 1 0 0,-1 0-1 0 0,0 0 1 0 0,-1 0-1 0 0,-16 1 21 0 0,9-2-17 0 0,1 0 0 0 0,0-1 0 0 0,0 0 0 0 0,0 0 0 0 0,1-1 0 0 0,-1 0 0 0 0,0 0 0 0 0,-9-7 1 0 0,16 9-21 0 0,0 0 5 0 0,-1 0 1 0 0,1 1-1 0 0,0-1 0 0 0,-1 0 0 0 0,1 0 0 0 0,-1 1 0 0 0,1-1 0 0 0,0 1 0 0 0,-1-1 0 0 0,1 1 0 0 0,-1-1 1 0 0,0 1-1 0 0,1 0 0 0 0,-1 0 0 0 0,-1 0 0 0 0,1 0-155 0 0,0 0 0 0 0,1 1 0 0 0,-1-1 0 0 0,0 0 0 0 0,0 1 1 0 0,1 0-1 0 0,-1-1 0 0 0,0 1 0 0 0,1 0 0 0 0,-1 0 0 0 0,0 0 0 0 0,1 0 0 0 0,0 0 0 0 0,-1 0 0 0 0,-1 3 1 0 0,-2 0-431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5:05:38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56 2416 0 0,'0'0'169'0'0,"-2"-20"4166"0"0,2 19-4205 0 0,0-1-51 0 0,0 0 68 0 0,0 1 1 0 0,0 0-1 0 0,1 0 0 0 0,-1-1 1 0 0,0 1-1 0 0,1 0 0 0 0,-1 0 1 0 0,1 0-1 0 0,-1 0 0 0 0,1-1 1 0 0,0 1-1 0 0,-1 0 0 0 0,1 0 1 0 0,0 0-1 0 0,0 0 0 0 0,1-1 1 0 0,-2 2-142 0 0,2-3 4 0 0,8-5 2727 0 0,-16 14-2258 0 0,-3 6-190 0 0,8-10-244 0 0,0-1 0 0 0,0 1 0 0 0,0-1 0 0 0,0 1 0 0 0,0-1 0 0 0,-1 0 0 0 0,1 1 0 0 0,-3 1 0 0 0,-4 3 112 0 0,0 1 1 0 0,0 1 0 0 0,0-1-1 0 0,-7 11 1 0 0,-18 17 286 0 0,-15 7-444 0 0,42-36 14 0 0,-1 0 0 0 0,1 0 0 0 0,1 0 0 0 0,-1 1 1 0 0,1-1-1 0 0,0 1 0 0 0,1 1 0 0 0,-6 10 1 0 0,9-15-15 0 0,0 0 0 0 0,1-1 0 0 0,-1 1 0 0 0,1 0 0 0 0,-1 0 0 0 0,1 0 0 0 0,0 0 0 0 0,0 0 0 0 0,1 5 0 0 0,0 12 0 0 0,-2-19 0 0 0,1 2 0 0 0,8 11 0 0 0,7 2 0 0 0,-6-9 0 0 0,4 4 6 0 0,1-2 0 0 0,0 0 1 0 0,1 0-1 0 0,24 10 1 0 0,-26-14 3 0 0,0-1 1 0 0,0 0 0 0 0,0-1-1 0 0,14 1 1 0 0,-17-2 37 0 0,9 2 299 0 0,-34 2-219 0 0,6-5-116 0 0,0 1 0 0 0,1-2 1 0 0,-12 1-1 0 0,18-1-29 0 0,0-1 1 0 0,1 1-1 0 0,-1-1 0 0 0,0 1 1 0 0,0-1-1 0 0,1 0 0 0 0,-1 0 1 0 0,1 1-1 0 0,-1-1 0 0 0,1 0 1 0 0,-1 0-1 0 0,1-1 0 0 0,-1 1 1 0 0,1 0-1 0 0,0 0 0 0 0,-2-3 1 0 0,1 0-42 0 0,0 0 1 0 0,0-1-1 0 0,0 1 1 0 0,1-1-1 0 0,-2-6 1 0 0,0-1 36 0 0,-1 7-9 0 0,4 4 26 0 0,-1 0 0 0 0,0 1 0 0 0,1-1 0 0 0,-1 0 1 0 0,1 1-1 0 0,0-1 0 0 0,-1 0 0 0 0,1 0 0 0 0,-1 0 0 0 0,1 1 0 0 0,0-1 0 0 0,0 0 0 0 0,-1 0 0 0 0,1 0 0 0 0,0 0 0 0 0,0 1 0 0 0,0-1 0 0 0,0 0 0 0 0,0 0 0 0 0,0 0 0 0 0,0 0 0 0 0,1 0 0 0 0,-1 1 0 0 0,1-3 1 0 0,0 0 3 0 0,1 2-12 0 0,1 2-7 0 0,1-1 0 0 0,-1 1 1 0 0,0 0-1 0 0,0 0 1 0 0,0 0-1 0 0,4 2 0 0 0,-1 0 10 0 0,46 25 9 0 0,-45-25 0 0 0,-4-2 1 0 0,-1 0 0 0 0,0 0 0 0 0,1 0 0 0 0,-1 0 1 0 0,0 1-1 0 0,0-1 0 0 0,0 1 0 0 0,3 3 0 0 0,-2-4 83 0 0,0 1-62 0 0,-2 12 323 0 0,-1-13-330 0 0,0 0 1 0 0,0 0-1 0 0,-1 0 0 0 0,1 0 1 0 0,0 0-1 0 0,-1 0 0 0 0,1 0 1 0 0,-1-1-1 0 0,0 1 0 0 0,1 0 1 0 0,-1 0-1 0 0,1 0 0 0 0,-1 0 1 0 0,0-1-1 0 0,0 1 0 0 0,1 0 1 0 0,-1-1-1 0 0,0 1 0 0 0,0-1 1 0 0,0 1-1 0 0,0-1 0 0 0,0 1 1 0 0,0-1-1 0 0,0 0 0 0 0,0 1 1 0 0,0-1-1 0 0,-1 0 0 0 0,-32 6 163 0 0,28-5-73 0 0,-19 2-32 0 0,0 1 0 0 0,-33 11 0 0 0,54-15-156 0 0,3 0-9 0 0,-1 0-1 0 0,1 0 1 0 0,0 1 0 0 0,-1-1 0 0 0,1 0 0 0 0,0 0 0 0 0,0 1 0 0 0,-1-1 0 0 0,1 0 0 0 0,0 1 0 0 0,0-1 0 0 0,0 1 0 0 0,0 0 0 0 0,-2 1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5:05:40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66 3680 0 0,'0'0'280'0'0,"-9"-10"223"0"0,9-18-99 0 0,4 23 1665 0 0,-3 3-1786 0 0,0 1 0 0 0,0 0 0 0 0,0-1 0 0 0,-1 1 0 0 0,1-1 0 0 0,0 1 0 0 0,-1-1 0 0 0,1 1 0 0 0,0-1 1 0 0,-1 1-1 0 0,0-1 0 0 0,1-1 0 0 0,-1 3-222 0 0,4-1-40 0 0,-4 1 16 0 0,1 0 0 0 0,-1 0 0 0 0,0 0 0 0 0,1 0 0 0 0,-1 0 0 0 0,0 0 0 0 0,1-1 0 0 0,-1 1 0 0 0,0 0 0 0 0,1 0 0 0 0,-1 0 1 0 0,0 0-1 0 0,1 0 0 0 0,-1 0 0 0 0,0 0 0 0 0,1 0 0 0 0,-1 1 0 0 0,0-1 0 0 0,1 0 0 0 0,-1 0 0 0 0,0 0 0 0 0,1 0 0 0 0,-1 0 0 0 0,0 1 0 0 0,1-1 0 0 0,-1 0 0 0 0,0 0 0 0 0,1 0 0 0 0,-1 1 0 0 0,0-1 0 0 0,0 0 0 0 0,1 0 0 0 0,-1 1 0 0 0,0-1 0 0 0,0 0 0 0 0,0 1 0 0 0,1-1 0 0 0,-1 0 0 0 0,0 1 0 0 0,0-1 0 0 0,0 0 0 0 0,0 1 0 0 0,0-1 0 0 0,0 0 0 0 0,0 1 0 0 0,0-1 0 0 0,0 0 0 0 0,0 1 0 0 0,0-1 0 0 0,0 0 0 0 0,0 1 0 0 0,0-1 0 0 0,0 1 0 0 0,0-1 0 0 0,-6 17 1202 0 0,-48 41-372 0 0,-33 42-595 0 0,81-95-265 0 0,1 0 1 0 0,-1 0-1 0 0,-7 4 1 0 0,8-6 18 0 0,1 1 1 0 0,-1-1-1 0 0,1 1 1 0 0,-1 0-1 0 0,-4 5 1 0 0,-30 49 493 0 0,36-53-518 0 0,1-1 0 0 0,-1 1 0 0 0,1 0 0 0 0,0 0 0 0 0,0 0 0 0 0,0 0 0 0 0,1 0 0 0 0,-2 8 1 0 0,3-9-33 0 0,0 0 0 0 0,0 1 0 0 0,1-1 0 0 0,-1 0 0 0 0,1 0 1 0 0,0 0-1 0 0,0 0 0 0 0,0 0 0 0 0,0 0 0 0 0,3 5 1 0 0,1 0 47 0 0,0 0 1 0 0,1-1 0 0 0,0 1 0 0 0,10 10 0 0 0,-12-15-8 0 0,0-1 1 0 0,1 1 0 0 0,0 0 0 0 0,-1-1 0 0 0,1 0 0 0 0,0 0 0 0 0,1-1 0 0 0,9 4 0 0 0,0 0-70 0 0,-4-2 178 0 0,1 0 0 0 0,0-1 0 0 0,18 4 1 0 0,-11-4 35 0 0,-11-2-101 0 0,0 1-1 0 0,13-1 0 0 0,-20-1-53 0 0,6-2 134 0 0,-7 2 337 0 0,0 0-418 0 0,-25-16-450 0 0,24 16 322 0 0,-11-11-141 0 0,10 8 215 0 0,0 1 0 0 0,1-1 0 0 0,-1 0 0 0 0,1 0 0 0 0,0 0 0 0 0,-1 0 0 0 0,1-1 0 0 0,1 1 0 0 0,-1 0 0 0 0,0 0 0 0 0,1 0 0 0 0,0-1 0 0 0,0 1 0 0 0,0 0 0 0 0,0-1 0 0 0,1-2 0 0 0,-1-8-1 0 0,0 12 2 0 0,2 1-12 0 0,-2 1 8 0 0,1-1 1 0 0,-1 1-1 0 0,0 0 1 0 0,1 0-1 0 0,-1 0 1 0 0,1 0-1 0 0,-1 0 1 0 0,0 0-1 0 0,1 0 1 0 0,-1 0 0 0 0,1 0-1 0 0,-1 0 1 0 0,1 0-1 0 0,-1 0 1 0 0,0 0-1 0 0,1 0 1 0 0,-1 0-1 0 0,1 1 1 0 0,-1-1-1 0 0,1 0 1 0 0,-1 0-1 0 0,0 0 1 0 0,1 1-1 0 0,-1-1 1 0 0,1 1-1 0 0,12 8-41 0 0,-9-6 36 0 0,2 1 10 0 0,-1 1 0 0 0,1-1 0 0 0,-1 1 0 0 0,10 11 1 0 0,-13-14 23 0 0,0 1 0 0 0,0 0 1 0 0,-1 0-1 0 0,1 0 0 0 0,0 0 1 0 0,-1 0-1 0 0,0 0 0 0 0,1 0 1 0 0,-1 0-1 0 0,-1 0 0 0 0,1 0 1 0 0,0 1-1 0 0,0 3 0 0 0,-1-1 49 0 0,0-3-48 0 0,0-1 0 0 0,0 0-1 0 0,0 0 1 0 0,0 0 0 0 0,-1 1 0 0 0,1-1 0 0 0,0 0 0 0 0,-2 3-1 0 0,3-4-5 0 0,0 0-3 0 0,-4 8 7 0 0,2-8-17 0 0,0 1 0 0 0,0-1-1 0 0,0 0 1 0 0,0 0 0 0 0,0 0-1 0 0,0 0 1 0 0,-1 0-1 0 0,1 0 1 0 0,0 0 0 0 0,-1 0-1 0 0,1 0 1 0 0,-1-1 0 0 0,1 1-1 0 0,-1 0 1 0 0,1-1-1 0 0,-1 0 1 0 0,-2 1 0 0 0,-28 3 334 0 0,-81-8 92 0 0,103 5-600 0 0,8-1 77 0 0,1 0 0 0 0,0 0 1 0 0,-1 1-1 0 0,1-1 0 0 0,-1 0 1 0 0,1 0-1 0 0,-1 0 0 0 0,1-1 1 0 0,0 1-1 0 0,-1 0 0 0 0,1 0 1 0 0,0-1-1 0 0,-1 1 0 0 0,1-1 1 0 0,0 1-1 0 0,-3-2 1 0 0,-1 3-2472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5:05:42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4 3768 0 0,'0'0'3241'0'0,"-15"-3"1691"0"0,11 5-4816 0 0,-1 0 0 0 0,1 0 0 0 0,-1 1 0 0 0,1 0 1 0 0,0 0-1 0 0,0 0 0 0 0,0 0 0 0 0,1 0 0 0 0,-1 1 0 0 0,-4 6 0 0 0,-8 7 425 0 0,5-7-316 0 0,4-2-30 0 0,-1-1 0 0 0,0 0 0 0 0,-14 8 0 0 0,16-11-152 0 0,0 0-1 0 0,1 0 1 0 0,-1 0-1 0 0,1 1 1 0 0,0-1-1 0 0,0 1 1 0 0,0 1-1 0 0,1-1 1 0 0,-1 1-1 0 0,-3 7 1 0 0,4-4-43 0 0,3-8 0 0 0,0 1 0 0 0,0 0 0 0 0,0 0 0 0 0,0 0 0 0 0,1 0 0 0 0,-1 0 0 0 0,1 0 0 0 0,-1 0 0 0 0,1 1 0 0 0,0-1 0 0 0,0 0 0 0 0,0 0 0 0 0,0 0 0 0 0,1 4 0 0 0,0-2 0 0 0,0 0 0 0 0,0 1 0 0 0,1-1 0 0 0,0 0 0 0 0,0-1 0 0 0,0 1 0 0 0,5 7 0 0 0,2 2 0 0 0,-4-6 46 0 0,0-1 1 0 0,0 1 0 0 0,1-1 0 0 0,0 0 0 0 0,0 0 0 0 0,1-1 0 0 0,-1 1-1 0 0,1-1 1 0 0,1-1 0 0 0,-1 0 0 0 0,0 0 0 0 0,1 0 0 0 0,16 5 0 0 0,-20-7-34 0 0,-2-2 12 0 0,0 1 1 0 0,0 0-1 0 0,0-1 0 0 0,0 1 0 0 0,0-1 0 0 0,0 0 0 0 0,0 0 1 0 0,0 0-1 0 0,0 0 0 0 0,4 0 0 0 0,-5 0-89 0 0,-1-1 65 0 0,14 1 10 0 0,-9 0-25 0 0,-2 1 24 0 0,-2-1 13 0 0,-6-11-2302 0 0,4 10 2289 0 0,1 0-1 0 0,-1-1 1 0 0,0 1 0 0 0,1 0 0 0 0,-1 0 0 0 0,1-1 0 0 0,-1 1 0 0 0,1 0 0 0 0,-1-3 0 0 0,4-27 549 0 0,0 20-282 0 0,-2 18 124 0 0,0 1-346 0 0,0 0-1 0 0,1 0 0 0 0,0 0 0 0 0,0 0 1 0 0,1 0-1 0 0,6 12 0 0 0,-1-1 140 0 0,-4-12-194 0 0,4 15 12 0 0,-7-19 52 0 0,-1-2 22 0 0,1 2-16 0 0,-1-3-64 0 0,0 0 1 0 0,0 1 0 0 0,0-1 0 0 0,0 0 0 0 0,0 1-1 0 0,0-1 1 0 0,0 0 0 0 0,0 1 0 0 0,0-1 0 0 0,0 0 0 0 0,-1 1-1 0 0,1-1 1 0 0,0 0 0 0 0,0 1 0 0 0,0-1 0 0 0,0 0-1 0 0,-1 0 1 0 0,1 1 0 0 0,0-1 0 0 0,0 0 0 0 0,-1 0 0 0 0,1 1-1 0 0,0-1 1 0 0,-1 0 0 0 0,1 0 0 0 0,0 0 0 0 0,-1 1-1 0 0,-8 4 165 0 0,9-5-163 0 0,-14 5 114 0 0,0-1 0 0 0,-1 0 0 0 0,1-1 0 0 0,-1 0 0 0 0,-16 0 0 0 0,-27 5-72 0 0,45-6-260 0 0,0 1-1 0 0,-16-1 0 0 0,28-2-68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4:35:26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3368 0 0,'0'0'243'0'0,"5"-5"-142"0"0,12-11 630 0 0,-1 0 247 0 0,-15 15-399 0 0,8-8 2141 0 0,-8 9-2627 0 0,36 0 870 0 0,-23-4-227 0 0,-11 4-669 0 0,-1 0 0 0 0,0 0 0 0 0,1 0 0 0 0,-1 0 0 0 0,0 1 0 0 0,1-1 0 0 0,3 3 0 0 0,-4-3 58 0 0,3 3 182 0 0,5-1-129 0 0,-6-1-116 0 0,0 0 0 0 0,0 0 0 0 0,1 0 0 0 0,-2 1 0 0 0,1-1 0 0 0,6 4 0 0 0,-1 0 25 0 0,-1 1 0 0 0,0 1 0 0 0,11 10 0 0 0,-6-6-39 0 0,-9-7-47 0 0,1-1 0 0 0,0 0 1 0 0,0 0-1 0 0,0-1 0 0 0,0 1 1 0 0,1-1-1 0 0,6 2 0 0 0,-1 2 108 0 0,3 1 28 0 0,-11-7-64 0 0,0 1 0 0 0,-1 0 0 0 0,1 0 0 0 0,-1 0 0 0 0,1 0 0 0 0,-1 1 0 0 0,3 1 0 0 0,-4-2 103 0 0,-2 0-80 0 0,6 9 36 0 0,-5-9-128 0 0,0-1 1 0 0,0 1-1 0 0,0 0 1 0 0,0-1 0 0 0,0 1-1 0 0,0 0 1 0 0,0-1-1 0 0,0 1 1 0 0,0 0 0 0 0,-1-1-1 0 0,1 1 1 0 0,0 0-1 0 0,0-1 1 0 0,-1 1 0 0 0,1 0-1 0 0,0-1 1 0 0,-1 1-1 0 0,0 0 1 0 0,1 0 8 0 0,-3 6 34 0 0,-1 1 0 0 0,0-1 0 0 0,0 0 0 0 0,-9 12 1 0 0,7-9-24 0 0,3-3 6 0 0,-9 19 0 0 0,8-20-31 0 0,3-4 0 0 0,0 0-1 0 0,-1 0 0 0 0,1 0 1 0 0,0 0-1 0 0,0 1 1 0 0,1-1-1 0 0,-1 0 0 0 0,0 4 1 0 0,0 4-58 0 0,1-8 57 0 0,0 0 0 0 0,0 1 0 0 0,0-1 0 0 0,0 0 0 0 0,0 0 0 0 0,-1 0 0 0 0,1 0 0 0 0,-2 4 0 0 0,0 13 6 0 0,2 10-4 0 0,-1-23 0 0 0,-2 4 10 0 0,-3 3 204 0 0,-13 23-1 0 0,15-29-204 0 0,3-5 7 0 0,0 0-1 0 0,-1 0 1 0 0,2 0-1 0 0,-1 1 1 0 0,0-1-1 0 0,0 0 1 0 0,1 0-1 0 0,-1 3 1 0 0,0-4-12 0 0,1-1 0 0 0,0 1 0 0 0,0 0 1 0 0,0-1-1 0 0,0 1 0 0 0,0-1 0 0 0,-1 1 0 0 0,1-1 1 0 0,0 1-1 0 0,-1-1 0 0 0,1 1 0 0 0,0-1 1 0 0,-1 1-1 0 0,1-1 0 0 0,0 1 0 0 0,-1-1 0 0 0,1 1 1 0 0,-1-1-1 0 0,1 0 0 0 0,-2 1 0 0 0,1 0-3 0 0,-1 1 1 0 0,1-1-1 0 0,0 1 0 0 0,0-1 0 0 0,0 1 0 0 0,-1-1 0 0 0,1 1 1 0 0,1 0-1 0 0,-1 0 0 0 0,0-1 0 0 0,0 3 0 0 0,-13 25-1 0 0,10-20 0 0 0,1 0 0 0 0,-3 0 14 0 0,4-6 61 0 0,-7 6 20 0 0,0 1-82 0 0,5-6 40 0 0,-12 6-43 0 0,2-1-3 0 0,-11 3-10 0 0,16-6 3 0 0,4 0-19 0 0,19-7-134 0 0,7-3 138 0 0,-20 4 15 0 0,-1 0 0 0 0,0 0 0 0 0,0 0 0 0 0,0 0 0 0 0,0 0 0 0 0,0 0 0 0 0,0 0 0 0 0,1 0 0 0 0,-1 0 0 0 0,0 0 0 0 0,0 0 0 0 0,0-1 0 0 0,0 1 1 0 0,0 0-1 0 0,0 0 0 0 0,0 0 0 0 0,0 0 0 0 0,0 0 0 0 0,1 0 0 0 0,-1 0 0 0 0,0-1 0 0 0,0 1 0 0 0,0 0 0 0 0,0 0 0 0 0,0 0 0 0 0,0 0 0 0 0,0 0 0 0 0,0 0 0 0 0,0-1 0 0 0,0 1 0 0 0,0 0 0 0 0,0 0 0 0 0,0 0 0 0 0,0 0 0 0 0,0 0 0 0 0,0 0 0 0 0,0-1 0 0 0,0 1 0 0 0,0-2 2 0 0,2-2-96 0 0,1 0 0 0 0,-1 1 0 0 0,1-1 0 0 0,0 1 0 0 0,0-1 1 0 0,4-2-1 0 0,-2 0 47 0 0,-10-10-377 0 0,5 15 408 0 0,0-1 0 0 0,-1 1 0 0 0,1-1 0 0 0,-1 1 0 0 0,0 0 0 0 0,1-1 1 0 0,-1 1-1 0 0,0 0 0 0 0,0 0 0 0 0,0-1 0 0 0,0 1 0 0 0,0 0 0 0 0,0 0 1 0 0,0 0-1 0 0,0 0 0 0 0,0 0 0 0 0,-1 1 0 0 0,1-1 0 0 0,0 0 1 0 0,-1 0-1 0 0,1 1 0 0 0,0-1 0 0 0,-1 1 0 0 0,1-1 0 0 0,-1 1 0 0 0,-1-1 1 0 0,-28-11-232 0 0,29 12 1442 0 0,-3-7-510 0 0,5 7-679 0 0,0 0-5 0 0,0 0 1 0 0,0 0 0 0 0,0-1 0 0 0,0 1-1 0 0,-1 0 1 0 0,1-1 0 0 0,0 1 0 0 0,0 0-1 0 0,0 0 1 0 0,0-1 0 0 0,0 1 0 0 0,0 0 0 0 0,0-1-1 0 0,0 1 1 0 0,0 0 0 0 0,1 0 0 0 0,-1-1-1 0 0,0 1 1 0 0,0 0 0 0 0,0-1 0 0 0,0 1-1 0 0,0 0 1 0 0,0 0 0 0 0,1-1 0 0 0,-1 1-1 0 0,0 0 1 0 0,0 0 0 0 0,0 0 0 0 0,0-1 0 0 0,1 1-1 0 0,-1 0 1 0 0,1 0 0 0 0,8-9 19 0 0,-4 4 31 0 0,16-8 24 0 0,-12 8-17 0 0,10-7 210 0 0,-17 11-86 0 0,-3 2-124 0 0,-4 7-47 0 0,-3 6-12 0 0,9-11 0 0 0,-1 0 0 0 0,-7 6 0 0 0,0-2 0 0 0,5-4 0 0 0,-1-1 0 0 0,1 1 0 0 0,0-1 0 0 0,0 1 0 0 0,0 0 0 0 0,-2 4 0 0 0,0 2 0 0 0,-1 2 0 0 0,4-1 0 0 0,-4 4-2 0 0,5-14 0 0 0,1 25 70 0 0,-1-5-55 0 0,1-17 51 0 0,7 9 4 0 0,1-5-59 0 0,-8-7-2 0 0,0 1 0 0 0,0 0 0 0 0,0 0-1 0 0,0-1 1 0 0,0 1 0 0 0,1-1 0 0 0,-1 1 0 0 0,0-1-1 0 0,0 1 1 0 0,0-1 0 0 0,0 0 0 0 0,1 1-1 0 0,-1-1 1 0 0,0 0 0 0 0,0 0 0 0 0,0 0 0 0 0,1 0-1 0 0,1 0 1 0 0,23-7 81 0 0,-8 3 50 0 0,-17 3-111 0 0,1 1-1 0 0,0-1 1 0 0,0 1 0 0 0,0-1-1 0 0,0 0 1 0 0,-1 0 0 0 0,1 0-1 0 0,0 0 1 0 0,-1 0 0 0 0,2-1-1 0 0,2-1 27 0 0,38-39 163 0 0,-24 29-230 0 0,9 0-155 0 0,-8 5 73 0 0,57-30-160 0 0,-76 37 181 0 0,-6 9-2976 0 0,-4 2-1775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D868-49DF-4137-B088-2DFB28C126A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2FB7-69C0-4B89-BAE6-27F9B11C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7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4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0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40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4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73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2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1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3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9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6C53-6417-4CFD-B0A4-6D49624F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749-9CFF-4076-A3DF-60F2263A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0659-6328-43EF-95B4-40E07C51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3C05-17FC-4BDE-B441-D8EC64FD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17D1-2F0B-4F75-9952-2A060FB3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7683-7346-48A5-AF81-006733F7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649-2AB3-4F79-ACE0-70227137F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E87E-9987-4B05-90A5-38F3B4A8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314A-E3F3-4D1C-AB20-A61B451E6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C72-5FEC-400A-A519-62A29794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4CB5-0E18-475E-AD06-39331100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913E79-DEAB-446B-A15A-2AC16BBB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.png"/><Relationship Id="rId21" Type="http://schemas.openxmlformats.org/officeDocument/2006/relationships/image" Target="../media/image34.png"/><Relationship Id="rId42" Type="http://schemas.openxmlformats.org/officeDocument/2006/relationships/customXml" Target="../ink/ink19.xml"/><Relationship Id="rId63" Type="http://schemas.openxmlformats.org/officeDocument/2006/relationships/image" Target="../media/image59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../media/image107.png"/><Relationship Id="rId170" Type="http://schemas.openxmlformats.org/officeDocument/2006/relationships/customXml" Target="../ink/ink83.xml"/><Relationship Id="rId107" Type="http://schemas.openxmlformats.org/officeDocument/2006/relationships/image" Target="../media/image81.png"/><Relationship Id="rId11" Type="http://schemas.openxmlformats.org/officeDocument/2006/relationships/image" Target="../media/image29.png"/><Relationship Id="rId32" Type="http://schemas.openxmlformats.org/officeDocument/2006/relationships/customXml" Target="../ink/ink14.xml"/><Relationship Id="rId53" Type="http://schemas.openxmlformats.org/officeDocument/2006/relationships/image" Target="../media/image54.png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../media/image102.png"/><Relationship Id="rId5" Type="http://schemas.openxmlformats.org/officeDocument/2006/relationships/image" Target="../media/image26.png"/><Relationship Id="rId95" Type="http://schemas.openxmlformats.org/officeDocument/2006/relationships/image" Target="../media/image75.png"/><Relationship Id="rId160" Type="http://schemas.openxmlformats.org/officeDocument/2006/relationships/customXml" Target="../ink/ink78.xml"/><Relationship Id="rId22" Type="http://schemas.openxmlformats.org/officeDocument/2006/relationships/customXml" Target="../ink/ink9.xml"/><Relationship Id="rId43" Type="http://schemas.openxmlformats.org/officeDocument/2006/relationships/image" Target="../media/image49.png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../media/image97.png"/><Relationship Id="rId85" Type="http://schemas.openxmlformats.org/officeDocument/2006/relationships/image" Target="../media/image70.png"/><Relationship Id="rId150" Type="http://schemas.openxmlformats.org/officeDocument/2006/relationships/customXml" Target="../ink/ink73.xml"/><Relationship Id="rId171" Type="http://schemas.openxmlformats.org/officeDocument/2006/relationships/image" Target="../media/image113.png"/><Relationship Id="rId12" Type="http://schemas.openxmlformats.org/officeDocument/2006/relationships/customXml" Target="../ink/ink4.xml"/><Relationship Id="rId33" Type="http://schemas.openxmlformats.org/officeDocument/2006/relationships/image" Target="../media/image42.png"/><Relationship Id="rId108" Type="http://schemas.openxmlformats.org/officeDocument/2006/relationships/customXml" Target="../ink/ink52.xml"/><Relationship Id="rId129" Type="http://schemas.openxmlformats.org/officeDocument/2006/relationships/image" Target="../media/image92.png"/><Relationship Id="rId54" Type="http://schemas.openxmlformats.org/officeDocument/2006/relationships/customXml" Target="../ink/ink25.xml"/><Relationship Id="rId75" Type="http://schemas.openxmlformats.org/officeDocument/2006/relationships/image" Target="../media/image65.png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../media/image108.png"/><Relationship Id="rId6" Type="http://schemas.openxmlformats.org/officeDocument/2006/relationships/customXml" Target="../ink/ink1.xml"/><Relationship Id="rId23" Type="http://schemas.openxmlformats.org/officeDocument/2006/relationships/image" Target="../media/image35.png"/><Relationship Id="rId28" Type="http://schemas.openxmlformats.org/officeDocument/2006/relationships/customXml" Target="../ink/ink12.xml"/><Relationship Id="rId49" Type="http://schemas.openxmlformats.org/officeDocument/2006/relationships/image" Target="../media/image52.png"/><Relationship Id="rId114" Type="http://schemas.openxmlformats.org/officeDocument/2006/relationships/customXml" Target="../ink/ink55.xml"/><Relationship Id="rId119" Type="http://schemas.openxmlformats.org/officeDocument/2006/relationships/image" Target="../media/image87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60.png"/><Relationship Id="rId81" Type="http://schemas.openxmlformats.org/officeDocument/2006/relationships/image" Target="../media/image68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35" Type="http://schemas.openxmlformats.org/officeDocument/2006/relationships/image" Target="../media/image95.png"/><Relationship Id="rId151" Type="http://schemas.openxmlformats.org/officeDocument/2006/relationships/image" Target="../media/image103.png"/><Relationship Id="rId156" Type="http://schemas.openxmlformats.org/officeDocument/2006/relationships/customXml" Target="../ink/ink76.xml"/><Relationship Id="rId177" Type="http://schemas.openxmlformats.org/officeDocument/2006/relationships/image" Target="../media/image116.png"/><Relationship Id="rId172" Type="http://schemas.openxmlformats.org/officeDocument/2006/relationships/customXml" Target="../ink/ink84.xml"/><Relationship Id="rId13" Type="http://schemas.openxmlformats.org/officeDocument/2006/relationships/image" Target="../media/image30.png"/><Relationship Id="rId18" Type="http://schemas.openxmlformats.org/officeDocument/2006/relationships/customXml" Target="../ink/ink7.xml"/><Relationship Id="rId39" Type="http://schemas.openxmlformats.org/officeDocument/2006/relationships/image" Target="../media/image45.png"/><Relationship Id="rId109" Type="http://schemas.openxmlformats.org/officeDocument/2006/relationships/image" Target="../media/image82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55.png"/><Relationship Id="rId76" Type="http://schemas.openxmlformats.org/officeDocument/2006/relationships/customXml" Target="../ink/ink36.xml"/><Relationship Id="rId97" Type="http://schemas.openxmlformats.org/officeDocument/2006/relationships/image" Target="../media/image76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90.png"/><Relationship Id="rId141" Type="http://schemas.openxmlformats.org/officeDocument/2006/relationships/image" Target="../media/image98.png"/><Relationship Id="rId146" Type="http://schemas.openxmlformats.org/officeDocument/2006/relationships/customXml" Target="../ink/ink71.xml"/><Relationship Id="rId167" Type="http://schemas.openxmlformats.org/officeDocument/2006/relationships/image" Target="../media/image111.png"/><Relationship Id="rId7" Type="http://schemas.openxmlformats.org/officeDocument/2006/relationships/image" Target="../media/image27.png"/><Relationship Id="rId71" Type="http://schemas.openxmlformats.org/officeDocument/2006/relationships/image" Target="../media/image63.png"/><Relationship Id="rId92" Type="http://schemas.openxmlformats.org/officeDocument/2006/relationships/customXml" Target="../ink/ink44.xml"/><Relationship Id="rId162" Type="http://schemas.openxmlformats.org/officeDocument/2006/relationships/customXml" Target="../ink/ink79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39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50.png"/><Relationship Id="rId66" Type="http://schemas.openxmlformats.org/officeDocument/2006/relationships/customXml" Target="../ink/ink31.xml"/><Relationship Id="rId87" Type="http://schemas.openxmlformats.org/officeDocument/2006/relationships/image" Target="../media/image71.png"/><Relationship Id="rId110" Type="http://schemas.openxmlformats.org/officeDocument/2006/relationships/customXml" Target="../ink/ink53.xml"/><Relationship Id="rId115" Type="http://schemas.openxmlformats.org/officeDocument/2006/relationships/image" Target="../media/image85.png"/><Relationship Id="rId131" Type="http://schemas.openxmlformats.org/officeDocument/2006/relationships/image" Target="../media/image93.png"/><Relationship Id="rId136" Type="http://schemas.openxmlformats.org/officeDocument/2006/relationships/customXml" Target="../ink/ink66.xml"/><Relationship Id="rId157" Type="http://schemas.openxmlformats.org/officeDocument/2006/relationships/image" Target="../media/image106.png"/><Relationship Id="rId178" Type="http://schemas.openxmlformats.org/officeDocument/2006/relationships/customXml" Target="../ink/ink87.xml"/><Relationship Id="rId61" Type="http://schemas.openxmlformats.org/officeDocument/2006/relationships/image" Target="../media/image58.png"/><Relationship Id="rId82" Type="http://schemas.openxmlformats.org/officeDocument/2006/relationships/customXml" Target="../ink/ink39.xml"/><Relationship Id="rId152" Type="http://schemas.openxmlformats.org/officeDocument/2006/relationships/customXml" Target="../ink/ink74.xml"/><Relationship Id="rId173" Type="http://schemas.openxmlformats.org/officeDocument/2006/relationships/image" Target="../media/image114.png"/><Relationship Id="rId19" Type="http://schemas.openxmlformats.org/officeDocument/2006/relationships/image" Target="../media/image33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43.png"/><Relationship Id="rId56" Type="http://schemas.openxmlformats.org/officeDocument/2006/relationships/customXml" Target="../ink/ink26.xml"/><Relationship Id="rId77" Type="http://schemas.openxmlformats.org/officeDocument/2006/relationships/image" Target="../media/image66.png"/><Relationship Id="rId100" Type="http://schemas.openxmlformats.org/officeDocument/2006/relationships/customXml" Target="../ink/ink48.xml"/><Relationship Id="rId105" Type="http://schemas.openxmlformats.org/officeDocument/2006/relationships/image" Target="../media/image80.png"/><Relationship Id="rId126" Type="http://schemas.openxmlformats.org/officeDocument/2006/relationships/customXml" Target="../ink/ink61.xml"/><Relationship Id="rId147" Type="http://schemas.openxmlformats.org/officeDocument/2006/relationships/image" Target="../media/image101.png"/><Relationship Id="rId168" Type="http://schemas.openxmlformats.org/officeDocument/2006/relationships/customXml" Target="../ink/ink82.xml"/><Relationship Id="rId8" Type="http://schemas.openxmlformats.org/officeDocument/2006/relationships/customXml" Target="../ink/ink2.xml"/><Relationship Id="rId51" Type="http://schemas.openxmlformats.org/officeDocument/2006/relationships/image" Target="../media/image53.png"/><Relationship Id="rId72" Type="http://schemas.openxmlformats.org/officeDocument/2006/relationships/customXml" Target="../ink/ink34.xml"/><Relationship Id="rId93" Type="http://schemas.openxmlformats.org/officeDocument/2006/relationships/image" Target="../media/image74.png"/><Relationship Id="rId98" Type="http://schemas.openxmlformats.org/officeDocument/2006/relationships/customXml" Target="../ink/ink47.xml"/><Relationship Id="rId121" Type="http://schemas.openxmlformats.org/officeDocument/2006/relationships/image" Target="../media/image88.png"/><Relationship Id="rId142" Type="http://schemas.openxmlformats.org/officeDocument/2006/relationships/customXml" Target="../ink/ink69.xml"/><Relationship Id="rId163" Type="http://schemas.openxmlformats.org/officeDocument/2006/relationships/image" Target="../media/image109.png"/><Relationship Id="rId3" Type="http://schemas.openxmlformats.org/officeDocument/2006/relationships/image" Target="../media/image24.png"/><Relationship Id="rId25" Type="http://schemas.openxmlformats.org/officeDocument/2006/relationships/image" Target="../media/image37.png"/><Relationship Id="rId46" Type="http://schemas.openxmlformats.org/officeDocument/2006/relationships/customXml" Target="../ink/ink21.xml"/><Relationship Id="rId67" Type="http://schemas.openxmlformats.org/officeDocument/2006/relationships/image" Target="../media/image61.png"/><Relationship Id="rId116" Type="http://schemas.openxmlformats.org/officeDocument/2006/relationships/customXml" Target="../ink/ink56.xml"/><Relationship Id="rId137" Type="http://schemas.openxmlformats.org/officeDocument/2006/relationships/image" Target="../media/image96.png"/><Relationship Id="rId158" Type="http://schemas.openxmlformats.org/officeDocument/2006/relationships/customXml" Target="../ink/ink77.xml"/><Relationship Id="rId20" Type="http://schemas.openxmlformats.org/officeDocument/2006/relationships/customXml" Target="../ink/ink8.xml"/><Relationship Id="rId41" Type="http://schemas.openxmlformats.org/officeDocument/2006/relationships/image" Target="../media/image47.png"/><Relationship Id="rId62" Type="http://schemas.openxmlformats.org/officeDocument/2006/relationships/customXml" Target="../ink/ink29.xml"/><Relationship Id="rId83" Type="http://schemas.openxmlformats.org/officeDocument/2006/relationships/image" Target="../media/image69.png"/><Relationship Id="rId88" Type="http://schemas.openxmlformats.org/officeDocument/2006/relationships/customXml" Target="../ink/ink42.xml"/><Relationship Id="rId111" Type="http://schemas.openxmlformats.org/officeDocument/2006/relationships/image" Target="../media/image83.png"/><Relationship Id="rId132" Type="http://schemas.openxmlformats.org/officeDocument/2006/relationships/customXml" Target="../ink/ink64.xml"/><Relationship Id="rId153" Type="http://schemas.openxmlformats.org/officeDocument/2006/relationships/image" Target="../media/image104.png"/><Relationship Id="rId174" Type="http://schemas.openxmlformats.org/officeDocument/2006/relationships/customXml" Target="../ink/ink85.xml"/><Relationship Id="rId179" Type="http://schemas.openxmlformats.org/officeDocument/2006/relationships/image" Target="../media/image117.png"/><Relationship Id="rId15" Type="http://schemas.openxmlformats.org/officeDocument/2006/relationships/image" Target="../media/image31.png"/><Relationship Id="rId36" Type="http://schemas.openxmlformats.org/officeDocument/2006/relationships/customXml" Target="../ink/ink16.xml"/><Relationship Id="rId57" Type="http://schemas.openxmlformats.org/officeDocument/2006/relationships/image" Target="../media/image56.png"/><Relationship Id="rId106" Type="http://schemas.openxmlformats.org/officeDocument/2006/relationships/customXml" Target="../ink/ink51.xml"/><Relationship Id="rId127" Type="http://schemas.openxmlformats.org/officeDocument/2006/relationships/image" Target="../media/image91.png"/><Relationship Id="rId10" Type="http://schemas.openxmlformats.org/officeDocument/2006/relationships/customXml" Target="../ink/ink3.xml"/><Relationship Id="rId31" Type="http://schemas.openxmlformats.org/officeDocument/2006/relationships/image" Target="../media/image40.png"/><Relationship Id="rId52" Type="http://schemas.openxmlformats.org/officeDocument/2006/relationships/customXml" Target="../ink/ink24.xml"/><Relationship Id="rId73" Type="http://schemas.openxmlformats.org/officeDocument/2006/relationships/image" Target="../media/image64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77.png"/><Relationship Id="rId101" Type="http://schemas.openxmlformats.org/officeDocument/2006/relationships/image" Target="../media/image78.png"/><Relationship Id="rId122" Type="http://schemas.openxmlformats.org/officeDocument/2006/relationships/customXml" Target="../ink/ink59.xml"/><Relationship Id="rId143" Type="http://schemas.openxmlformats.org/officeDocument/2006/relationships/image" Target="../media/image99.png"/><Relationship Id="rId148" Type="http://schemas.openxmlformats.org/officeDocument/2006/relationships/customXml" Target="../ink/ink72.xml"/><Relationship Id="rId164" Type="http://schemas.openxmlformats.org/officeDocument/2006/relationships/customXml" Target="../ink/ink80.xml"/><Relationship Id="rId169" Type="http://schemas.openxmlformats.org/officeDocument/2006/relationships/image" Target="../media/image11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26" Type="http://schemas.openxmlformats.org/officeDocument/2006/relationships/customXml" Target="../ink/ink11.xml"/><Relationship Id="rId47" Type="http://schemas.openxmlformats.org/officeDocument/2006/relationships/image" Target="../media/image51.png"/><Relationship Id="rId68" Type="http://schemas.openxmlformats.org/officeDocument/2006/relationships/customXml" Target="../ink/ink32.xml"/><Relationship Id="rId89" Type="http://schemas.openxmlformats.org/officeDocument/2006/relationships/image" Target="../media/image72.png"/><Relationship Id="rId112" Type="http://schemas.openxmlformats.org/officeDocument/2006/relationships/customXml" Target="../ink/ink54.xml"/><Relationship Id="rId133" Type="http://schemas.openxmlformats.org/officeDocument/2006/relationships/image" Target="../media/image94.png"/><Relationship Id="rId154" Type="http://schemas.openxmlformats.org/officeDocument/2006/relationships/customXml" Target="../ink/ink75.xml"/><Relationship Id="rId175" Type="http://schemas.openxmlformats.org/officeDocument/2006/relationships/image" Target="../media/image115.png"/><Relationship Id="rId16" Type="http://schemas.openxmlformats.org/officeDocument/2006/relationships/customXml" Target="../ink/ink6.xml"/><Relationship Id="rId37" Type="http://schemas.openxmlformats.org/officeDocument/2006/relationships/image" Target="../media/image44.png"/><Relationship Id="rId58" Type="http://schemas.openxmlformats.org/officeDocument/2006/relationships/customXml" Target="../ink/ink27.xml"/><Relationship Id="rId79" Type="http://schemas.openxmlformats.org/officeDocument/2006/relationships/image" Target="../media/image67.png"/><Relationship Id="rId102" Type="http://schemas.openxmlformats.org/officeDocument/2006/relationships/customXml" Target="../ink/ink49.xml"/><Relationship Id="rId123" Type="http://schemas.openxmlformats.org/officeDocument/2006/relationships/image" Target="../media/image89.png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image" Target="../media/image110.png"/><Relationship Id="rId27" Type="http://schemas.openxmlformats.org/officeDocument/2006/relationships/image" Target="../media/image38.png"/><Relationship Id="rId48" Type="http://schemas.openxmlformats.org/officeDocument/2006/relationships/customXml" Target="../ink/ink22.xml"/><Relationship Id="rId69" Type="http://schemas.openxmlformats.org/officeDocument/2006/relationships/image" Target="../media/image62.png"/><Relationship Id="rId113" Type="http://schemas.openxmlformats.org/officeDocument/2006/relationships/image" Target="../media/image84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../media/image105.png"/><Relationship Id="rId176" Type="http://schemas.openxmlformats.org/officeDocument/2006/relationships/customXml" Target="../ink/ink86.xml"/><Relationship Id="rId17" Type="http://schemas.openxmlformats.org/officeDocument/2006/relationships/image" Target="../media/image32.png"/><Relationship Id="rId38" Type="http://schemas.openxmlformats.org/officeDocument/2006/relationships/customXml" Target="../ink/ink17.xml"/><Relationship Id="rId59" Type="http://schemas.openxmlformats.org/officeDocument/2006/relationships/image" Target="../media/image57.png"/><Relationship Id="rId103" Type="http://schemas.openxmlformats.org/officeDocument/2006/relationships/image" Target="../media/image79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../media/image73.png"/><Relationship Id="rId145" Type="http://schemas.openxmlformats.org/officeDocument/2006/relationships/image" Target="../media/image100.png"/><Relationship Id="rId166" Type="http://schemas.openxmlformats.org/officeDocument/2006/relationships/customXml" Target="../ink/ink8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710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10" Type="http://schemas.openxmlformats.org/officeDocument/2006/relationships/image" Target="../media/image820.png"/><Relationship Id="rId4" Type="http://schemas.openxmlformats.org/officeDocument/2006/relationships/image" Target="../media/image750.png"/><Relationship Id="rId9" Type="http://schemas.openxmlformats.org/officeDocument/2006/relationships/image" Target="../media/image8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590800"/>
            <a:ext cx="8991600" cy="14700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Ch 6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Principles of Digital Data Transmission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7350" y="1085850"/>
            <a:ext cx="828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1C03D7"/>
                </a:solidFill>
              </a:rPr>
              <a:t>ENGR 4323/5323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1C03D7"/>
                </a:solidFill>
              </a:rPr>
              <a:t>Digital and Analog Communication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8900" y="4610100"/>
            <a:ext cx="6032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School </a:t>
            </a:r>
            <a:r>
              <a:rPr lang="en-US" kern="0">
                <a:solidFill>
                  <a:schemeClr val="accent2"/>
                </a:solidFill>
              </a:rPr>
              <a:t>of Engineering</a:t>
            </a:r>
            <a:endParaRPr lang="en-US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latin typeface="+mj-lt"/>
                <a:cs typeface="+mj-cs"/>
              </a:rPr>
              <a:t>Dr. Mohamed </a:t>
            </a:r>
            <a:r>
              <a:rPr lang="en-US" kern="0" dirty="0" err="1">
                <a:latin typeface="+mj-lt"/>
                <a:cs typeface="+mj-cs"/>
              </a:rPr>
              <a:t>Bingabr</a:t>
            </a:r>
            <a:endParaRPr lang="en-US" kern="0" dirty="0">
              <a:latin typeface="+mj-lt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a07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640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rgbClr val="0000FF"/>
                </a:solidFill>
              </a:rPr>
              <a:t>Nyquist</a:t>
            </a:r>
            <a:r>
              <a:rPr lang="en-US" sz="3600" dirty="0">
                <a:solidFill>
                  <a:srgbClr val="0000FF"/>
                </a:solidFill>
              </a:rPr>
              <a:t> 1</a:t>
            </a:r>
            <a:r>
              <a:rPr lang="en-US" sz="3600" baseline="30000" dirty="0">
                <a:solidFill>
                  <a:srgbClr val="0000FF"/>
                </a:solidFill>
              </a:rPr>
              <a:t>st</a:t>
            </a:r>
            <a:r>
              <a:rPr lang="en-US" sz="3600" dirty="0">
                <a:solidFill>
                  <a:srgbClr val="0000FF"/>
                </a:solidFill>
              </a:rPr>
              <a:t> criteria for Pulse Shaping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314" y="1143000"/>
            <a:ext cx="8847486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dirty="0" err="1"/>
              <a:t>Nyquist</a:t>
            </a:r>
            <a:r>
              <a:rPr lang="en-US" sz="2400" dirty="0"/>
              <a:t> criteria for pulse shaping to eliminate ISI: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Pulse shape that has a nonzero amplitude at its center and zero amplitudes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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1, 2, 3, </a:t>
            </a:r>
            <a:r>
              <a:rPr lang="en-US" sz="2400" dirty="0">
                <a:sym typeface="Symbol" panose="05050102010706020507" pitchFamily="18" charset="2"/>
              </a:rPr>
              <a:t>…)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267200"/>
                <a:ext cx="3077766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=0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3077766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223" y="5339703"/>
                <a:ext cx="1131977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3" y="5339703"/>
                <a:ext cx="1131977" cy="756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06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Scrambling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314" y="1143000"/>
            <a:ext cx="88474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dirty="0"/>
              <a:t>Scrambler tends to make the data more random by removing long strings of </a:t>
            </a:r>
            <a:r>
              <a:rPr lang="en-US" sz="2400" b="1" dirty="0"/>
              <a:t>1</a:t>
            </a:r>
            <a:r>
              <a:rPr lang="en-US" sz="2400" dirty="0"/>
              <a:t>s and </a:t>
            </a:r>
            <a:r>
              <a:rPr lang="en-US" sz="2400" b="1" dirty="0"/>
              <a:t>0</a:t>
            </a:r>
            <a:r>
              <a:rPr lang="en-US" sz="2400" dirty="0"/>
              <a:t>s. Removing long </a:t>
            </a:r>
            <a:r>
              <a:rPr lang="en-US" sz="2400" b="1" dirty="0"/>
              <a:t>0</a:t>
            </a:r>
            <a:r>
              <a:rPr lang="en-US" sz="2400" dirty="0"/>
              <a:t>s or </a:t>
            </a:r>
            <a:r>
              <a:rPr lang="en-US" sz="2400" b="1" dirty="0"/>
              <a:t>1</a:t>
            </a:r>
            <a:r>
              <a:rPr lang="en-US" sz="2400" dirty="0"/>
              <a:t>s help in timing extraction. However, the main purpose of scrambling is to prevent unauthorized access to the data.</a:t>
            </a:r>
          </a:p>
        </p:txBody>
      </p:sp>
      <p:pic>
        <p:nvPicPr>
          <p:cNvPr id="11" name="Picture 5" descr="La07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22638"/>
            <a:ext cx="6400799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2907099"/>
                <a:ext cx="2488181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907099"/>
                <a:ext cx="2488181" cy="373500"/>
              </a:xfrm>
              <a:prstGeom prst="rect">
                <a:avLst/>
              </a:prstGeom>
              <a:blipFill rotWithShape="0">
                <a:blip r:embed="rId4"/>
                <a:stretch>
                  <a:fillRect l="-1961" r="-1961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57800" y="2865059"/>
                <a:ext cx="2744662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865059"/>
                <a:ext cx="2744662" cy="373500"/>
              </a:xfrm>
              <a:prstGeom prst="rect">
                <a:avLst/>
              </a:prstGeom>
              <a:blipFill rotWithShape="0">
                <a:blip r:embed="rId5"/>
                <a:stretch>
                  <a:fillRect l="-2000" r="-3111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AE87E8-32C9-190C-4631-8BFF2973F818}"/>
              </a:ext>
            </a:extLst>
          </p:cNvPr>
          <p:cNvSpPr txBox="1"/>
          <p:nvPr/>
        </p:nvSpPr>
        <p:spPr>
          <a:xfrm>
            <a:off x="77759" y="3962400"/>
            <a:ext cx="12176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</a:rPr>
              <a:t>Modulo</a:t>
            </a:r>
          </a:p>
          <a:p>
            <a:pPr algn="ctr"/>
            <a:r>
              <a:rPr lang="en-US" sz="2200" dirty="0">
                <a:solidFill>
                  <a:srgbClr val="0000FF"/>
                </a:solidFill>
              </a:rPr>
              <a:t>2 sum</a:t>
            </a:r>
          </a:p>
          <a:p>
            <a:pPr algn="ctr"/>
            <a:r>
              <a:rPr lang="en-US" sz="2200" dirty="0">
                <a:solidFill>
                  <a:srgbClr val="0000FF"/>
                </a:solidFill>
              </a:rPr>
              <a:t>XOR</a:t>
            </a:r>
          </a:p>
          <a:p>
            <a:r>
              <a:rPr lang="en-US" sz="2200" dirty="0">
                <a:solidFill>
                  <a:srgbClr val="FF0000"/>
                </a:solidFill>
              </a:rPr>
              <a:t>00  0</a:t>
            </a:r>
          </a:p>
          <a:p>
            <a:r>
              <a:rPr lang="en-US" sz="2200" dirty="0">
                <a:solidFill>
                  <a:srgbClr val="FF0000"/>
                </a:solidFill>
              </a:rPr>
              <a:t>01  1</a:t>
            </a:r>
          </a:p>
          <a:p>
            <a:pPr marL="457200" indent="-457200">
              <a:buAutoNum type="arabicPlain" startAt="10"/>
            </a:pPr>
            <a:r>
              <a:rPr lang="en-US" sz="2200" dirty="0">
                <a:solidFill>
                  <a:srgbClr val="FF0000"/>
                </a:solidFill>
              </a:rPr>
              <a:t>1</a:t>
            </a:r>
          </a:p>
          <a:p>
            <a:pPr marL="457200" indent="-457200">
              <a:buAutoNum type="arabicPlain" startAt="10"/>
            </a:pPr>
            <a:r>
              <a:rPr lang="en-US" sz="2200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1DDDFA-DAE2-4C77-C031-72B4A3170098}"/>
              </a:ext>
            </a:extLst>
          </p:cNvPr>
          <p:cNvCxnSpPr>
            <a:cxnSpLocks/>
          </p:cNvCxnSpPr>
          <p:nvPr/>
        </p:nvCxnSpPr>
        <p:spPr>
          <a:xfrm>
            <a:off x="1219200" y="4419600"/>
            <a:ext cx="76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44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Scrambling 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dirty="0"/>
              <a:t>The data stream </a:t>
            </a:r>
            <a:r>
              <a:rPr lang="en-US" b="1" dirty="0"/>
              <a:t>101010100000111</a:t>
            </a:r>
            <a:r>
              <a:rPr lang="en-US" dirty="0"/>
              <a:t> is fed to the scrambler. Find the scrambler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assuming the initial content of the registers to be zero.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3" y="2895600"/>
            <a:ext cx="3115712" cy="3105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9643"/>
            <a:ext cx="4495800" cy="47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0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Scrambling Example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dirty="0"/>
              <a:t>The data stream </a:t>
            </a:r>
            <a:r>
              <a:rPr lang="en-US" b="1" dirty="0"/>
              <a:t>101010100000111</a:t>
            </a:r>
            <a:r>
              <a:rPr lang="en-US" dirty="0"/>
              <a:t> is fed to the scrambler. Find the scrambler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assuming the initial content of the registers to be zero.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3" y="2895600"/>
            <a:ext cx="3115712" cy="3105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9150" y="1905000"/>
            <a:ext cx="3752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  1   2  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/>
              <a:t>   4  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/>
              <a:t>   F</a:t>
            </a:r>
            <a:r>
              <a:rPr lang="en-US" b="1" dirty="0">
                <a:solidFill>
                  <a:srgbClr val="0000FF"/>
                </a:solidFill>
              </a:rPr>
              <a:t>   T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  0   0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1   0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0000FF"/>
                </a:solidFill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  0   1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1   0  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  0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1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  1   1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1  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0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  1   1  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  0   </a:t>
            </a:r>
            <a:r>
              <a:rPr lang="en-US" dirty="0">
                <a:solidFill>
                  <a:srgbClr val="FF0000"/>
                </a:solidFill>
              </a:rPr>
              <a:t>1  </a:t>
            </a:r>
            <a:r>
              <a:rPr lang="en-US" dirty="0"/>
              <a:t> 0   </a:t>
            </a:r>
            <a:r>
              <a:rPr lang="en-US" dirty="0">
                <a:solidFill>
                  <a:srgbClr val="0000FF"/>
                </a:solidFill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1   </a:t>
            </a:r>
            <a:r>
              <a:rPr lang="en-US" dirty="0"/>
              <a:t>0   1   </a:t>
            </a:r>
            <a:r>
              <a:rPr lang="en-US" dirty="0">
                <a:solidFill>
                  <a:srgbClr val="FF0000"/>
                </a:solidFill>
              </a:rPr>
              <a:t>1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0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0   0   </a:t>
            </a:r>
            <a:r>
              <a:rPr lang="en-US" dirty="0">
                <a:solidFill>
                  <a:srgbClr val="FF0000"/>
                </a:solidFill>
              </a:rPr>
              <a:t>1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1   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0   0   </a:t>
            </a: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1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1   0   </a:t>
            </a: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   1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1   1   </a:t>
            </a: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   0   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0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0   </a:t>
            </a:r>
            <a:r>
              <a:rPr lang="en-US" dirty="0"/>
              <a:t>0   1   </a:t>
            </a:r>
            <a:r>
              <a:rPr lang="en-US" dirty="0">
                <a:solidFill>
                  <a:srgbClr val="FF0000"/>
                </a:solidFill>
              </a:rPr>
              <a:t>1   </a:t>
            </a:r>
            <a:r>
              <a:rPr lang="en-US" dirty="0"/>
              <a:t>0</a:t>
            </a:r>
            <a:r>
              <a:rPr lang="en-US" dirty="0">
                <a:solidFill>
                  <a:srgbClr val="FF0000"/>
                </a:solidFill>
              </a:rPr>
              <a:t>   0  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308" y="6248400"/>
            <a:ext cx="305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T=101110001101001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34000" y="25908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1200" y="260985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2619375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29400" y="2619375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257800" y="25908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B3D29B-B374-7775-8B28-C384949FE043}"/>
              </a:ext>
            </a:extLst>
          </p:cNvPr>
          <p:cNvSpPr txBox="1"/>
          <p:nvPr/>
        </p:nvSpPr>
        <p:spPr>
          <a:xfrm>
            <a:off x="1457673" y="4256130"/>
            <a:ext cx="432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7361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Receivers and Regenerative Repeaters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Tasks of Receivers or repeaters: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Reshaping incoming pulses by means of an equalizer.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Extracting the timing information required to sample incoming pulses.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Making symbol detection decisions based on the pulse samples.</a:t>
            </a:r>
          </a:p>
        </p:txBody>
      </p:sp>
      <p:pic>
        <p:nvPicPr>
          <p:cNvPr id="6" name="Picture 5" descr="La07f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640080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4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Carrier Systems 6.8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dirty="0"/>
              <a:t>In transmitting and receiving digital carrier signals, we need a modulator and demodulator to transmit and receive data. The two devices, </a:t>
            </a:r>
            <a:r>
              <a:rPr lang="en-US" b="1" dirty="0">
                <a:solidFill>
                  <a:srgbClr val="0000FF"/>
                </a:solidFill>
              </a:rPr>
              <a:t>mo</a:t>
            </a:r>
            <a:r>
              <a:rPr lang="en-US" dirty="0"/>
              <a:t>dulator and </a:t>
            </a:r>
            <a:r>
              <a:rPr lang="en-US" b="1" dirty="0">
                <a:solidFill>
                  <a:srgbClr val="0000FF"/>
                </a:solidFill>
              </a:rPr>
              <a:t>de</a:t>
            </a:r>
            <a:r>
              <a:rPr lang="en-US" dirty="0"/>
              <a:t>modulator are usually packaged in one unit called a </a:t>
            </a:r>
            <a:r>
              <a:rPr lang="en-US" b="1" dirty="0">
                <a:solidFill>
                  <a:srgbClr val="0000FF"/>
                </a:solidFill>
              </a:rPr>
              <a:t>modem</a:t>
            </a:r>
            <a:r>
              <a:rPr lang="en-US" dirty="0"/>
              <a:t> for two-way (duplex) communication.</a:t>
            </a:r>
          </a:p>
        </p:txBody>
      </p:sp>
      <p:pic>
        <p:nvPicPr>
          <p:cNvPr id="5" name="Picture 5" descr="La07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5720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4259" y="3656112"/>
            <a:ext cx="43415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Amplitude Shift Keying (ASK)</a:t>
            </a:r>
          </a:p>
          <a:p>
            <a:pPr marL="457200" indent="-457200">
              <a:buAutoNum type="alphaLcParenBoth"/>
            </a:pPr>
            <a:r>
              <a:rPr lang="en-US" altLang="en-US" dirty="0"/>
              <a:t>The carrier cos </a:t>
            </a:r>
            <a:r>
              <a:rPr lang="en-US" altLang="en-US" i="1" dirty="0" err="1"/>
              <a:t>ω</a:t>
            </a:r>
            <a:r>
              <a:rPr lang="en-US" altLang="en-US" i="1" baseline="-25000" dirty="0" err="1"/>
              <a:t>c</a:t>
            </a:r>
            <a:r>
              <a:rPr lang="en-US" altLang="en-US" i="1" dirty="0" err="1"/>
              <a:t>t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(b) The modulating signal </a:t>
            </a:r>
            <a:r>
              <a:rPr lang="en-US" altLang="en-US" i="1" dirty="0"/>
              <a:t>m(t)</a:t>
            </a:r>
            <a:r>
              <a:rPr lang="en-US" altLang="en-US" dirty="0"/>
              <a:t>. (c) ASK: the modulated signal </a:t>
            </a:r>
            <a:r>
              <a:rPr lang="en-US" altLang="en-US" i="1" dirty="0"/>
              <a:t>m(t) </a:t>
            </a:r>
            <a:r>
              <a:rPr lang="en-US" altLang="en-US" dirty="0"/>
              <a:t>cos </a:t>
            </a:r>
            <a:r>
              <a:rPr lang="en-US" altLang="en-US" i="1" dirty="0" err="1"/>
              <a:t>ω</a:t>
            </a:r>
            <a:r>
              <a:rPr lang="en-US" altLang="en-US" i="1" baseline="-25000" dirty="0" err="1"/>
              <a:t>c</a:t>
            </a:r>
            <a:r>
              <a:rPr lang="en-US" altLang="en-US" i="1" dirty="0" err="1"/>
              <a:t>t</a:t>
            </a:r>
            <a:r>
              <a:rPr lang="en-US" alt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62C444-9EB2-8F29-641C-EE8B7958B4C0}"/>
                  </a:ext>
                </a:extLst>
              </p:cNvPr>
              <p:cNvSpPr txBox="1"/>
              <p:nvPr/>
            </p:nvSpPr>
            <p:spPr>
              <a:xfrm>
                <a:off x="-6439" y="5844862"/>
                <a:ext cx="3680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𝐴𝑆𝐾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62C444-9EB2-8F29-641C-EE8B7958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9" y="5844862"/>
                <a:ext cx="36806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10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Carrier Systems (Modulator)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3791717"/>
            <a:ext cx="434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Phase Shift Keying (PSK)</a:t>
            </a:r>
          </a:p>
        </p:txBody>
      </p:sp>
      <p:pic>
        <p:nvPicPr>
          <p:cNvPr id="7" name="Picture 6" descr="La07f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41" y="1816719"/>
            <a:ext cx="4572000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917" y="5105400"/>
            <a:ext cx="434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Frequency Shift Keying (FSK)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1DA338-F442-AF7B-ECF1-E90BFF5C5F28}"/>
                  </a:ext>
                </a:extLst>
              </p:cNvPr>
              <p:cNvSpPr txBox="1"/>
              <p:nvPr/>
            </p:nvSpPr>
            <p:spPr>
              <a:xfrm>
                <a:off x="457200" y="4396958"/>
                <a:ext cx="44608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𝑆𝐾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1DA338-F442-AF7B-ECF1-E90BFF5C5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96958"/>
                <a:ext cx="44608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391E4-7F26-CCCE-F9D1-96901C925886}"/>
                  </a:ext>
                </a:extLst>
              </p:cNvPr>
              <p:cNvSpPr txBox="1"/>
              <p:nvPr/>
            </p:nvSpPr>
            <p:spPr>
              <a:xfrm>
                <a:off x="457200" y="5890384"/>
                <a:ext cx="4891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𝐹𝑆𝐾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𝐴𝑐𝑜𝑠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F391E4-7F26-CCCE-F9D1-96901C92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90384"/>
                <a:ext cx="489146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3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4DAC9F-7C25-FA1D-EBDC-BB764514F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53" y="5057130"/>
            <a:ext cx="3819893" cy="1503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0532B-CD3E-C8AC-ED26-A1A255BD5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04" y="3165901"/>
            <a:ext cx="3770017" cy="1539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B111C7-E7B0-727B-9BF8-BB5A0C6D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795" y="1141589"/>
            <a:ext cx="3876500" cy="174024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Spectrum of Modulated Digital Signals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86400" y="3521904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PSD of PSK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5558135"/>
            <a:ext cx="199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PSD of FSK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10200" y="1589981"/>
            <a:ext cx="2587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PSD of ASK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3336CBC-DA92-2AD3-5259-51D4CB06A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54" y="1556266"/>
            <a:ext cx="467694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ASK uses the highest PSD, but easy to demodulate but.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PSK uses the least PSD and bandwidth, but more complex in demodulation.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FSK uses the highest bandwidth, but easy to demodulate and more resilient to error.</a:t>
            </a:r>
          </a:p>
        </p:txBody>
      </p:sp>
    </p:spTree>
    <p:extLst>
      <p:ext uri="{BB962C8B-B14F-4D97-AF65-F5344CB8AC3E}">
        <p14:creationId xmlns:p14="http://schemas.microsoft.com/office/powerpoint/2010/main" val="139950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07f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8224"/>
            <a:ext cx="6400800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Carrier Systems (Demodulator)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9916" y="1066800"/>
            <a:ext cx="434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 err="1">
                <a:solidFill>
                  <a:srgbClr val="0000FF"/>
                </a:solidFill>
              </a:rPr>
              <a:t>Noncoherent</a:t>
            </a:r>
            <a:r>
              <a:rPr lang="en-US" altLang="en-US" dirty="0">
                <a:solidFill>
                  <a:srgbClr val="0000FF"/>
                </a:solidFill>
              </a:rPr>
              <a:t> detection of FSK</a:t>
            </a:r>
          </a:p>
        </p:txBody>
      </p:sp>
      <p:pic>
        <p:nvPicPr>
          <p:cNvPr id="11" name="Picture 10" descr="La07f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50292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200" y="2971800"/>
            <a:ext cx="434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Coherent detection of FSK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6200" y="5029200"/>
            <a:ext cx="4341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Coherent binary PSK detector</a:t>
            </a:r>
          </a:p>
        </p:txBody>
      </p:sp>
    </p:spTree>
    <p:extLst>
      <p:ext uri="{BB962C8B-B14F-4D97-AF65-F5344CB8AC3E}">
        <p14:creationId xmlns:p14="http://schemas.microsoft.com/office/powerpoint/2010/main" val="169700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Differential PSK (DPSK)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3825" y="1194727"/>
            <a:ext cx="8943975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600" dirty="0"/>
              <a:t>DPSK allows </a:t>
            </a:r>
            <a:r>
              <a:rPr lang="en-US" altLang="en-US" sz="2600" dirty="0" err="1"/>
              <a:t>noncoherent</a:t>
            </a:r>
            <a:r>
              <a:rPr lang="en-US" altLang="en-US" sz="2600" dirty="0"/>
              <a:t> demodulation at the receiver. </a:t>
            </a:r>
          </a:p>
          <a:p>
            <a:r>
              <a:rPr lang="en-US" altLang="en-US" sz="2600" dirty="0"/>
              <a:t>A </a:t>
            </a:r>
            <a:r>
              <a:rPr lang="en-US" altLang="en-US" sz="2600" b="1" dirty="0"/>
              <a:t>0</a:t>
            </a:r>
            <a:r>
              <a:rPr lang="en-US" altLang="en-US" sz="2600" dirty="0"/>
              <a:t> is encoded by the same pulse used to encode the previous data bit (no transition), and a </a:t>
            </a:r>
            <a:r>
              <a:rPr lang="en-US" altLang="en-US" sz="2600" b="1" dirty="0">
                <a:sym typeface="Symbol" panose="05050102010706020507" pitchFamily="18" charset="2"/>
              </a:rPr>
              <a:t>1</a:t>
            </a:r>
            <a:r>
              <a:rPr lang="en-US" altLang="en-US" sz="2600" dirty="0"/>
              <a:t>  is encoded by the negative of the pulse used to encode the previous data bit (transition). </a:t>
            </a:r>
          </a:p>
          <a:p>
            <a:endParaRPr lang="en-US" altLang="en-US" sz="1000" dirty="0"/>
          </a:p>
          <a:p>
            <a:r>
              <a:rPr lang="en-US" altLang="en-US" sz="2600" dirty="0"/>
              <a:t>The transmitter encodes the information data into the phase difference </a:t>
            </a:r>
            <a:r>
              <a:rPr lang="el-G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altLang="en-US" sz="2600" dirty="0"/>
              <a:t>. For example, a phase difference of zero represent </a:t>
            </a:r>
            <a:r>
              <a:rPr lang="en-US" altLang="en-US" sz="2600" b="1" dirty="0"/>
              <a:t>0</a:t>
            </a:r>
            <a:r>
              <a:rPr lang="en-US" altLang="en-US" sz="2600" dirty="0"/>
              <a:t> whereas a phase difference of </a:t>
            </a:r>
            <a:r>
              <a:rPr lang="en-US" altLang="en-US" sz="2600" dirty="0">
                <a:sym typeface="Symbol" panose="05050102010706020507" pitchFamily="18" charset="2"/>
              </a:rPr>
              <a:t> signifies </a:t>
            </a:r>
            <a:r>
              <a:rPr lang="en-US" altLang="en-US" sz="2600" b="1" dirty="0">
                <a:sym typeface="Symbol" panose="05050102010706020507" pitchFamily="18" charset="2"/>
              </a:rPr>
              <a:t>1</a:t>
            </a:r>
            <a:r>
              <a:rPr lang="en-US" altLang="en-US" sz="2600" dirty="0">
                <a:sym typeface="Symbol" panose="05050102010706020507" pitchFamily="18" charset="2"/>
              </a:rPr>
              <a:t>.</a:t>
            </a:r>
            <a:endParaRPr lang="en-US" altLang="en-US" sz="2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95600" y="4893216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Transmitter Encoding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AF891F-1907-4C61-A392-E62CB3C6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22" y="5846944"/>
            <a:ext cx="3857625" cy="924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6AD3A5-ED83-4318-15AE-D76A8B418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85" y="5507897"/>
            <a:ext cx="4849471" cy="1255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47F68-D222-00D9-1B10-961025519777}"/>
              </a:ext>
            </a:extLst>
          </p:cNvPr>
          <p:cNvSpPr txBox="1"/>
          <p:nvPr/>
        </p:nvSpPr>
        <p:spPr>
          <a:xfrm>
            <a:off x="5867400" y="6296155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1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Chapter 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8925" y="1066800"/>
            <a:ext cx="86264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Digital Communication Systems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Line Coding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Pulse Shaping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Scrambling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Digital Receiver and Regenerative Repeaters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PAM: M-ARY Baseband Signaling for Higher Data Rate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Digital Carrier Systems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/>
              <a:t>M-ARY Digital Carrier Modulation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1143000" cy="381000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57200" y="1051266"/>
            <a:ext cx="6972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Differential PSK (DPSK)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3838575"/>
            <a:ext cx="4905375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562475"/>
            <a:ext cx="4981575" cy="168592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285" y="3348335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Transmitter Encoding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83129" y="3969693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Receiver Decoding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D24B7A-235B-87A2-E52B-FA759DB068A3}"/>
                  </a:ext>
                </a:extLst>
              </p14:cNvPr>
              <p14:cNvContentPartPr/>
              <p14:nvPr/>
            </p14:nvContentPartPr>
            <p14:xfrm>
              <a:off x="2662353" y="1805716"/>
              <a:ext cx="446760" cy="333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D24B7A-235B-87A2-E52B-FA759DB06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3353" y="1796716"/>
                <a:ext cx="4644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716279-2D50-B33F-EB1B-71B4EE9C9CA4}"/>
                  </a:ext>
                </a:extLst>
              </p14:cNvPr>
              <p14:cNvContentPartPr/>
              <p14:nvPr/>
            </p14:nvContentPartPr>
            <p14:xfrm>
              <a:off x="2189673" y="1793836"/>
              <a:ext cx="393120" cy="36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716279-2D50-B33F-EB1B-71B4EE9C9C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1033" y="1784836"/>
                <a:ext cx="41076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6F0120-BD5D-776B-52B9-A3D69E9F9FE5}"/>
                  </a:ext>
                </a:extLst>
              </p14:cNvPr>
              <p14:cNvContentPartPr/>
              <p14:nvPr/>
            </p14:nvContentPartPr>
            <p14:xfrm>
              <a:off x="3239793" y="1810396"/>
              <a:ext cx="336600" cy="334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6F0120-BD5D-776B-52B9-A3D69E9F9F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1153" y="1801756"/>
                <a:ext cx="3542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193B2C-2054-DED4-DF06-97D6955E884B}"/>
                  </a:ext>
                </a:extLst>
              </p14:cNvPr>
              <p14:cNvContentPartPr/>
              <p14:nvPr/>
            </p14:nvContentPartPr>
            <p14:xfrm>
              <a:off x="3737673" y="1821916"/>
              <a:ext cx="320040" cy="28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193B2C-2054-DED4-DF06-97D6955E88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29033" y="1812916"/>
                <a:ext cx="3376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13DFC3-686A-8AB5-E225-FDFEC2A4A8C8}"/>
                  </a:ext>
                </a:extLst>
              </p14:cNvPr>
              <p14:cNvContentPartPr/>
              <p14:nvPr/>
            </p14:nvContentPartPr>
            <p14:xfrm>
              <a:off x="4249593" y="1817236"/>
              <a:ext cx="313920" cy="326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13DFC3-686A-8AB5-E225-FDFEC2A4A8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0593" y="1808236"/>
                <a:ext cx="3315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F69A433-B220-542E-1E3F-58F29778A692}"/>
                  </a:ext>
                </a:extLst>
              </p14:cNvPr>
              <p14:cNvContentPartPr/>
              <p14:nvPr/>
            </p14:nvContentPartPr>
            <p14:xfrm>
              <a:off x="2154753" y="2337436"/>
              <a:ext cx="128160" cy="263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F69A433-B220-542E-1E3F-58F29778A6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5753" y="2328436"/>
                <a:ext cx="1458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158467-5713-1DFF-D4FC-3693B3DAC179}"/>
                  </a:ext>
                </a:extLst>
              </p14:cNvPr>
              <p14:cNvContentPartPr/>
              <p14:nvPr/>
            </p14:nvContentPartPr>
            <p14:xfrm>
              <a:off x="2663433" y="2367676"/>
              <a:ext cx="127440" cy="24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158467-5713-1DFF-D4FC-3693B3DAC1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54433" y="2359036"/>
                <a:ext cx="145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649017F-3326-5251-9DCF-9EF326532690}"/>
                  </a:ext>
                </a:extLst>
              </p14:cNvPr>
              <p14:cNvContentPartPr/>
              <p14:nvPr/>
            </p14:nvContentPartPr>
            <p14:xfrm>
              <a:off x="3169233" y="2316916"/>
              <a:ext cx="137880" cy="29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649017F-3326-5251-9DCF-9EF3265326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0233" y="2308276"/>
                <a:ext cx="1555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082D51-882B-8C3D-71C0-44BBEEDCE7B3}"/>
                  </a:ext>
                </a:extLst>
              </p14:cNvPr>
              <p14:cNvContentPartPr/>
              <p14:nvPr/>
            </p14:nvContentPartPr>
            <p14:xfrm>
              <a:off x="3669633" y="2364796"/>
              <a:ext cx="137160" cy="223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082D51-882B-8C3D-71C0-44BBEEDCE7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0993" y="2356156"/>
                <a:ext cx="15480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E5A92DF-0466-F8F9-B9CE-20C6850BAA77}"/>
              </a:ext>
            </a:extLst>
          </p:cNvPr>
          <p:cNvGrpSpPr/>
          <p:nvPr/>
        </p:nvGrpSpPr>
        <p:grpSpPr>
          <a:xfrm>
            <a:off x="-6687" y="1750276"/>
            <a:ext cx="552960" cy="1016640"/>
            <a:chOff x="-6687" y="1750276"/>
            <a:chExt cx="552960" cy="10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C77C85-04DA-8775-9422-5AD000CA93A8}"/>
                    </a:ext>
                  </a:extLst>
                </p14:cNvPr>
                <p14:cNvContentPartPr/>
                <p14:nvPr/>
              </p14:nvContentPartPr>
              <p14:xfrm>
                <a:off x="319113" y="1750276"/>
                <a:ext cx="227160" cy="101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C77C85-04DA-8775-9422-5AD000CA93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113" y="1741636"/>
                  <a:ext cx="244800" cy="10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205894-001F-9001-B784-8DBB65118146}"/>
                    </a:ext>
                  </a:extLst>
                </p14:cNvPr>
                <p14:cNvContentPartPr/>
                <p14:nvPr/>
              </p14:nvContentPartPr>
              <p14:xfrm>
                <a:off x="-6687" y="2069596"/>
                <a:ext cx="149400" cy="9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205894-001F-9001-B784-8DBB651181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-15327" y="2060956"/>
                  <a:ext cx="16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D7CB34-FD54-17DC-B414-95C3EEF6091B}"/>
                    </a:ext>
                  </a:extLst>
                </p14:cNvPr>
                <p14:cNvContentPartPr/>
                <p14:nvPr/>
              </p14:nvContentPartPr>
              <p14:xfrm>
                <a:off x="101313" y="2118916"/>
                <a:ext cx="41760" cy="31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D7CB34-FD54-17DC-B414-95C3EEF609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313" y="2110276"/>
                  <a:ext cx="5940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A21F18-A2D2-3EC7-79F7-E08AE63A11DF}"/>
              </a:ext>
            </a:extLst>
          </p:cNvPr>
          <p:cNvGrpSpPr/>
          <p:nvPr/>
        </p:nvGrpSpPr>
        <p:grpSpPr>
          <a:xfrm>
            <a:off x="66393" y="2806516"/>
            <a:ext cx="479880" cy="470160"/>
            <a:chOff x="66393" y="2806516"/>
            <a:chExt cx="4798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DFDB4A-B813-D2B6-C556-1F5CBF263109}"/>
                    </a:ext>
                  </a:extLst>
                </p14:cNvPr>
                <p14:cNvContentPartPr/>
                <p14:nvPr/>
              </p14:nvContentPartPr>
              <p14:xfrm>
                <a:off x="405153" y="2806516"/>
                <a:ext cx="141120" cy="47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DFDB4A-B813-D2B6-C556-1F5CBF2631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153" y="2797876"/>
                  <a:ext cx="158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213711-68DF-76BD-34B5-253F83A7E6B3}"/>
                    </a:ext>
                  </a:extLst>
                </p14:cNvPr>
                <p14:cNvContentPartPr/>
                <p14:nvPr/>
              </p14:nvContentPartPr>
              <p14:xfrm>
                <a:off x="66393" y="2915236"/>
                <a:ext cx="210960" cy="31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213711-68DF-76BD-34B5-253F83A7E6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753" y="2906236"/>
                  <a:ext cx="22860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859D6B0-0D20-30D3-23A3-32498A3BD7C5}"/>
                  </a:ext>
                </a:extLst>
              </p14:cNvPr>
              <p14:cNvContentPartPr/>
              <p14:nvPr/>
            </p14:nvContentPartPr>
            <p14:xfrm>
              <a:off x="2123073" y="2659276"/>
              <a:ext cx="426600" cy="300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859D6B0-0D20-30D3-23A3-32498A3BD7C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14073" y="2650276"/>
                <a:ext cx="44424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FC01D9D-FDE1-E950-3222-F2034F03DD19}"/>
              </a:ext>
            </a:extLst>
          </p:cNvPr>
          <p:cNvGrpSpPr/>
          <p:nvPr/>
        </p:nvGrpSpPr>
        <p:grpSpPr>
          <a:xfrm>
            <a:off x="2663433" y="2619316"/>
            <a:ext cx="1162080" cy="583560"/>
            <a:chOff x="2663433" y="2619316"/>
            <a:chExt cx="116208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5CD101-A802-AB19-CCA0-F01950D2320F}"/>
                    </a:ext>
                  </a:extLst>
                </p14:cNvPr>
                <p14:cNvContentPartPr/>
                <p14:nvPr/>
              </p14:nvContentPartPr>
              <p14:xfrm>
                <a:off x="2705193" y="2619316"/>
                <a:ext cx="338040" cy="244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5CD101-A802-AB19-CCA0-F01950D232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6193" y="2610316"/>
                  <a:ext cx="355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924E4C-6B0B-EA49-96C9-A8A70BE1BBED}"/>
                    </a:ext>
                  </a:extLst>
                </p14:cNvPr>
                <p14:cNvContentPartPr/>
                <p14:nvPr/>
              </p14:nvContentPartPr>
              <p14:xfrm>
                <a:off x="3216033" y="2628316"/>
                <a:ext cx="294480" cy="28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924E4C-6B0B-EA49-96C9-A8A70BE1BB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7033" y="2619316"/>
                  <a:ext cx="312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018990-0A3F-3373-8C6B-8D191D845394}"/>
                    </a:ext>
                  </a:extLst>
                </p14:cNvPr>
                <p14:cNvContentPartPr/>
                <p14:nvPr/>
              </p14:nvContentPartPr>
              <p14:xfrm>
                <a:off x="2663433" y="2951596"/>
                <a:ext cx="151200" cy="251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018990-0A3F-3373-8C6B-8D191D8453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54433" y="2942956"/>
                  <a:ext cx="168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431046-3DB6-E527-1C30-30C557901D7F}"/>
                    </a:ext>
                  </a:extLst>
                </p14:cNvPr>
                <p14:cNvContentPartPr/>
                <p14:nvPr/>
              </p14:nvContentPartPr>
              <p14:xfrm>
                <a:off x="3165633" y="2901916"/>
                <a:ext cx="111240" cy="23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431046-3DB6-E527-1C30-30C557901D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6633" y="2893276"/>
                  <a:ext cx="128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3796F2-E9C3-641A-2A09-DF0A90922C5B}"/>
                    </a:ext>
                  </a:extLst>
                </p14:cNvPr>
                <p14:cNvContentPartPr/>
                <p14:nvPr/>
              </p14:nvContentPartPr>
              <p14:xfrm>
                <a:off x="3721473" y="2846836"/>
                <a:ext cx="104040" cy="315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3796F2-E9C3-641A-2A09-DF0A90922C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2833" y="2837836"/>
                  <a:ext cx="12168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9ECD171-218F-1327-2DE2-D386423D9DD9}"/>
                  </a:ext>
                </a:extLst>
              </p14:cNvPr>
              <p14:cNvContentPartPr/>
              <p14:nvPr/>
            </p14:nvContentPartPr>
            <p14:xfrm>
              <a:off x="3732633" y="2643796"/>
              <a:ext cx="338760" cy="210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9ECD171-218F-1327-2DE2-D386423D9D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3993" y="2634796"/>
                <a:ext cx="356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4634036-F01F-7784-5A3D-D636E03FFF5F}"/>
                  </a:ext>
                </a:extLst>
              </p14:cNvPr>
              <p14:cNvContentPartPr/>
              <p14:nvPr/>
            </p14:nvContentPartPr>
            <p14:xfrm>
              <a:off x="4251033" y="2837476"/>
              <a:ext cx="109080" cy="254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4634036-F01F-7784-5A3D-D636E03FFF5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42393" y="2828476"/>
                <a:ext cx="12672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C9C0C49A-7670-A00D-B55B-D54E77B0D4FC}"/>
              </a:ext>
            </a:extLst>
          </p:cNvPr>
          <p:cNvGrpSpPr/>
          <p:nvPr/>
        </p:nvGrpSpPr>
        <p:grpSpPr>
          <a:xfrm>
            <a:off x="5665574" y="6188902"/>
            <a:ext cx="723960" cy="209520"/>
            <a:chOff x="5665574" y="6188902"/>
            <a:chExt cx="72396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599743-020A-8AC7-9519-0C15B3B324A2}"/>
                    </a:ext>
                  </a:extLst>
                </p14:cNvPr>
                <p14:cNvContentPartPr/>
                <p14:nvPr/>
              </p14:nvContentPartPr>
              <p14:xfrm>
                <a:off x="5667014" y="6217702"/>
                <a:ext cx="104400" cy="1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599743-020A-8AC7-9519-0C15B3B324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8014" y="6209062"/>
                  <a:ext cx="12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B675F0-03ED-7A54-47AE-B4EADDFF06AD}"/>
                    </a:ext>
                  </a:extLst>
                </p14:cNvPr>
                <p14:cNvContentPartPr/>
                <p14:nvPr/>
              </p14:nvContentPartPr>
              <p14:xfrm>
                <a:off x="5732534" y="6200062"/>
                <a:ext cx="7200" cy="64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B675F0-03ED-7A54-47AE-B4EADDFF06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3894" y="6191422"/>
                  <a:ext cx="24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AE7D9A-152C-0983-5DB6-7840657CE16C}"/>
                    </a:ext>
                  </a:extLst>
                </p14:cNvPr>
                <p14:cNvContentPartPr/>
                <p14:nvPr/>
              </p14:nvContentPartPr>
              <p14:xfrm>
                <a:off x="5665574" y="6323182"/>
                <a:ext cx="8712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AE7D9A-152C-0983-5DB6-7840657CE1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56574" y="6314542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17ED42-EAAB-7946-B1AB-5B9E5A51290E}"/>
                    </a:ext>
                  </a:extLst>
                </p14:cNvPr>
                <p14:cNvContentPartPr/>
                <p14:nvPr/>
              </p14:nvContentPartPr>
              <p14:xfrm>
                <a:off x="5790854" y="6228862"/>
                <a:ext cx="89640" cy="132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17ED42-EAAB-7946-B1AB-5B9E5A5129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1854" y="6219862"/>
                  <a:ext cx="10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932953-0E2E-D2E9-37D6-BA42DF3CBF8C}"/>
                    </a:ext>
                  </a:extLst>
                </p14:cNvPr>
                <p14:cNvContentPartPr/>
                <p14:nvPr/>
              </p14:nvContentPartPr>
              <p14:xfrm>
                <a:off x="5796254" y="6300502"/>
                <a:ext cx="69840" cy="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932953-0E2E-D2E9-37D6-BA42DF3CBF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87614" y="6291502"/>
                  <a:ext cx="8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62E2DC-8090-C8E5-83BB-8222646EBF16}"/>
                    </a:ext>
                  </a:extLst>
                </p14:cNvPr>
                <p14:cNvContentPartPr/>
                <p14:nvPr/>
              </p14:nvContentPartPr>
              <p14:xfrm>
                <a:off x="5911094" y="6262342"/>
                <a:ext cx="74160" cy="84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62E2DC-8090-C8E5-83BB-8222646EBF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02454" y="6253342"/>
                  <a:ext cx="9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C1298BEF-31AA-7266-A7D2-7A9ED704E3CA}"/>
                    </a:ext>
                  </a:extLst>
                </p14:cNvPr>
                <p14:cNvContentPartPr/>
                <p14:nvPr/>
              </p14:nvContentPartPr>
              <p14:xfrm>
                <a:off x="5995694" y="6291142"/>
                <a:ext cx="61200" cy="3924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C1298BEF-31AA-7266-A7D2-7A9ED704E3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7054" y="6282142"/>
                  <a:ext cx="78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A6F3C37B-5911-32E4-A0D5-98B015C745A4}"/>
                    </a:ext>
                  </a:extLst>
                </p14:cNvPr>
                <p14:cNvContentPartPr/>
                <p14:nvPr/>
              </p14:nvContentPartPr>
              <p14:xfrm>
                <a:off x="6071294" y="6265582"/>
                <a:ext cx="59040" cy="7200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A6F3C37B-5911-32E4-A0D5-98B015C745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62294" y="6256582"/>
                  <a:ext cx="76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17ADD3B6-DBED-48BD-0326-1F984CEA6460}"/>
                    </a:ext>
                  </a:extLst>
                </p14:cNvPr>
                <p14:cNvContentPartPr/>
                <p14:nvPr/>
              </p14:nvContentPartPr>
              <p14:xfrm>
                <a:off x="6172094" y="6243622"/>
                <a:ext cx="104760" cy="8316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17ADD3B6-DBED-48BD-0326-1F984CEA64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63454" y="6234982"/>
                  <a:ext cx="122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066ABB3F-5870-0A42-4328-EC60572162C3}"/>
                    </a:ext>
                  </a:extLst>
                </p14:cNvPr>
                <p14:cNvContentPartPr/>
                <p14:nvPr/>
              </p14:nvContentPartPr>
              <p14:xfrm>
                <a:off x="6267134" y="6348382"/>
                <a:ext cx="44640" cy="500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066ABB3F-5870-0A42-4328-EC60572162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8134" y="6339742"/>
                  <a:ext cx="62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6558D229-27E6-8499-3CB3-159519E85D3C}"/>
                    </a:ext>
                  </a:extLst>
                </p14:cNvPr>
                <p14:cNvContentPartPr/>
                <p14:nvPr/>
              </p14:nvContentPartPr>
              <p14:xfrm>
                <a:off x="6333734" y="6188902"/>
                <a:ext cx="55800" cy="13428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6558D229-27E6-8499-3CB3-159519E85D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5094" y="6179902"/>
                  <a:ext cx="73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50361596-CC13-65A6-F80D-CA83895BA329}"/>
                    </a:ext>
                  </a:extLst>
                </p14:cNvPr>
                <p14:cNvContentPartPr/>
                <p14:nvPr/>
              </p14:nvContentPartPr>
              <p14:xfrm>
                <a:off x="6298094" y="6225622"/>
                <a:ext cx="70200" cy="3168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50361596-CC13-65A6-F80D-CA83895BA3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89454" y="6216622"/>
                  <a:ext cx="87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9BC971F3-3479-B158-3DA6-CA0562507816}"/>
              </a:ext>
            </a:extLst>
          </p:cNvPr>
          <p:cNvGrpSpPr/>
          <p:nvPr/>
        </p:nvGrpSpPr>
        <p:grpSpPr>
          <a:xfrm>
            <a:off x="6914673" y="5066236"/>
            <a:ext cx="1415261" cy="953466"/>
            <a:chOff x="6914673" y="5066236"/>
            <a:chExt cx="1415261" cy="9534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4BBF8E-E4B0-849F-01CF-5270C5D42B95}"/>
                    </a:ext>
                  </a:extLst>
                </p14:cNvPr>
                <p14:cNvContentPartPr/>
                <p14:nvPr/>
              </p14:nvContentPartPr>
              <p14:xfrm>
                <a:off x="6914673" y="5066236"/>
                <a:ext cx="192960" cy="624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4BBF8E-E4B0-849F-01CF-5270C5D42B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05673" y="5057596"/>
                  <a:ext cx="21060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AD5680-16C7-5A9F-E5E0-D84B96C136F3}"/>
                    </a:ext>
                  </a:extLst>
                </p14:cNvPr>
                <p14:cNvContentPartPr/>
                <p14:nvPr/>
              </p14:nvContentPartPr>
              <p14:xfrm>
                <a:off x="7046793" y="5625676"/>
                <a:ext cx="87480" cy="8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AD5680-16C7-5A9F-E5E0-D84B96C13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37793" y="5617036"/>
                  <a:ext cx="10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578425C0-0052-CC55-5C72-605488C2F841}"/>
                    </a:ext>
                  </a:extLst>
                </p14:cNvPr>
                <p14:cNvContentPartPr/>
                <p14:nvPr/>
              </p14:nvContentPartPr>
              <p14:xfrm>
                <a:off x="7205654" y="5738542"/>
                <a:ext cx="9000" cy="954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578425C0-0052-CC55-5C72-605488C2F8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96654" y="5729542"/>
                  <a:ext cx="26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4C568F9C-454F-F3E6-0BE3-6F93ED1F73B9}"/>
                    </a:ext>
                  </a:extLst>
                </p14:cNvPr>
                <p14:cNvContentPartPr/>
                <p14:nvPr/>
              </p14:nvContentPartPr>
              <p14:xfrm>
                <a:off x="7122854" y="5897662"/>
                <a:ext cx="96120" cy="172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4C568F9C-454F-F3E6-0BE3-6F93ED1F73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14214" y="5889022"/>
                  <a:ext cx="11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24548BE2-C372-B7A0-76DE-9F5E8326B062}"/>
                    </a:ext>
                  </a:extLst>
                </p14:cNvPr>
                <p14:cNvContentPartPr/>
                <p14:nvPr/>
              </p14:nvContentPartPr>
              <p14:xfrm>
                <a:off x="7143734" y="5946622"/>
                <a:ext cx="59040" cy="730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24548BE2-C372-B7A0-76DE-9F5E8326B0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35094" y="5937982"/>
                  <a:ext cx="76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F9069C37-5DF6-99C6-A272-2CF97447ED14}"/>
                    </a:ext>
                  </a:extLst>
                </p14:cNvPr>
                <p14:cNvContentPartPr/>
                <p14:nvPr/>
              </p14:nvContentPartPr>
              <p14:xfrm>
                <a:off x="7250654" y="5808382"/>
                <a:ext cx="74880" cy="1321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F9069C37-5DF6-99C6-A272-2CF97447ED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41654" y="5799742"/>
                  <a:ext cx="92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F5F96F0D-DFA8-932B-0F5E-7470DD1533E0}"/>
                    </a:ext>
                  </a:extLst>
                </p14:cNvPr>
                <p14:cNvContentPartPr/>
                <p14:nvPr/>
              </p14:nvContentPartPr>
              <p14:xfrm>
                <a:off x="7248494" y="5878942"/>
                <a:ext cx="62640" cy="154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F5F96F0D-DFA8-932B-0F5E-7470DD1533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39854" y="5870302"/>
                  <a:ext cx="80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4B2F8BC2-62F1-0A86-413A-D11B748B2838}"/>
                    </a:ext>
                  </a:extLst>
                </p14:cNvPr>
                <p14:cNvContentPartPr/>
                <p14:nvPr/>
              </p14:nvContentPartPr>
              <p14:xfrm>
                <a:off x="7335974" y="5732422"/>
                <a:ext cx="48600" cy="514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4B2F8BC2-62F1-0A86-413A-D11B748B28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27334" y="5723422"/>
                  <a:ext cx="6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01A40735-035E-B8A5-8C0B-3F346E3ECB74}"/>
                    </a:ext>
                  </a:extLst>
                </p14:cNvPr>
                <p14:cNvContentPartPr/>
                <p14:nvPr/>
              </p14:nvContentPartPr>
              <p14:xfrm>
                <a:off x="7382414" y="5763022"/>
                <a:ext cx="87480" cy="2217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01A40735-035E-B8A5-8C0B-3F346E3ECB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73414" y="5754382"/>
                  <a:ext cx="105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C2CF2B26-4EF2-3A1A-4FC1-AC35581807FA}"/>
                    </a:ext>
                  </a:extLst>
                </p14:cNvPr>
                <p14:cNvContentPartPr/>
                <p14:nvPr/>
              </p14:nvContentPartPr>
              <p14:xfrm>
                <a:off x="7450094" y="5817742"/>
                <a:ext cx="9000" cy="795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C2CF2B26-4EF2-3A1A-4FC1-AC35581807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41094" y="5809102"/>
                  <a:ext cx="2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F3716125-3788-281A-8DED-ED8839B92658}"/>
                    </a:ext>
                  </a:extLst>
                </p14:cNvPr>
                <p14:cNvContentPartPr/>
                <p14:nvPr/>
              </p14:nvContentPartPr>
              <p14:xfrm>
                <a:off x="7488254" y="5856982"/>
                <a:ext cx="79560" cy="93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F3716125-3788-281A-8DED-ED8839B926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79614" y="5847982"/>
                  <a:ext cx="9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A1EB1352-EE7F-0CE2-2FD4-A69B9DC6FA97}"/>
                    </a:ext>
                  </a:extLst>
                </p14:cNvPr>
                <p14:cNvContentPartPr/>
                <p14:nvPr/>
              </p14:nvContentPartPr>
              <p14:xfrm>
                <a:off x="7514534" y="5829982"/>
                <a:ext cx="8640" cy="842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A1EB1352-EE7F-0CE2-2FD4-A69B9DC6FA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05894" y="5821342"/>
                  <a:ext cx="26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F7A238C9-34D9-AD7C-59A3-B133DB2B7C21}"/>
                    </a:ext>
                  </a:extLst>
                </p14:cNvPr>
                <p14:cNvContentPartPr/>
                <p14:nvPr/>
              </p14:nvContentPartPr>
              <p14:xfrm>
                <a:off x="7598054" y="5811262"/>
                <a:ext cx="59760" cy="594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F7A238C9-34D9-AD7C-59A3-B133DB2B7C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89054" y="5802622"/>
                  <a:ext cx="77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72C92CD3-24D3-E762-BCEB-4CF176F23805}"/>
                    </a:ext>
                  </a:extLst>
                </p14:cNvPr>
                <p14:cNvContentPartPr/>
                <p14:nvPr/>
              </p14:nvContentPartPr>
              <p14:xfrm>
                <a:off x="7665734" y="5826022"/>
                <a:ext cx="61560" cy="3996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72C92CD3-24D3-E762-BCEB-4CF176F238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7094" y="5817022"/>
                  <a:ext cx="7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A0F340FA-43D1-0BB7-5BEF-7EE2DD9153CC}"/>
                    </a:ext>
                  </a:extLst>
                </p14:cNvPr>
                <p14:cNvContentPartPr/>
                <p14:nvPr/>
              </p14:nvContentPartPr>
              <p14:xfrm>
                <a:off x="7735214" y="5802262"/>
                <a:ext cx="32400" cy="7236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A0F340FA-43D1-0BB7-5BEF-7EE2DD9153C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26214" y="5793622"/>
                  <a:ext cx="5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3101B1D2-AD9E-C8A8-60D2-F8D55A87BDBC}"/>
                    </a:ext>
                  </a:extLst>
                </p14:cNvPr>
                <p14:cNvContentPartPr/>
                <p14:nvPr/>
              </p14:nvContentPartPr>
              <p14:xfrm>
                <a:off x="7802534" y="5823862"/>
                <a:ext cx="48240" cy="4752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3101B1D2-AD9E-C8A8-60D2-F8D55A87BD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93894" y="5814862"/>
                  <a:ext cx="65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F1917D92-6771-F229-D11C-A767A6190BD3}"/>
                    </a:ext>
                  </a:extLst>
                </p14:cNvPr>
                <p14:cNvContentPartPr/>
                <p14:nvPr/>
              </p14:nvContentPartPr>
              <p14:xfrm>
                <a:off x="7875614" y="5809102"/>
                <a:ext cx="64440" cy="5904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F1917D92-6771-F229-D11C-A767A6190B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66974" y="5800462"/>
                  <a:ext cx="82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1F25F30B-E124-D104-CB6A-B1CBCBDCDF23}"/>
                    </a:ext>
                  </a:extLst>
                </p14:cNvPr>
                <p14:cNvContentPartPr/>
                <p14:nvPr/>
              </p14:nvContentPartPr>
              <p14:xfrm>
                <a:off x="7919534" y="5899102"/>
                <a:ext cx="47520" cy="3780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1F25F30B-E124-D104-CB6A-B1CBCBDCDF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10534" y="5890462"/>
                  <a:ext cx="65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D575CA25-4D4E-6033-BD47-11E2A8062052}"/>
                    </a:ext>
                  </a:extLst>
                </p14:cNvPr>
                <p14:cNvContentPartPr/>
                <p14:nvPr/>
              </p14:nvContentPartPr>
              <p14:xfrm>
                <a:off x="7991894" y="5799742"/>
                <a:ext cx="32760" cy="7812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D575CA25-4D4E-6033-BD47-11E2A80620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83254" y="5790742"/>
                  <a:ext cx="5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3278597A-3DDB-FFC0-A8E8-80C61F777476}"/>
                    </a:ext>
                  </a:extLst>
                </p14:cNvPr>
                <p14:cNvContentPartPr/>
                <p14:nvPr/>
              </p14:nvContentPartPr>
              <p14:xfrm>
                <a:off x="7980014" y="5836462"/>
                <a:ext cx="45720" cy="1260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3278597A-3DDB-FFC0-A8E8-80C61F7774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71374" y="5827462"/>
                  <a:ext cx="63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20967A2C-8603-6213-F7E0-0B6E7634B149}"/>
                    </a:ext>
                  </a:extLst>
                </p14:cNvPr>
                <p14:cNvContentPartPr/>
                <p14:nvPr/>
              </p14:nvContentPartPr>
              <p14:xfrm>
                <a:off x="8006654" y="5769862"/>
                <a:ext cx="66240" cy="17460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20967A2C-8603-6213-F7E0-0B6E7634B1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98014" y="5761222"/>
                  <a:ext cx="8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18EA2609-F4D5-81B7-D630-7AF996CA3089}"/>
                    </a:ext>
                  </a:extLst>
                </p14:cNvPr>
                <p14:cNvContentPartPr/>
                <p14:nvPr/>
              </p14:nvContentPartPr>
              <p14:xfrm>
                <a:off x="8111774" y="5847622"/>
                <a:ext cx="174960" cy="2376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18EA2609-F4D5-81B7-D630-7AF996CA30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03134" y="5838622"/>
                  <a:ext cx="19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FF3E0D83-6DDC-B220-7210-880DEB1C95E1}"/>
                    </a:ext>
                  </a:extLst>
                </p14:cNvPr>
                <p14:cNvContentPartPr/>
                <p14:nvPr/>
              </p14:nvContentPartPr>
              <p14:xfrm>
                <a:off x="8261534" y="5816302"/>
                <a:ext cx="68400" cy="8064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FF3E0D83-6DDC-B220-7210-880DEB1C95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52894" y="5807302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564B6D66-1203-D9E8-E697-501405D9EE66}"/>
                  </a:ext>
                </a:extLst>
              </p14:cNvPr>
              <p14:cNvContentPartPr/>
              <p14:nvPr/>
            </p14:nvContentPartPr>
            <p14:xfrm>
              <a:off x="8432082" y="5737885"/>
              <a:ext cx="164160" cy="174600"/>
            </p14:xfrm>
          </p:contentPart>
        </mc:Choice>
        <mc:Fallback xmlns=""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564B6D66-1203-D9E8-E697-501405D9EE6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423082" y="5728885"/>
                <a:ext cx="1818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B4CFE3D9-FF28-A2A9-4673-3805E8FA27C8}"/>
              </a:ext>
            </a:extLst>
          </p:cNvPr>
          <p:cNvGrpSpPr/>
          <p:nvPr/>
        </p:nvGrpSpPr>
        <p:grpSpPr>
          <a:xfrm>
            <a:off x="7100894" y="6160102"/>
            <a:ext cx="1341268" cy="300960"/>
            <a:chOff x="7100894" y="6160102"/>
            <a:chExt cx="1341268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482A477C-95DA-8C55-D806-1D74307CB7BF}"/>
                    </a:ext>
                  </a:extLst>
                </p14:cNvPr>
                <p14:cNvContentPartPr/>
                <p14:nvPr/>
              </p14:nvContentPartPr>
              <p14:xfrm>
                <a:off x="7100894" y="6340462"/>
                <a:ext cx="66600" cy="100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482A477C-95DA-8C55-D806-1D74307CB7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92254" y="6331822"/>
                  <a:ext cx="84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2D75CA5D-7A3F-8AE1-94C5-101A206AFB11}"/>
                    </a:ext>
                  </a:extLst>
                </p14:cNvPr>
                <p14:cNvContentPartPr/>
                <p14:nvPr/>
              </p14:nvContentPartPr>
              <p14:xfrm>
                <a:off x="7244894" y="6219142"/>
                <a:ext cx="16920" cy="842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2D75CA5D-7A3F-8AE1-94C5-101A206AFB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35894" y="6210502"/>
                  <a:ext cx="34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58012619-ED48-4111-9009-634941C48ED3}"/>
                    </a:ext>
                  </a:extLst>
                </p14:cNvPr>
                <p14:cNvContentPartPr/>
                <p14:nvPr/>
              </p14:nvContentPartPr>
              <p14:xfrm>
                <a:off x="7218254" y="6327502"/>
                <a:ext cx="74880" cy="1260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58012619-ED48-4111-9009-634941C48E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09254" y="6318862"/>
                  <a:ext cx="9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86FC94BA-3235-112B-F203-0BC7C93E2BF5}"/>
                    </a:ext>
                  </a:extLst>
                </p14:cNvPr>
                <p14:cNvContentPartPr/>
                <p14:nvPr/>
              </p14:nvContentPartPr>
              <p14:xfrm>
                <a:off x="7228334" y="6385102"/>
                <a:ext cx="42840" cy="7596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86FC94BA-3235-112B-F203-0BC7C93E2B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9334" y="6376462"/>
                  <a:ext cx="60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10147BDC-E72E-5C9B-7688-AB3D983A84B3}"/>
                    </a:ext>
                  </a:extLst>
                </p14:cNvPr>
                <p14:cNvContentPartPr/>
                <p14:nvPr/>
              </p14:nvContentPartPr>
              <p14:xfrm>
                <a:off x="7323014" y="6218062"/>
                <a:ext cx="55440" cy="14472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10147BDC-E72E-5C9B-7688-AB3D983A84B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4374" y="6209062"/>
                  <a:ext cx="73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6A90644D-CB68-DF8A-4648-770A0ED7D241}"/>
                    </a:ext>
                  </a:extLst>
                </p14:cNvPr>
                <p14:cNvContentPartPr/>
                <p14:nvPr/>
              </p14:nvContentPartPr>
              <p14:xfrm>
                <a:off x="7326974" y="6280342"/>
                <a:ext cx="51480" cy="1512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6A90644D-CB68-DF8A-4648-770A0ED7D24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18334" y="6271702"/>
                  <a:ext cx="6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A5AE1350-30E4-F9D6-0E12-D2A815D4FE2C}"/>
                    </a:ext>
                  </a:extLst>
                </p14:cNvPr>
                <p14:cNvContentPartPr/>
                <p14:nvPr/>
              </p14:nvContentPartPr>
              <p14:xfrm>
                <a:off x="7391054" y="6166222"/>
                <a:ext cx="65160" cy="6372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A5AE1350-30E4-F9D6-0E12-D2A815D4FE2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82054" y="6157222"/>
                  <a:ext cx="8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B0C693A5-C622-11A6-D5DE-B721C5A58BD9}"/>
                    </a:ext>
                  </a:extLst>
                </p14:cNvPr>
                <p14:cNvContentPartPr/>
                <p14:nvPr/>
              </p14:nvContentPartPr>
              <p14:xfrm>
                <a:off x="7446134" y="6179182"/>
                <a:ext cx="83520" cy="23436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B0C693A5-C622-11A6-D5DE-B721C5A58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37134" y="6170542"/>
                  <a:ext cx="101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8C3A9F6E-2D1A-80C9-E8C0-8972A4672613}"/>
                    </a:ext>
                  </a:extLst>
                </p14:cNvPr>
                <p14:cNvContentPartPr/>
                <p14:nvPr/>
              </p14:nvContentPartPr>
              <p14:xfrm>
                <a:off x="7516694" y="6249382"/>
                <a:ext cx="14760" cy="8388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8C3A9F6E-2D1A-80C9-E8C0-8972A46726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8054" y="6240382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2B503630-7FFF-66C2-69B9-FB486DFBE0BA}"/>
                    </a:ext>
                  </a:extLst>
                </p14:cNvPr>
                <p14:cNvContentPartPr/>
                <p14:nvPr/>
              </p14:nvContentPartPr>
              <p14:xfrm>
                <a:off x="7584374" y="6263782"/>
                <a:ext cx="44640" cy="169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2B503630-7FFF-66C2-69B9-FB486DFBE0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5734" y="6255142"/>
                  <a:ext cx="6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743C84FD-DE83-7988-6B85-C8EA73612F0F}"/>
                    </a:ext>
                  </a:extLst>
                </p14:cNvPr>
                <p14:cNvContentPartPr/>
                <p14:nvPr/>
              </p14:nvContentPartPr>
              <p14:xfrm>
                <a:off x="7611014" y="6234262"/>
                <a:ext cx="4320" cy="7956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743C84FD-DE83-7988-6B85-C8EA73612F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02014" y="6225262"/>
                  <a:ext cx="21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DC5C82C8-979C-92A4-3449-0A7E4CD6E807}"/>
                    </a:ext>
                  </a:extLst>
                </p14:cNvPr>
                <p14:cNvContentPartPr/>
                <p14:nvPr/>
              </p14:nvContentPartPr>
              <p14:xfrm>
                <a:off x="7672934" y="6247582"/>
                <a:ext cx="53640" cy="9684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DC5C82C8-979C-92A4-3449-0A7E4CD6E8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63934" y="6238582"/>
                  <a:ext cx="71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E8806C3E-C24C-7D94-C8C8-CF9FEEFAA511}"/>
                    </a:ext>
                  </a:extLst>
                </p14:cNvPr>
                <p14:cNvContentPartPr/>
                <p14:nvPr/>
              </p14:nvContentPartPr>
              <p14:xfrm>
                <a:off x="7711814" y="6277822"/>
                <a:ext cx="61920" cy="4932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E8806C3E-C24C-7D94-C8C8-CF9FEEFAA5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03174" y="6268822"/>
                  <a:ext cx="79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135870BA-F070-EF9E-D5F9-C20F3735739A}"/>
                    </a:ext>
                  </a:extLst>
                </p14:cNvPr>
                <p14:cNvContentPartPr/>
                <p14:nvPr/>
              </p14:nvContentPartPr>
              <p14:xfrm>
                <a:off x="7739174" y="6250822"/>
                <a:ext cx="109440" cy="10260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135870BA-F070-EF9E-D5F9-C20F3735739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30534" y="6241822"/>
                  <a:ext cx="127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97AD8B4D-3094-164C-EF09-1155F6E5E1C8}"/>
                    </a:ext>
                  </a:extLst>
                </p14:cNvPr>
                <p14:cNvContentPartPr/>
                <p14:nvPr/>
              </p14:nvContentPartPr>
              <p14:xfrm>
                <a:off x="7876334" y="6260182"/>
                <a:ext cx="32400" cy="9180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97AD8B4D-3094-164C-EF09-1155F6E5E1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7334" y="6251182"/>
                  <a:ext cx="5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BBEAB684-310C-A92A-6760-D0BBE4E1345A}"/>
                    </a:ext>
                  </a:extLst>
                </p14:cNvPr>
                <p14:cNvContentPartPr/>
                <p14:nvPr/>
              </p14:nvContentPartPr>
              <p14:xfrm>
                <a:off x="7936814" y="6264142"/>
                <a:ext cx="71280" cy="7668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BBEAB684-310C-A92A-6760-D0BBE4E134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8174" y="6255502"/>
                  <a:ext cx="8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992AAC34-0F69-028E-96AD-E457664D306D}"/>
                    </a:ext>
                  </a:extLst>
                </p14:cNvPr>
                <p14:cNvContentPartPr/>
                <p14:nvPr/>
              </p14:nvContentPartPr>
              <p14:xfrm>
                <a:off x="7991534" y="6359182"/>
                <a:ext cx="21960" cy="4032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992AAC34-0F69-028E-96AD-E457664D30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82894" y="6350182"/>
                  <a:ext cx="39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8D299D55-62A8-333E-E8DD-A34F21F34F18}"/>
                    </a:ext>
                  </a:extLst>
                </p14:cNvPr>
                <p14:cNvContentPartPr/>
                <p14:nvPr/>
              </p14:nvContentPartPr>
              <p14:xfrm>
                <a:off x="8062454" y="6225982"/>
                <a:ext cx="42840" cy="12132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8D299D55-62A8-333E-E8DD-A34F21F34F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53814" y="6216982"/>
                  <a:ext cx="60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EF7CB5F9-D29D-1F81-649F-900A39C4EE62}"/>
                    </a:ext>
                  </a:extLst>
                </p14:cNvPr>
                <p14:cNvContentPartPr/>
                <p14:nvPr/>
              </p14:nvContentPartPr>
              <p14:xfrm>
                <a:off x="8029334" y="6285742"/>
                <a:ext cx="64080" cy="2052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EF7CB5F9-D29D-1F81-649F-900A39C4EE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0334" y="6276742"/>
                  <a:ext cx="8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8433B9C8-BD78-3250-1533-6E15345600CF}"/>
                    </a:ext>
                  </a:extLst>
                </p14:cNvPr>
                <p14:cNvContentPartPr/>
                <p14:nvPr/>
              </p14:nvContentPartPr>
              <p14:xfrm>
                <a:off x="8107814" y="6160102"/>
                <a:ext cx="56160" cy="22536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8433B9C8-BD78-3250-1533-6E15345600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99174" y="6151462"/>
                  <a:ext cx="73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5ADB5761-B0F6-2CF3-973A-B7D0EBE7F909}"/>
                    </a:ext>
                  </a:extLst>
                </p14:cNvPr>
                <p14:cNvContentPartPr/>
                <p14:nvPr/>
              </p14:nvContentPartPr>
              <p14:xfrm>
                <a:off x="8184042" y="6271405"/>
                <a:ext cx="222480" cy="4572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5ADB5761-B0F6-2CF3-973A-B7D0EBE7F9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5042" y="6262405"/>
                  <a:ext cx="24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E4536224-EEBC-3306-C4A4-CF391AADCA07}"/>
                    </a:ext>
                  </a:extLst>
                </p14:cNvPr>
                <p14:cNvContentPartPr/>
                <p14:nvPr/>
              </p14:nvContentPartPr>
              <p14:xfrm>
                <a:off x="8351442" y="6208765"/>
                <a:ext cx="90720" cy="15840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E4536224-EEBC-3306-C4A4-CF391AADCA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42442" y="6199765"/>
                  <a:ext cx="108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5" name="Ink 1084">
                <a:extLst>
                  <a:ext uri="{FF2B5EF4-FFF2-40B4-BE49-F238E27FC236}">
                    <a16:creationId xmlns:a16="http://schemas.microsoft.com/office/drawing/2014/main" id="{93185FC4-BBBB-A851-CD33-ED437D1E619C}"/>
                  </a:ext>
                </a:extLst>
              </p14:cNvPr>
              <p14:cNvContentPartPr/>
              <p14:nvPr/>
            </p14:nvContentPartPr>
            <p14:xfrm>
              <a:off x="8593362" y="6212005"/>
              <a:ext cx="42480" cy="177840"/>
            </p14:xfrm>
          </p:contentPart>
        </mc:Choice>
        <mc:Fallback xmlns="">
          <p:pic>
            <p:nvPicPr>
              <p:cNvPr id="1085" name="Ink 1084">
                <a:extLst>
                  <a:ext uri="{FF2B5EF4-FFF2-40B4-BE49-F238E27FC236}">
                    <a16:creationId xmlns:a16="http://schemas.microsoft.com/office/drawing/2014/main" id="{93185FC4-BBBB-A851-CD33-ED437D1E619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584362" y="6203005"/>
                <a:ext cx="60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7" name="Ink 1086">
                <a:extLst>
                  <a:ext uri="{FF2B5EF4-FFF2-40B4-BE49-F238E27FC236}">
                    <a16:creationId xmlns:a16="http://schemas.microsoft.com/office/drawing/2014/main" id="{283BEA6A-2D13-6FE3-3A2F-9D73B33B42BC}"/>
                  </a:ext>
                </a:extLst>
              </p14:cNvPr>
              <p14:cNvContentPartPr/>
              <p14:nvPr/>
            </p14:nvContentPartPr>
            <p14:xfrm>
              <a:off x="8427042" y="5722765"/>
              <a:ext cx="177480" cy="189720"/>
            </p14:xfrm>
          </p:contentPart>
        </mc:Choice>
        <mc:Fallback xmlns="">
          <p:pic>
            <p:nvPicPr>
              <p:cNvPr id="1087" name="Ink 1086">
                <a:extLst>
                  <a:ext uri="{FF2B5EF4-FFF2-40B4-BE49-F238E27FC236}">
                    <a16:creationId xmlns:a16="http://schemas.microsoft.com/office/drawing/2014/main" id="{283BEA6A-2D13-6FE3-3A2F-9D73B33B42B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418402" y="5714125"/>
                <a:ext cx="195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120" name="Ink 5119">
                <a:extLst>
                  <a:ext uri="{FF2B5EF4-FFF2-40B4-BE49-F238E27FC236}">
                    <a16:creationId xmlns:a16="http://schemas.microsoft.com/office/drawing/2014/main" id="{CBAA0DF1-D497-F9B3-3332-90D57804F662}"/>
                  </a:ext>
                </a:extLst>
              </p14:cNvPr>
              <p14:cNvContentPartPr/>
              <p14:nvPr/>
            </p14:nvContentPartPr>
            <p14:xfrm>
              <a:off x="-2522427" y="2388670"/>
              <a:ext cx="360" cy="360"/>
            </p14:xfrm>
          </p:contentPart>
        </mc:Choice>
        <mc:Fallback xmlns="">
          <p:pic>
            <p:nvPicPr>
              <p:cNvPr id="5120" name="Ink 5119">
                <a:extLst>
                  <a:ext uri="{FF2B5EF4-FFF2-40B4-BE49-F238E27FC236}">
                    <a16:creationId xmlns:a16="http://schemas.microsoft.com/office/drawing/2014/main" id="{CBAA0DF1-D497-F9B3-3332-90D57804F66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-2531427" y="23796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6E6471D2-7C59-0E2B-29AA-B47AF8741CF1}"/>
                  </a:ext>
                </a:extLst>
              </p14:cNvPr>
              <p14:cNvContentPartPr/>
              <p14:nvPr/>
            </p14:nvContentPartPr>
            <p14:xfrm>
              <a:off x="1999298" y="2115409"/>
              <a:ext cx="92160" cy="17136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6E6471D2-7C59-0E2B-29AA-B47AF8741CF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990298" y="2106769"/>
                <a:ext cx="109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89F295AF-E9A4-20D1-D2AA-510D73DF4B61}"/>
                  </a:ext>
                </a:extLst>
              </p14:cNvPr>
              <p14:cNvContentPartPr/>
              <p14:nvPr/>
            </p14:nvContentPartPr>
            <p14:xfrm>
              <a:off x="2486378" y="2148529"/>
              <a:ext cx="89640" cy="162360"/>
            </p14:xfrm>
          </p:contentPart>
        </mc:Choice>
        <mc:Fallback xmlns=""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89F295AF-E9A4-20D1-D2AA-510D73DF4B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77378" y="2139889"/>
                <a:ext cx="107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46D006B3-5D0F-27A4-1B39-5976856477F8}"/>
                  </a:ext>
                </a:extLst>
              </p14:cNvPr>
              <p14:cNvContentPartPr/>
              <p14:nvPr/>
            </p14:nvContentPartPr>
            <p14:xfrm>
              <a:off x="2994698" y="2148889"/>
              <a:ext cx="101160" cy="204120"/>
            </p14:xfrm>
          </p:contentPart>
        </mc:Choice>
        <mc:Fallback xmlns=""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46D006B3-5D0F-27A4-1B39-5976856477F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985698" y="2139889"/>
                <a:ext cx="118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55651BE9-5690-C540-CE48-CC9A44655A71}"/>
                  </a:ext>
                </a:extLst>
              </p14:cNvPr>
              <p14:cNvContentPartPr/>
              <p14:nvPr/>
            </p14:nvContentPartPr>
            <p14:xfrm>
              <a:off x="3533978" y="2167249"/>
              <a:ext cx="83520" cy="16380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55651BE9-5690-C540-CE48-CC9A44655A7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524978" y="2158609"/>
                <a:ext cx="101160" cy="1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0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M-</a:t>
            </a:r>
            <a:r>
              <a:rPr lang="en-US" sz="3600" dirty="0" err="1">
                <a:solidFill>
                  <a:srgbClr val="0000FF"/>
                </a:solidFill>
              </a:rPr>
              <a:t>Ary</a:t>
            </a:r>
            <a:r>
              <a:rPr lang="en-US" sz="3600" dirty="0">
                <a:solidFill>
                  <a:srgbClr val="0000FF"/>
                </a:solidFill>
              </a:rPr>
              <a:t> Digital Carrier Modulation 6.9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3825" y="1173540"/>
            <a:ext cx="89439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Higher bit rate transmission can be achieved by either reducing T</a:t>
            </a:r>
            <a:r>
              <a:rPr lang="en-US" altLang="en-US" baseline="-25000" dirty="0"/>
              <a:t>b</a:t>
            </a:r>
            <a:r>
              <a:rPr lang="en-US" altLang="en-US" dirty="0"/>
              <a:t> or by applying M-</a:t>
            </a:r>
            <a:r>
              <a:rPr lang="en-US" altLang="en-US" dirty="0" err="1"/>
              <a:t>ary</a:t>
            </a:r>
            <a:r>
              <a:rPr lang="en-US" altLang="en-US" dirty="0"/>
              <a:t> signaling; the first option requires more bandwidth; the second requires more power to keep the error bit rate within acceptable level.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0255" y="4038600"/>
            <a:ext cx="5591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i="1" dirty="0">
                <a:solidFill>
                  <a:srgbClr val="0000FF"/>
                </a:solidFill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-</a:t>
            </a:r>
            <a:r>
              <a:rPr lang="en-US" altLang="en-US" dirty="0" err="1">
                <a:solidFill>
                  <a:srgbClr val="0000FF"/>
                </a:solidFill>
              </a:rPr>
              <a:t>ary</a:t>
            </a:r>
            <a:r>
              <a:rPr lang="en-US" altLang="en-US" dirty="0">
                <a:solidFill>
                  <a:srgbClr val="0000FF"/>
                </a:solidFill>
              </a:rPr>
              <a:t> ASK and </a:t>
            </a:r>
            <a:r>
              <a:rPr lang="en-US" altLang="en-US" dirty="0" err="1">
                <a:solidFill>
                  <a:srgbClr val="0000FF"/>
                </a:solidFill>
              </a:rPr>
              <a:t>noncoherent</a:t>
            </a:r>
            <a:r>
              <a:rPr lang="en-US" altLang="en-US" dirty="0">
                <a:solidFill>
                  <a:srgbClr val="0000FF"/>
                </a:solidFill>
              </a:rPr>
              <a:t> Detection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2951603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M-</a:t>
            </a:r>
            <a:r>
              <a:rPr lang="en-US" altLang="en-US" dirty="0" err="1"/>
              <a:t>ary</a:t>
            </a:r>
            <a:r>
              <a:rPr lang="en-US" altLang="en-US" dirty="0"/>
              <a:t> shift keying can send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/>
              <a:t>bits each time by transmitting any one of M signals.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4939" y="4588639"/>
                <a:ext cx="7322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9" y="4588639"/>
                <a:ext cx="73222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9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" y="5176629"/>
            <a:ext cx="5591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i="1" dirty="0">
                <a:solidFill>
                  <a:srgbClr val="0000FF"/>
                </a:solidFill>
              </a:rPr>
              <a:t>M</a:t>
            </a:r>
            <a:r>
              <a:rPr lang="en-US" altLang="en-US" dirty="0">
                <a:solidFill>
                  <a:srgbClr val="0000FF"/>
                </a:solidFill>
              </a:rPr>
              <a:t>-</a:t>
            </a:r>
            <a:r>
              <a:rPr lang="en-US" altLang="en-US" dirty="0" err="1">
                <a:solidFill>
                  <a:srgbClr val="0000FF"/>
                </a:solidFill>
              </a:rPr>
              <a:t>ary</a:t>
            </a:r>
            <a:r>
              <a:rPr lang="en-US" altLang="en-US" dirty="0">
                <a:solidFill>
                  <a:srgbClr val="0000FF"/>
                </a:solidFill>
              </a:rPr>
              <a:t> FSK and </a:t>
            </a:r>
            <a:r>
              <a:rPr lang="en-US" altLang="en-US" dirty="0" err="1">
                <a:solidFill>
                  <a:srgbClr val="0000FF"/>
                </a:solidFill>
              </a:rPr>
              <a:t>noncoherent</a:t>
            </a:r>
            <a:r>
              <a:rPr lang="en-US" altLang="en-US" dirty="0">
                <a:solidFill>
                  <a:srgbClr val="0000FF"/>
                </a:solidFill>
              </a:rPr>
              <a:t>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0884" y="5726668"/>
                <a:ext cx="3669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   </a:t>
                </a:r>
                <a:r>
                  <a:rPr lang="en-US" altLang="en-US" dirty="0"/>
                  <a:t>where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4" y="5726668"/>
                <a:ext cx="366933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995" t="-22951" r="-3993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0068" y="6263246"/>
                <a:ext cx="5238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068" y="6263246"/>
                <a:ext cx="523855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794" t="-22951" r="-1048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41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Choice of the Frequencies for FSK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76200" y="3178076"/>
                <a:ext cx="8943975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altLang="en-US" dirty="0"/>
                  <a:t>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leads to bandwidth waste, whereas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is prone to detection error due to transmission noise interference.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To minimize error detection 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should be large enough to make the FSK modulating signals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dirty="0"/>
                  <a:t> orthogonal over the period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/>
                  <a:t>. </a:t>
                </a:r>
              </a:p>
            </p:txBody>
          </p:sp>
        </mc:Choice>
        <mc:Fallback xmlns="">
          <p:sp>
            <p:nvSpPr>
              <p:cNvPr id="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178076"/>
                <a:ext cx="8943975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91" t="-1319" b="-55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152400" y="1169624"/>
                <a:ext cx="8763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altLang="en-US" dirty="0"/>
                  <a:t>The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will determine the performance and bandwidth of the FSK modulation.</a:t>
                </a:r>
              </a:p>
            </p:txBody>
          </p:sp>
        </mc:Choice>
        <mc:Fallback xmlns="">
          <p:sp>
            <p:nvSpPr>
              <p:cNvPr id="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169624"/>
                <a:ext cx="8763000" cy="830997"/>
              </a:xfrm>
              <a:prstGeom prst="rect">
                <a:avLst/>
              </a:prstGeom>
              <a:blipFill>
                <a:blip r:embed="rId4"/>
                <a:stretch>
                  <a:fillRect l="-1043" t="-4412" b="-1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8031" y="2295876"/>
                <a:ext cx="3900427" cy="699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31" y="2295876"/>
                <a:ext cx="3900427" cy="6997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887790"/>
                <a:ext cx="4988545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𝐴𝑐𝑜𝑠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87790"/>
                <a:ext cx="4988545" cy="830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69170" y="5839496"/>
                <a:ext cx="3603807" cy="85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70" y="5839496"/>
                <a:ext cx="3603807" cy="851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92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Comparison between ASK and FSK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200" y="2685870"/>
            <a:ext cx="8943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ASK does not require increase in bandwidth but the power increase linearly with M.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6200" y="1238071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FSK does not require increase in power but the bandwidth increase linearly with M (compared with binary FSK or M-</a:t>
            </a:r>
            <a:r>
              <a:rPr lang="en-US" altLang="en-US" dirty="0" err="1"/>
              <a:t>ary</a:t>
            </a:r>
            <a:r>
              <a:rPr lang="en-US" altLang="en-US" dirty="0"/>
              <a:t> ASK). </a:t>
            </a:r>
          </a:p>
        </p:txBody>
      </p:sp>
    </p:spTree>
    <p:extLst>
      <p:ext uri="{BB962C8B-B14F-4D97-AF65-F5344CB8AC3E}">
        <p14:creationId xmlns:p14="http://schemas.microsoft.com/office/powerpoint/2010/main" val="75415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M-</a:t>
            </a:r>
            <a:r>
              <a:rPr lang="en-US" sz="3600" dirty="0" err="1">
                <a:solidFill>
                  <a:srgbClr val="0000FF"/>
                </a:solidFill>
              </a:rPr>
              <a:t>ary</a:t>
            </a:r>
            <a:r>
              <a:rPr lang="en-US" sz="3600" dirty="0">
                <a:solidFill>
                  <a:srgbClr val="0000FF"/>
                </a:solidFill>
              </a:rPr>
              <a:t> PSK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839" y="1440973"/>
                <a:ext cx="3736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𝑃𝑆𝐾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9" y="1440973"/>
                <a:ext cx="37365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4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3834" y="1459468"/>
                <a:ext cx="19806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2,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834" y="1459468"/>
                <a:ext cx="198067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31" r="-276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36" y="2204129"/>
                <a:ext cx="301409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36" y="2204129"/>
                <a:ext cx="3014095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861" y="6248400"/>
            <a:ext cx="90524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900" i="1" dirty="0"/>
              <a:t>M</a:t>
            </a:r>
            <a:r>
              <a:rPr lang="en-US" altLang="en-US" sz="1900" dirty="0"/>
              <a:t>-</a:t>
            </a:r>
            <a:r>
              <a:rPr lang="en-US" altLang="en-US" sz="1900" dirty="0" err="1"/>
              <a:t>ary</a:t>
            </a:r>
            <a:r>
              <a:rPr lang="en-US" altLang="en-US" sz="1900" dirty="0"/>
              <a:t> PSK symbols in the orthogonal signal space: (a)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2; (b)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4; (c)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89511" y="2158428"/>
                <a:ext cx="114928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11" y="2158428"/>
                <a:ext cx="1149289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76" y="3360182"/>
            <a:ext cx="8800424" cy="2583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0200" y="4919445"/>
                <a:ext cx="1088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919445"/>
                <a:ext cx="108824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494" r="-39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94676" y="5227222"/>
                <a:ext cx="945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=90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676" y="5227222"/>
                <a:ext cx="945580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5806" r="-4516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02361" y="5398483"/>
                <a:ext cx="945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361" y="5398483"/>
                <a:ext cx="94558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5806" r="-51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054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M-</a:t>
            </a:r>
            <a:r>
              <a:rPr lang="en-US" sz="3600" dirty="0" err="1">
                <a:solidFill>
                  <a:srgbClr val="0000FF"/>
                </a:solidFill>
              </a:rPr>
              <a:t>ary</a:t>
            </a:r>
            <a:r>
              <a:rPr lang="en-US" sz="3600" dirty="0">
                <a:solidFill>
                  <a:srgbClr val="0000FF"/>
                </a:solidFill>
              </a:rPr>
              <a:t> PSK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948808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𝑃𝑆𝐾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948808" cy="10911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0" y="1544494"/>
                <a:ext cx="1490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544494"/>
                <a:ext cx="149085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673" r="-81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2323398"/>
                <a:ext cx="2873544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23398"/>
                <a:ext cx="2873544" cy="10911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0" y="2323398"/>
                <a:ext cx="278185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23398"/>
                <a:ext cx="2781852" cy="10911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5859" y="3824166"/>
                <a:ext cx="41572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𝑃𝑆𝐾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9" y="3824166"/>
                <a:ext cx="415729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7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La07f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186576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" y="6400800"/>
            <a:ext cx="90524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900" i="1" dirty="0"/>
              <a:t>M</a:t>
            </a:r>
            <a:r>
              <a:rPr lang="en-US" altLang="en-US" sz="1900" dirty="0"/>
              <a:t>-</a:t>
            </a:r>
            <a:r>
              <a:rPr lang="en-US" altLang="en-US" sz="1900" dirty="0" err="1"/>
              <a:t>ary</a:t>
            </a:r>
            <a:r>
              <a:rPr lang="en-US" altLang="en-US" sz="1900" dirty="0"/>
              <a:t> PSK symbols in the orthogonal signal space: (a)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2; (b)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4; (c) </a:t>
            </a:r>
            <a:r>
              <a:rPr lang="en-US" altLang="en-US" sz="1900" i="1" dirty="0"/>
              <a:t>M </a:t>
            </a:r>
            <a:r>
              <a:rPr lang="en-US" altLang="en-US" sz="1900" dirty="0"/>
              <a:t>= 8.</a:t>
            </a:r>
          </a:p>
        </p:txBody>
      </p:sp>
    </p:spTree>
    <p:extLst>
      <p:ext uri="{BB962C8B-B14F-4D97-AF65-F5344CB8AC3E}">
        <p14:creationId xmlns:p14="http://schemas.microsoft.com/office/powerpoint/2010/main" val="2506914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92202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Quadrature Amplitude Modulation (QPSK)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143000"/>
                <a:ext cx="5238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238037" cy="369332"/>
              </a:xfrm>
              <a:prstGeom prst="rect">
                <a:avLst/>
              </a:prstGeom>
              <a:blipFill>
                <a:blip r:embed="rId3"/>
                <a:stretch>
                  <a:fillRect l="-815" r="-34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01806" y="1143000"/>
                <a:ext cx="14908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806" y="1143000"/>
                <a:ext cx="1490857" cy="369332"/>
              </a:xfrm>
              <a:prstGeom prst="rect">
                <a:avLst/>
              </a:prstGeom>
              <a:blipFill>
                <a:blip r:embed="rId4"/>
                <a:stretch>
                  <a:fillRect l="-4082" r="-81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343231"/>
                <a:ext cx="1933927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3231"/>
                <a:ext cx="1933927" cy="751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370865"/>
                <a:ext cx="1849289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370865"/>
                <a:ext cx="1849289" cy="763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76200" y="3134536"/>
                <a:ext cx="6279995" cy="1213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/>
                  <a:t>is a properly shaped baseband pulse.</a:t>
                </a:r>
              </a:p>
              <a:p>
                <a:r>
                  <a:rPr lang="en-US" altLang="en-US" dirty="0"/>
                  <a:t>A simple choice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134536"/>
                <a:ext cx="6279995" cy="1213217"/>
              </a:xfrm>
              <a:prstGeom prst="rect">
                <a:avLst/>
              </a:prstGeom>
              <a:blipFill>
                <a:blip r:embed="rId7"/>
                <a:stretch>
                  <a:fillRect l="-1553" t="-35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0471" y="2057400"/>
            <a:ext cx="282892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1806957"/>
                <a:ext cx="39097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06957"/>
                <a:ext cx="3909725" cy="369332"/>
              </a:xfrm>
              <a:prstGeom prst="rect">
                <a:avLst/>
              </a:prstGeom>
              <a:blipFill>
                <a:blip r:embed="rId9"/>
                <a:stretch>
                  <a:fillRect r="-46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0103" y="4746616"/>
            <a:ext cx="2794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dirty="0"/>
              <a:t>16-point QAM </a:t>
            </a:r>
            <a:r>
              <a:rPr lang="en-US" altLang="en-US" sz="2000" i="1" dirty="0"/>
              <a:t>(M </a:t>
            </a:r>
            <a:r>
              <a:rPr lang="en-US" altLang="en-US" sz="2000" dirty="0"/>
              <a:t>= 16</a:t>
            </a:r>
            <a:r>
              <a:rPr lang="en-US" altLang="en-US" sz="2000" i="1" dirty="0"/>
              <a:t>)</a:t>
            </a: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509" y="4267201"/>
            <a:ext cx="5791200" cy="25146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065474" y="6339957"/>
            <a:ext cx="2563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dirty="0"/>
              <a:t>QAM or Multiplexing </a:t>
            </a:r>
          </a:p>
        </p:txBody>
      </p:sp>
    </p:spTree>
    <p:extLst>
      <p:ext uri="{BB962C8B-B14F-4D97-AF65-F5344CB8AC3E}">
        <p14:creationId xmlns:p14="http://schemas.microsoft.com/office/powerpoint/2010/main" val="5341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Communication Sys. (Line Coding)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81000" y="4343400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Line Coding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5" descr="La07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1371600"/>
            <a:ext cx="904940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07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93" y="2735384"/>
            <a:ext cx="3484207" cy="40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24201" y="2927131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On-Off (RZ)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24200" y="3544669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Polar (RZ)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24200" y="4306669"/>
            <a:ext cx="1828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Bipolar (RZ)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199" y="5181600"/>
            <a:ext cx="2133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On-Off (NRZ)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24200" y="5983069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sz="2400" dirty="0"/>
              <a:t>Polar (NRZ)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2E9F89-6266-EB64-6272-7B4101D15D20}"/>
              </a:ext>
            </a:extLst>
          </p:cNvPr>
          <p:cNvSpPr/>
          <p:nvPr/>
        </p:nvSpPr>
        <p:spPr>
          <a:xfrm>
            <a:off x="2057400" y="1263217"/>
            <a:ext cx="990600" cy="1918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Communication Systems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562600" y="3453586"/>
            <a:ext cx="35052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Multiplexer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Time Division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Frequency Division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Code Division (CDMA)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5" descr="La07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1371600"/>
            <a:ext cx="904940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" y="3453586"/>
            <a:ext cx="42672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Digital Carrier Modulation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Amplitude Modulation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Frequency Modulation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/>
              <a:t>- Phase Modulation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10DB1-6124-9C68-DBA2-DE60D6BC2A97}"/>
              </a:ext>
            </a:extLst>
          </p:cNvPr>
          <p:cNvSpPr/>
          <p:nvPr/>
        </p:nvSpPr>
        <p:spPr>
          <a:xfrm>
            <a:off x="3581400" y="1153427"/>
            <a:ext cx="1981200" cy="2181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Digital Communication Systems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5" descr="La07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1371600"/>
            <a:ext cx="9049407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" y="3048000"/>
            <a:ext cx="533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Regenerative Repeater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Used at regularly spaced interval.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Timing information extracted from the received signal.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Transparent line code does not effect the accuracy of the timing information.</a:t>
            </a:r>
          </a:p>
        </p:txBody>
      </p:sp>
      <p:pic>
        <p:nvPicPr>
          <p:cNvPr id="8" name="Picture 5" descr="La07f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90" y="2904605"/>
            <a:ext cx="380969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6F4B61-E5A2-B16A-37F7-6BB434FFEAD3}"/>
              </a:ext>
            </a:extLst>
          </p:cNvPr>
          <p:cNvSpPr/>
          <p:nvPr/>
        </p:nvSpPr>
        <p:spPr>
          <a:xfrm>
            <a:off x="7543800" y="1194619"/>
            <a:ext cx="1219200" cy="253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Line Coding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6868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Property of Line Code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Transmission Bandwidth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Power Efficiency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Error Detection and Correction Capacity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Favorable Power Spectral Density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Adequate Timing Content</a:t>
            </a:r>
          </a:p>
          <a:p>
            <a:pPr marL="342900" indent="-342900">
              <a:spcBef>
                <a:spcPts val="1600"/>
              </a:spcBef>
              <a:buFontTx/>
              <a:buChar char="-"/>
            </a:pPr>
            <a:r>
              <a:rPr lang="en-US" sz="2400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83268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a07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35" y="1160146"/>
            <a:ext cx="5855465" cy="56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PSD of Line Codes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3480255"/>
                <a:ext cx="2937727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80255"/>
                <a:ext cx="2937727" cy="405945"/>
              </a:xfrm>
              <a:prstGeom prst="rect">
                <a:avLst/>
              </a:prstGeom>
              <a:blipFill rotWithShape="1">
                <a:blip r:embed="rId4"/>
                <a:stretch>
                  <a:fillRect l="-1660" r="-2905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2489655"/>
                <a:ext cx="330744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489655"/>
                <a:ext cx="3307444" cy="894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 descr="La07f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4070178"/>
            <a:ext cx="2305050" cy="27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1984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600"/>
              </a:spcBef>
              <a:buNone/>
            </a:pPr>
            <a:r>
              <a:rPr lang="en-US" dirty="0"/>
              <a:t>The PSD will depend on the line code pattern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 and the pulse shape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344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Constructing a DC Null in PSD by Pulse Shaping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" name="Picture 5" descr="La07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87712"/>
            <a:ext cx="594360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200" y="12954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dirty="0"/>
              <a:t>Split-phase (</a:t>
            </a:r>
            <a:r>
              <a:rPr lang="en-US" altLang="en-US" dirty="0">
                <a:solidFill>
                  <a:srgbClr val="0000FF"/>
                </a:solidFill>
              </a:rPr>
              <a:t>Manchester</a:t>
            </a:r>
            <a:r>
              <a:rPr lang="en-US" altLang="en-US" dirty="0"/>
              <a:t> or twinned-binary) signal. </a:t>
            </a:r>
          </a:p>
          <a:p>
            <a:r>
              <a:rPr lang="en-US" altLang="en-US" dirty="0"/>
              <a:t>Fig. a: Basic pulse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/>
              <a:t> </a:t>
            </a:r>
            <a:r>
              <a:rPr lang="en-US" altLang="en-US" dirty="0"/>
              <a:t>for Manchester signaling.</a:t>
            </a:r>
          </a:p>
          <a:p>
            <a:r>
              <a:rPr lang="en-US" altLang="en-US" dirty="0"/>
              <a:t>Fig. b: Transmitted waveform for binary data sequence using Manchester signaling.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984112"/>
                <a:ext cx="3462102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84112"/>
                <a:ext cx="3462102" cy="7968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4050912"/>
                <a:ext cx="3052310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50912"/>
                <a:ext cx="3052310" cy="7968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2272" y="6091535"/>
            <a:ext cx="4720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b="1" dirty="0"/>
              <a:t>Read On-Off Signaling</a:t>
            </a:r>
          </a:p>
        </p:txBody>
      </p:sp>
    </p:spTree>
    <p:extLst>
      <p:ext uri="{BB962C8B-B14F-4D97-AF65-F5344CB8AC3E}">
        <p14:creationId xmlns:p14="http://schemas.microsoft.com/office/powerpoint/2010/main" val="76971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Pulse Shaping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07642"/>
          </a:xfrm>
        </p:spPr>
        <p:txBody>
          <a:bodyPr/>
          <a:lstStyle/>
          <a:p>
            <a:pPr>
              <a:defRPr/>
            </a:pPr>
            <a:fld id="{CFAFE87E-9987-4B05-90A5-38F3B4A800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0314" y="1143000"/>
            <a:ext cx="8847486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sz="2400" dirty="0"/>
              <a:t>The pulse shape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effect the PSD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more than the choice of line code.</a:t>
            </a:r>
          </a:p>
          <a:p>
            <a:pPr>
              <a:spcBef>
                <a:spcPts val="1600"/>
              </a:spcBef>
              <a:buNone/>
            </a:pPr>
            <a:r>
              <a:rPr lang="en-US" sz="2400" dirty="0" err="1">
                <a:solidFill>
                  <a:srgbClr val="0000FF"/>
                </a:solidFill>
              </a:rPr>
              <a:t>Intersymbol</a:t>
            </a:r>
            <a:r>
              <a:rPr lang="en-US" sz="2400" dirty="0">
                <a:solidFill>
                  <a:srgbClr val="0000FF"/>
                </a:solidFill>
              </a:rPr>
              <a:t> Interference (ISI): </a:t>
            </a:r>
            <a:r>
              <a:rPr lang="en-US" sz="2400" dirty="0"/>
              <a:t>Spreading of a pulse beyond its allocated time interval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/>
              <a:t> will cause it to interfere with neighboring pulses.</a:t>
            </a:r>
          </a:p>
        </p:txBody>
      </p:sp>
    </p:spTree>
    <p:extLst>
      <p:ext uri="{BB962C8B-B14F-4D97-AF65-F5344CB8AC3E}">
        <p14:creationId xmlns:p14="http://schemas.microsoft.com/office/powerpoint/2010/main" val="31050952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7984</TotalTime>
  <Words>1432</Words>
  <Application>Microsoft Office PowerPoint</Application>
  <PresentationFormat>On-screen Show (4:3)</PresentationFormat>
  <Paragraphs>212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Default Design</vt:lpstr>
      <vt:lpstr>Ch 6 Principles of Digital Data Transmission</vt:lpstr>
      <vt:lpstr>Chapter Outline</vt:lpstr>
      <vt:lpstr>Digital Communication Sys. (Line Coding)</vt:lpstr>
      <vt:lpstr>Digital Communication Systems</vt:lpstr>
      <vt:lpstr>Digital Communication Systems</vt:lpstr>
      <vt:lpstr>Line Coding</vt:lpstr>
      <vt:lpstr>PSD of Line Codes</vt:lpstr>
      <vt:lpstr>Constructing a DC Null in PSD by Pulse Shaping</vt:lpstr>
      <vt:lpstr>Pulse Shaping</vt:lpstr>
      <vt:lpstr>Nyquist 1st criteria for Pulse Shaping</vt:lpstr>
      <vt:lpstr>Scrambling</vt:lpstr>
      <vt:lpstr>Scrambling Example</vt:lpstr>
      <vt:lpstr>Scrambling Example</vt:lpstr>
      <vt:lpstr>Digital Receivers and Regenerative Repeaters</vt:lpstr>
      <vt:lpstr>Digital Carrier Systems 6.8</vt:lpstr>
      <vt:lpstr>Digital Carrier Systems (Modulator)</vt:lpstr>
      <vt:lpstr>Spectrum of Modulated Digital Signals</vt:lpstr>
      <vt:lpstr>Digital Carrier Systems (Demodulator)</vt:lpstr>
      <vt:lpstr>Differential PSK (DPSK)</vt:lpstr>
      <vt:lpstr>Differential PSK (DPSK)</vt:lpstr>
      <vt:lpstr>M-Ary Digital Carrier Modulation 6.9</vt:lpstr>
      <vt:lpstr>Choice of the Frequencies for FSK</vt:lpstr>
      <vt:lpstr>Comparison between ASK and FSK</vt:lpstr>
      <vt:lpstr>M-ary PSK</vt:lpstr>
      <vt:lpstr>M-ary PSK</vt:lpstr>
      <vt:lpstr>Quadrature Amplitude Modulation (QPSK)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Signal Analysis: The Fourier Transform</dc:title>
  <dc:creator>mbingabr</dc:creator>
  <cp:lastModifiedBy>Mohamed Bingabr</cp:lastModifiedBy>
  <cp:revision>603</cp:revision>
  <cp:lastPrinted>2014-01-28T16:08:48Z</cp:lastPrinted>
  <dcterms:created xsi:type="dcterms:W3CDTF">2008-11-21T04:29:08Z</dcterms:created>
  <dcterms:modified xsi:type="dcterms:W3CDTF">2024-04-30T20:51:08Z</dcterms:modified>
</cp:coreProperties>
</file>