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4" r:id="rId4"/>
    <p:sldId id="341" r:id="rId5"/>
    <p:sldId id="342" r:id="rId6"/>
    <p:sldId id="343" r:id="rId7"/>
    <p:sldId id="346" r:id="rId8"/>
    <p:sldId id="344" r:id="rId9"/>
    <p:sldId id="345" r:id="rId10"/>
    <p:sldId id="350" r:id="rId11"/>
    <p:sldId id="347" r:id="rId12"/>
    <p:sldId id="348" r:id="rId13"/>
    <p:sldId id="349" r:id="rId14"/>
    <p:sldId id="351" r:id="rId15"/>
    <p:sldId id="340" r:id="rId16"/>
    <p:sldId id="293" r:id="rId17"/>
    <p:sldId id="258" r:id="rId18"/>
    <p:sldId id="259" r:id="rId19"/>
    <p:sldId id="260" r:id="rId20"/>
    <p:sldId id="261" r:id="rId21"/>
    <p:sldId id="287" r:id="rId22"/>
    <p:sldId id="297" r:id="rId23"/>
    <p:sldId id="268" r:id="rId24"/>
    <p:sldId id="267" r:id="rId2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FFFEC"/>
    <a:srgbClr val="05CFD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Bingabr" userId="00864009-1172-4536-93d5-4dbe32f81f3e" providerId="ADAL" clId="{38F80334-18AE-44B7-80AA-0FBF50AC2F14}"/>
    <pc:docChg chg="modSld">
      <pc:chgData name="Mohamed Bingabr" userId="00864009-1172-4536-93d5-4dbe32f81f3e" providerId="ADAL" clId="{38F80334-18AE-44B7-80AA-0FBF50AC2F14}" dt="2022-08-29T16:44:04.485" v="0" actId="1076"/>
      <pc:docMkLst>
        <pc:docMk/>
      </pc:docMkLst>
      <pc:sldChg chg="modSp mod">
        <pc:chgData name="Mohamed Bingabr" userId="00864009-1172-4536-93d5-4dbe32f81f3e" providerId="ADAL" clId="{38F80334-18AE-44B7-80AA-0FBF50AC2F14}" dt="2022-08-29T16:44:04.485" v="0" actId="1076"/>
        <pc:sldMkLst>
          <pc:docMk/>
          <pc:sldMk cId="653393536" sldId="261"/>
        </pc:sldMkLst>
        <pc:picChg chg="mod">
          <ac:chgData name="Mohamed Bingabr" userId="00864009-1172-4536-93d5-4dbe32f81f3e" providerId="ADAL" clId="{38F80334-18AE-44B7-80AA-0FBF50AC2F14}" dt="2022-08-29T16:44:04.485" v="0" actId="1076"/>
          <ac:picMkLst>
            <pc:docMk/>
            <pc:sldMk cId="653393536" sldId="261"/>
            <ac:picMk id="9" creationId="{00000000-0000-0000-0000-000000000000}"/>
          </ac:picMkLst>
        </pc:picChg>
      </pc:sldChg>
    </pc:docChg>
  </pc:docChgLst>
  <pc:docChgLst>
    <pc:chgData name="Mohamed Bingabr" userId="00864009-1172-4536-93d5-4dbe32f81f3e" providerId="ADAL" clId="{1F6201BA-5C96-4AD2-B843-A7B422949472}"/>
    <pc:docChg chg="modSld">
      <pc:chgData name="Mohamed Bingabr" userId="00864009-1172-4536-93d5-4dbe32f81f3e" providerId="ADAL" clId="{1F6201BA-5C96-4AD2-B843-A7B422949472}" dt="2022-08-24T19:10:39.319" v="24" actId="16959"/>
      <pc:docMkLst>
        <pc:docMk/>
      </pc:docMkLst>
      <pc:sldChg chg="addSp modSp">
        <pc:chgData name="Mohamed Bingabr" userId="00864009-1172-4536-93d5-4dbe32f81f3e" providerId="ADAL" clId="{1F6201BA-5C96-4AD2-B843-A7B422949472}" dt="2022-08-24T19:10:39.319" v="24" actId="16959"/>
        <pc:sldMkLst>
          <pc:docMk/>
          <pc:sldMk cId="3232598354" sldId="342"/>
        </pc:sldMkLst>
        <pc:spChg chg="mod">
          <ac:chgData name="Mohamed Bingabr" userId="00864009-1172-4536-93d5-4dbe32f81f3e" providerId="ADAL" clId="{1F6201BA-5C96-4AD2-B843-A7B422949472}" dt="2022-08-24T19:09:53.409" v="20" actId="16959"/>
          <ac:spMkLst>
            <pc:docMk/>
            <pc:sldMk cId="3232598354" sldId="342"/>
            <ac:spMk id="12" creationId="{00000000-0000-0000-0000-000000000000}"/>
          </ac:spMkLst>
        </pc:spChg>
        <pc:spChg chg="mod">
          <ac:chgData name="Mohamed Bingabr" userId="00864009-1172-4536-93d5-4dbe32f81f3e" providerId="ADAL" clId="{1F6201BA-5C96-4AD2-B843-A7B422949472}" dt="2022-08-24T19:10:17.231" v="22" actId="16959"/>
          <ac:spMkLst>
            <pc:docMk/>
            <pc:sldMk cId="3232598354" sldId="342"/>
            <ac:spMk id="13" creationId="{00000000-0000-0000-0000-000000000000}"/>
          </ac:spMkLst>
        </pc:spChg>
        <pc:spChg chg="add mod">
          <ac:chgData name="Mohamed Bingabr" userId="00864009-1172-4536-93d5-4dbe32f81f3e" providerId="ADAL" clId="{1F6201BA-5C96-4AD2-B843-A7B422949472}" dt="2022-08-24T17:50:27.747" v="18" actId="207"/>
          <ac:spMkLst>
            <pc:docMk/>
            <pc:sldMk cId="3232598354" sldId="342"/>
            <ac:spMk id="18" creationId="{2781DE3A-8694-4BCF-9622-D570D5D83AB4}"/>
          </ac:spMkLst>
        </pc:spChg>
        <pc:spChg chg="mod">
          <ac:chgData name="Mohamed Bingabr" userId="00864009-1172-4536-93d5-4dbe32f81f3e" providerId="ADAL" clId="{1F6201BA-5C96-4AD2-B843-A7B422949472}" dt="2022-08-24T19:10:39.319" v="24" actId="16959"/>
          <ac:spMkLst>
            <pc:docMk/>
            <pc:sldMk cId="3232598354" sldId="342"/>
            <ac:spMk id="46" creationId="{00000000-0000-0000-0000-000000000000}"/>
          </ac:spMkLst>
        </pc:spChg>
      </pc:sldChg>
    </pc:docChg>
  </pc:docChgLst>
  <pc:docChgLst>
    <pc:chgData name="Mohamed Bingabr" userId="00864009-1172-4536-93d5-4dbe32f81f3e" providerId="ADAL" clId="{C035357D-CF94-48F8-B5D5-917ED7ABA0A3}"/>
    <pc:docChg chg="modSld">
      <pc:chgData name="Mohamed Bingabr" userId="00864009-1172-4536-93d5-4dbe32f81f3e" providerId="ADAL" clId="{C035357D-CF94-48F8-B5D5-917ED7ABA0A3}" dt="2023-01-21T18:15:14.435" v="16" actId="20577"/>
      <pc:docMkLst>
        <pc:docMk/>
      </pc:docMkLst>
      <pc:sldChg chg="modSp mod">
        <pc:chgData name="Mohamed Bingabr" userId="00864009-1172-4536-93d5-4dbe32f81f3e" providerId="ADAL" clId="{C035357D-CF94-48F8-B5D5-917ED7ABA0A3}" dt="2023-01-21T18:15:14.435" v="16" actId="20577"/>
        <pc:sldMkLst>
          <pc:docMk/>
          <pc:sldMk cId="3826631807" sldId="262"/>
        </pc:sldMkLst>
        <pc:spChg chg="mod">
          <ac:chgData name="Mohamed Bingabr" userId="00864009-1172-4536-93d5-4dbe32f81f3e" providerId="ADAL" clId="{C035357D-CF94-48F8-B5D5-917ED7ABA0A3}" dt="2023-01-21T18:15:14.435" v="16" actId="20577"/>
          <ac:spMkLst>
            <pc:docMk/>
            <pc:sldMk cId="3826631807" sldId="262"/>
            <ac:spMk id="2" creationId="{00000000-0000-0000-0000-000000000000}"/>
          </ac:spMkLst>
        </pc:spChg>
      </pc:sldChg>
      <pc:sldChg chg="addSp modSp mod">
        <pc:chgData name="Mohamed Bingabr" userId="00864009-1172-4536-93d5-4dbe32f81f3e" providerId="ADAL" clId="{C035357D-CF94-48F8-B5D5-917ED7ABA0A3}" dt="2023-01-21T18:12:35.905" v="14" actId="1038"/>
        <pc:sldMkLst>
          <pc:docMk/>
          <pc:sldMk cId="3232598354" sldId="342"/>
        </pc:sldMkLst>
        <pc:spChg chg="add mod">
          <ac:chgData name="Mohamed Bingabr" userId="00864009-1172-4536-93d5-4dbe32f81f3e" providerId="ADAL" clId="{C035357D-CF94-48F8-B5D5-917ED7ABA0A3}" dt="2023-01-21T18:12:35.905" v="14" actId="1038"/>
          <ac:spMkLst>
            <pc:docMk/>
            <pc:sldMk cId="3232598354" sldId="342"/>
            <ac:spMk id="4" creationId="{97DAC97F-B3D8-9A06-0905-A870C7A41CA3}"/>
          </ac:spMkLst>
        </pc:spChg>
        <pc:spChg chg="mod">
          <ac:chgData name="Mohamed Bingabr" userId="00864009-1172-4536-93d5-4dbe32f81f3e" providerId="ADAL" clId="{C035357D-CF94-48F8-B5D5-917ED7ABA0A3}" dt="2023-01-21T18:08:53.736" v="0" actId="20577"/>
          <ac:spMkLst>
            <pc:docMk/>
            <pc:sldMk cId="3232598354" sldId="342"/>
            <ac:spMk id="12" creationId="{00000000-0000-0000-0000-000000000000}"/>
          </ac:spMkLst>
        </pc:spChg>
        <pc:spChg chg="mod">
          <ac:chgData name="Mohamed Bingabr" userId="00864009-1172-4536-93d5-4dbe32f81f3e" providerId="ADAL" clId="{C035357D-CF94-48F8-B5D5-917ED7ABA0A3}" dt="2023-01-21T18:08:58.424" v="1" actId="20577"/>
          <ac:spMkLst>
            <pc:docMk/>
            <pc:sldMk cId="3232598354" sldId="342"/>
            <ac:spMk id="13" creationId="{00000000-0000-0000-0000-000000000000}"/>
          </ac:spMkLst>
        </pc:spChg>
        <pc:spChg chg="mod">
          <ac:chgData name="Mohamed Bingabr" userId="00864009-1172-4536-93d5-4dbe32f81f3e" providerId="ADAL" clId="{C035357D-CF94-48F8-B5D5-917ED7ABA0A3}" dt="2023-01-21T18:09:17.064" v="3" actId="20577"/>
          <ac:spMkLst>
            <pc:docMk/>
            <pc:sldMk cId="3232598354" sldId="342"/>
            <ac:spMk id="46" creationId="{00000000-0000-0000-0000-000000000000}"/>
          </ac:spMkLst>
        </pc:spChg>
      </pc:sldChg>
    </pc:docChg>
  </pc:docChgLst>
  <pc:docChgLst>
    <pc:chgData name="Mohamed Bingabr" userId="00864009-1172-4536-93d5-4dbe32f81f3e" providerId="ADAL" clId="{53D05B79-312F-42E8-AE62-5F9CC47A838F}"/>
    <pc:docChg chg="modSld">
      <pc:chgData name="Mohamed Bingabr" userId="00864009-1172-4536-93d5-4dbe32f81f3e" providerId="ADAL" clId="{53D05B79-312F-42E8-AE62-5F9CC47A838F}" dt="2024-08-22T19:12:07.750" v="62" actId="20577"/>
      <pc:docMkLst>
        <pc:docMk/>
      </pc:docMkLst>
      <pc:sldChg chg="modSp mod">
        <pc:chgData name="Mohamed Bingabr" userId="00864009-1172-4536-93d5-4dbe32f81f3e" providerId="ADAL" clId="{53D05B79-312F-42E8-AE62-5F9CC47A838F}" dt="2024-08-22T19:12:07.750" v="62" actId="20577"/>
        <pc:sldMkLst>
          <pc:docMk/>
          <pc:sldMk cId="3296992787" sldId="286"/>
        </pc:sldMkLst>
        <pc:spChg chg="mod">
          <ac:chgData name="Mohamed Bingabr" userId="00864009-1172-4536-93d5-4dbe32f81f3e" providerId="ADAL" clId="{53D05B79-312F-42E8-AE62-5F9CC47A838F}" dt="2024-08-22T19:12:07.750" v="62" actId="20577"/>
          <ac:spMkLst>
            <pc:docMk/>
            <pc:sldMk cId="3296992787" sldId="286"/>
            <ac:spMk id="10" creationId="{00000000-0000-0000-0000-000000000000}"/>
          </ac:spMkLst>
        </pc:spChg>
      </pc:sldChg>
    </pc:docChg>
  </pc:docChgLst>
  <pc:docChgLst>
    <pc:chgData name="Mohamed Bingabr" userId="00864009-1172-4536-93d5-4dbe32f81f3e" providerId="ADAL" clId="{09CCF2F4-27BC-44B8-84FB-46FFC3CA2E86}"/>
    <pc:docChg chg="custSel modSld">
      <pc:chgData name="Mohamed Bingabr" userId="00864009-1172-4536-93d5-4dbe32f81f3e" providerId="ADAL" clId="{09CCF2F4-27BC-44B8-84FB-46FFC3CA2E86}" dt="2022-08-29T01:04:36.765" v="5"/>
      <pc:docMkLst>
        <pc:docMk/>
      </pc:docMkLst>
      <pc:sldChg chg="modSp mod">
        <pc:chgData name="Mohamed Bingabr" userId="00864009-1172-4536-93d5-4dbe32f81f3e" providerId="ADAL" clId="{09CCF2F4-27BC-44B8-84FB-46FFC3CA2E86}" dt="2022-08-29T01:04:36.765" v="5"/>
        <pc:sldMkLst>
          <pc:docMk/>
          <pc:sldMk cId="3519170646" sldId="295"/>
        </pc:sldMkLst>
        <pc:spChg chg="mod">
          <ac:chgData name="Mohamed Bingabr" userId="00864009-1172-4536-93d5-4dbe32f81f3e" providerId="ADAL" clId="{09CCF2F4-27BC-44B8-84FB-46FFC3CA2E86}" dt="2022-08-29T01:04:36.765" v="5"/>
          <ac:spMkLst>
            <pc:docMk/>
            <pc:sldMk cId="3519170646" sldId="295"/>
            <ac:spMk id="2" creationId="{00000000-0000-0000-0000-000000000000}"/>
          </ac:spMkLst>
        </pc:spChg>
      </pc:sldChg>
      <pc:sldChg chg="modSp mod">
        <pc:chgData name="Mohamed Bingabr" userId="00864009-1172-4536-93d5-4dbe32f81f3e" providerId="ADAL" clId="{09CCF2F4-27BC-44B8-84FB-46FFC3CA2E86}" dt="2022-08-29T01:04:28.073" v="2" actId="27636"/>
        <pc:sldMkLst>
          <pc:docMk/>
          <pc:sldMk cId="755549596" sldId="296"/>
        </pc:sldMkLst>
        <pc:spChg chg="mod">
          <ac:chgData name="Mohamed Bingabr" userId="00864009-1172-4536-93d5-4dbe32f81f3e" providerId="ADAL" clId="{09CCF2F4-27BC-44B8-84FB-46FFC3CA2E86}" dt="2022-08-29T01:04:28.073" v="2" actId="27636"/>
          <ac:spMkLst>
            <pc:docMk/>
            <pc:sldMk cId="755549596" sldId="296"/>
            <ac:spMk id="2" creationId="{00000000-0000-0000-0000-000000000000}"/>
          </ac:spMkLst>
        </pc:spChg>
      </pc:sldChg>
    </pc:docChg>
  </pc:docChgLst>
  <pc:docChgLst>
    <pc:chgData name="Mohamed Bingabr" userId="00864009-1172-4536-93d5-4dbe32f81f3e" providerId="ADAL" clId="{99DA51DA-0655-443B-8794-7353268E12A5}"/>
    <pc:docChg chg="delSld">
      <pc:chgData name="Mohamed Bingabr" userId="00864009-1172-4536-93d5-4dbe32f81f3e" providerId="ADAL" clId="{99DA51DA-0655-443B-8794-7353268E12A5}" dt="2023-08-31T19:54:16.571" v="12" actId="2696"/>
      <pc:docMkLst>
        <pc:docMk/>
      </pc:docMkLst>
      <pc:sldChg chg="del">
        <pc:chgData name="Mohamed Bingabr" userId="00864009-1172-4536-93d5-4dbe32f81f3e" providerId="ADAL" clId="{99DA51DA-0655-443B-8794-7353268E12A5}" dt="2023-08-29T20:25:46.614" v="1" actId="2696"/>
        <pc:sldMkLst>
          <pc:docMk/>
          <pc:sldMk cId="3826631807" sldId="262"/>
        </pc:sldMkLst>
      </pc:sldChg>
      <pc:sldChg chg="del">
        <pc:chgData name="Mohamed Bingabr" userId="00864009-1172-4536-93d5-4dbe32f81f3e" providerId="ADAL" clId="{99DA51DA-0655-443B-8794-7353268E12A5}" dt="2023-08-29T20:25:50.235" v="2" actId="2696"/>
        <pc:sldMkLst>
          <pc:docMk/>
          <pc:sldMk cId="3429332049" sldId="263"/>
        </pc:sldMkLst>
      </pc:sldChg>
      <pc:sldChg chg="del">
        <pc:chgData name="Mohamed Bingabr" userId="00864009-1172-4536-93d5-4dbe32f81f3e" providerId="ADAL" clId="{99DA51DA-0655-443B-8794-7353268E12A5}" dt="2023-08-29T20:25:53.203" v="3" actId="2696"/>
        <pc:sldMkLst>
          <pc:docMk/>
          <pc:sldMk cId="3392374947" sldId="264"/>
        </pc:sldMkLst>
      </pc:sldChg>
      <pc:sldChg chg="del">
        <pc:chgData name="Mohamed Bingabr" userId="00864009-1172-4536-93d5-4dbe32f81f3e" providerId="ADAL" clId="{99DA51DA-0655-443B-8794-7353268E12A5}" dt="2023-08-29T20:26:20.707" v="7" actId="2696"/>
        <pc:sldMkLst>
          <pc:docMk/>
          <pc:sldMk cId="1485434089" sldId="265"/>
        </pc:sldMkLst>
      </pc:sldChg>
      <pc:sldChg chg="del">
        <pc:chgData name="Mohamed Bingabr" userId="00864009-1172-4536-93d5-4dbe32f81f3e" providerId="ADAL" clId="{99DA51DA-0655-443B-8794-7353268E12A5}" dt="2023-08-29T20:26:04.286" v="5" actId="2696"/>
        <pc:sldMkLst>
          <pc:docMk/>
          <pc:sldMk cId="3627618305" sldId="266"/>
        </pc:sldMkLst>
      </pc:sldChg>
      <pc:sldChg chg="del">
        <pc:chgData name="Mohamed Bingabr" userId="00864009-1172-4536-93d5-4dbe32f81f3e" providerId="ADAL" clId="{99DA51DA-0655-443B-8794-7353268E12A5}" dt="2023-08-29T20:27:16.194" v="9" actId="2696"/>
        <pc:sldMkLst>
          <pc:docMk/>
          <pc:sldMk cId="3511436985" sldId="269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1919503734" sldId="285"/>
        </pc:sldMkLst>
      </pc:sldChg>
      <pc:sldChg chg="del">
        <pc:chgData name="Mohamed Bingabr" userId="00864009-1172-4536-93d5-4dbe32f81f3e" providerId="ADAL" clId="{99DA51DA-0655-443B-8794-7353268E12A5}" dt="2023-08-29T20:25:58.112" v="4" actId="2696"/>
        <pc:sldMkLst>
          <pc:docMk/>
          <pc:sldMk cId="1188504298" sldId="288"/>
        </pc:sldMkLst>
      </pc:sldChg>
      <pc:sldChg chg="del">
        <pc:chgData name="Mohamed Bingabr" userId="00864009-1172-4536-93d5-4dbe32f81f3e" providerId="ADAL" clId="{99DA51DA-0655-443B-8794-7353268E12A5}" dt="2023-08-29T20:26:42.197" v="8" actId="2696"/>
        <pc:sldMkLst>
          <pc:docMk/>
          <pc:sldMk cId="2087559738" sldId="289"/>
        </pc:sldMkLst>
      </pc:sldChg>
      <pc:sldChg chg="del">
        <pc:chgData name="Mohamed Bingabr" userId="00864009-1172-4536-93d5-4dbe32f81f3e" providerId="ADAL" clId="{99DA51DA-0655-443B-8794-7353268E12A5}" dt="2023-08-31T19:54:16.571" v="12" actId="2696"/>
        <pc:sldMkLst>
          <pc:docMk/>
          <pc:sldMk cId="1275439893" sldId="290"/>
        </pc:sldMkLst>
      </pc:sldChg>
      <pc:sldChg chg="del">
        <pc:chgData name="Mohamed Bingabr" userId="00864009-1172-4536-93d5-4dbe32f81f3e" providerId="ADAL" clId="{99DA51DA-0655-443B-8794-7353268E12A5}" dt="2023-08-29T20:27:16.194" v="9" actId="2696"/>
        <pc:sldMkLst>
          <pc:docMk/>
          <pc:sldMk cId="1261994709" sldId="291"/>
        </pc:sldMkLst>
      </pc:sldChg>
      <pc:sldChg chg="del">
        <pc:chgData name="Mohamed Bingabr" userId="00864009-1172-4536-93d5-4dbe32f81f3e" providerId="ADAL" clId="{99DA51DA-0655-443B-8794-7353268E12A5}" dt="2023-08-29T20:27:16.194" v="9" actId="2696"/>
        <pc:sldMkLst>
          <pc:docMk/>
          <pc:sldMk cId="2082402411" sldId="292"/>
        </pc:sldMkLst>
      </pc:sldChg>
      <pc:sldChg chg="del">
        <pc:chgData name="Mohamed Bingabr" userId="00864009-1172-4536-93d5-4dbe32f81f3e" providerId="ADAL" clId="{99DA51DA-0655-443B-8794-7353268E12A5}" dt="2023-08-29T20:25:42.222" v="0" actId="2696"/>
        <pc:sldMkLst>
          <pc:docMk/>
          <pc:sldMk cId="3519170646" sldId="295"/>
        </pc:sldMkLst>
      </pc:sldChg>
      <pc:sldChg chg="del">
        <pc:chgData name="Mohamed Bingabr" userId="00864009-1172-4536-93d5-4dbe32f81f3e" providerId="ADAL" clId="{99DA51DA-0655-443B-8794-7353268E12A5}" dt="2023-08-29T20:26:16.064" v="6" actId="2696"/>
        <pc:sldMkLst>
          <pc:docMk/>
          <pc:sldMk cId="755549596" sldId="296"/>
        </pc:sldMkLst>
      </pc:sldChg>
      <pc:sldChg chg="del">
        <pc:chgData name="Mohamed Bingabr" userId="00864009-1172-4536-93d5-4dbe32f81f3e" providerId="ADAL" clId="{99DA51DA-0655-443B-8794-7353268E12A5}" dt="2023-08-29T20:27:16.194" v="9" actId="2696"/>
        <pc:sldMkLst>
          <pc:docMk/>
          <pc:sldMk cId="4225655051" sldId="298"/>
        </pc:sldMkLst>
      </pc:sldChg>
      <pc:sldChg chg="del">
        <pc:chgData name="Mohamed Bingabr" userId="00864009-1172-4536-93d5-4dbe32f81f3e" providerId="ADAL" clId="{99DA51DA-0655-443B-8794-7353268E12A5}" dt="2023-08-29T20:27:16.194" v="9" actId="2696"/>
        <pc:sldMkLst>
          <pc:docMk/>
          <pc:sldMk cId="1153843541" sldId="299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2366466188" sldId="300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2440393910" sldId="301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1538038402" sldId="302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421368630" sldId="303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2238377424" sldId="304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4151013821" sldId="305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811052151" sldId="306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1448514449" sldId="307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3024551981" sldId="308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1178563970" sldId="309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2538269193" sldId="310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3082876398" sldId="311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367417244" sldId="312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2003604412" sldId="313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1427813158" sldId="314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3298901605" sldId="315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371720847" sldId="317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840195225" sldId="318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377152012" sldId="319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3905493015" sldId="321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3182084103" sldId="322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2627891982" sldId="323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2466056000" sldId="324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3303079686" sldId="325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2414852256" sldId="327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849012109" sldId="328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1160274326" sldId="329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1212855466" sldId="330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759667100" sldId="331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378519528" sldId="332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616848407" sldId="333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3242626302" sldId="334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3048163278" sldId="335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165257937" sldId="336"/>
        </pc:sldMkLst>
      </pc:sldChg>
      <pc:sldChg chg="del">
        <pc:chgData name="Mohamed Bingabr" userId="00864009-1172-4536-93d5-4dbe32f81f3e" providerId="ADAL" clId="{99DA51DA-0655-443B-8794-7353268E12A5}" dt="2023-08-29T20:27:43.167" v="10" actId="2696"/>
        <pc:sldMkLst>
          <pc:docMk/>
          <pc:sldMk cId="2836471589" sldId="337"/>
        </pc:sldMkLst>
      </pc:sldChg>
      <pc:sldChg chg="del">
        <pc:chgData name="Mohamed Bingabr" userId="00864009-1172-4536-93d5-4dbe32f81f3e" providerId="ADAL" clId="{99DA51DA-0655-443B-8794-7353268E12A5}" dt="2023-08-29T20:27:52.749" v="11" actId="2696"/>
        <pc:sldMkLst>
          <pc:docMk/>
          <pc:sldMk cId="4063418431" sldId="338"/>
        </pc:sldMkLst>
      </pc:sldChg>
      <pc:sldChg chg="del">
        <pc:chgData name="Mohamed Bingabr" userId="00864009-1172-4536-93d5-4dbe32f81f3e" providerId="ADAL" clId="{99DA51DA-0655-443B-8794-7353268E12A5}" dt="2023-08-29T20:27:52.749" v="11" actId="2696"/>
        <pc:sldMkLst>
          <pc:docMk/>
          <pc:sldMk cId="3502828153" sldId="339"/>
        </pc:sldMkLst>
      </pc:sldChg>
    </pc:docChg>
  </pc:docChgLst>
  <pc:docChgLst>
    <pc:chgData name="Mohamed Bingabr" userId="00864009-1172-4536-93d5-4dbe32f81f3e" providerId="ADAL" clId="{DDE1E4D7-1A27-4560-8907-1283D3CDDE37}"/>
    <pc:docChg chg="modSld">
      <pc:chgData name="Mohamed Bingabr" userId="00864009-1172-4536-93d5-4dbe32f81f3e" providerId="ADAL" clId="{DDE1E4D7-1A27-4560-8907-1283D3CDDE37}" dt="2022-08-24T20:25:10.849" v="2" actId="20577"/>
      <pc:docMkLst>
        <pc:docMk/>
      </pc:docMkLst>
      <pc:sldChg chg="modSp">
        <pc:chgData name="Mohamed Bingabr" userId="00864009-1172-4536-93d5-4dbe32f81f3e" providerId="ADAL" clId="{DDE1E4D7-1A27-4560-8907-1283D3CDDE37}" dt="2022-08-24T20:25:10.849" v="2" actId="20577"/>
        <pc:sldMkLst>
          <pc:docMk/>
          <pc:sldMk cId="3232598354" sldId="342"/>
        </pc:sldMkLst>
        <pc:spChg chg="mod">
          <ac:chgData name="Mohamed Bingabr" userId="00864009-1172-4536-93d5-4dbe32f81f3e" providerId="ADAL" clId="{DDE1E4D7-1A27-4560-8907-1283D3CDDE37}" dt="2022-08-24T20:25:07.274" v="1" actId="20577"/>
          <ac:spMkLst>
            <pc:docMk/>
            <pc:sldMk cId="3232598354" sldId="342"/>
            <ac:spMk id="12" creationId="{00000000-0000-0000-0000-000000000000}"/>
          </ac:spMkLst>
        </pc:spChg>
        <pc:spChg chg="mod">
          <ac:chgData name="Mohamed Bingabr" userId="00864009-1172-4536-93d5-4dbe32f81f3e" providerId="ADAL" clId="{DDE1E4D7-1A27-4560-8907-1283D3CDDE37}" dt="2022-08-24T20:25:01.771" v="0" actId="20577"/>
          <ac:spMkLst>
            <pc:docMk/>
            <pc:sldMk cId="3232598354" sldId="342"/>
            <ac:spMk id="13" creationId="{00000000-0000-0000-0000-000000000000}"/>
          </ac:spMkLst>
        </pc:spChg>
        <pc:spChg chg="mod">
          <ac:chgData name="Mohamed Bingabr" userId="00864009-1172-4536-93d5-4dbe32f81f3e" providerId="ADAL" clId="{DDE1E4D7-1A27-4560-8907-1283D3CDDE37}" dt="2022-08-24T20:25:10.849" v="2" actId="20577"/>
          <ac:spMkLst>
            <pc:docMk/>
            <pc:sldMk cId="3232598354" sldId="342"/>
            <ac:spMk id="4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7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6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1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5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2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9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0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2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7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4F4-529D-4D9B-AA14-ABB897EF595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1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64F4-529D-4D9B-AA14-ABB897EF595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E1D1-0952-4B74-956A-A6E88DE7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6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12" Type="http://schemas.openxmlformats.org/officeDocument/2006/relationships/image" Target="../media/image4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jpeg"/><Relationship Id="rId4" Type="http://schemas.openxmlformats.org/officeDocument/2006/relationships/image" Target="../media/image113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8.jpeg"/><Relationship Id="rId7" Type="http://schemas.openxmlformats.org/officeDocument/2006/relationships/image" Target="../media/image5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12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303" y="1122363"/>
            <a:ext cx="992777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Continuous-Time Analog Filters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7361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Chapter 1 and 2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/>
              <a:t>Dr. Mohamed Bingabr</a:t>
            </a:r>
          </a:p>
          <a:p>
            <a:r>
              <a:rPr lang="en-US" sz="3200" dirty="0"/>
              <a:t>University of Central Oklahoma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7399176" cy="559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ENGR 4333/5333: Digital Signal Processing</a:t>
            </a:r>
          </a:p>
        </p:txBody>
      </p:sp>
    </p:spTree>
    <p:extLst>
      <p:ext uri="{BB962C8B-B14F-4D97-AF65-F5344CB8AC3E}">
        <p14:creationId xmlns:p14="http://schemas.microsoft.com/office/powerpoint/2010/main" val="370677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" y="15411"/>
            <a:ext cx="5620431" cy="6822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189" y="15411"/>
            <a:ext cx="6102811" cy="68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7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482" y="2537927"/>
            <a:ext cx="10515600" cy="15973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1.10 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Laplace Transform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2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Laplace Transform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5082" y="1208614"/>
            <a:ext cx="1181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Laplace transform of a signal represent the complex spectrum of the signal.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5082" y="1748110"/>
            <a:ext cx="139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1621" y="1797988"/>
                <a:ext cx="2956194" cy="1079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21" y="1797988"/>
                <a:ext cx="2956194" cy="10793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45082" y="4353396"/>
            <a:ext cx="521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inverse Laplace transform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02490" y="5025300"/>
                <a:ext cx="3683060" cy="1167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90" y="5025300"/>
                <a:ext cx="3683060" cy="1167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5082" y="6291071"/>
            <a:ext cx="1090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partial fraction expansion and the table to find the inverse Laplace transform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057" y="2938828"/>
            <a:ext cx="658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complex frequency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j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280973" y="3842543"/>
            <a:ext cx="3233839" cy="114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9727108" y="2748428"/>
            <a:ext cx="5137" cy="22111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378205" y="3774712"/>
            <a:ext cx="44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58942" y="2059341"/>
            <a:ext cx="192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plane: 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73342" y="2499830"/>
            <a:ext cx="53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3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Laplace Transform of a Unit Step Function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5082" y="1573342"/>
            <a:ext cx="5248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Laplace transform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5082" y="1748110"/>
            <a:ext cx="139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34" y="2074765"/>
            <a:ext cx="139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3670" y="2574503"/>
                <a:ext cx="1250727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0" y="2574503"/>
                <a:ext cx="1250727" cy="6940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60363" y="2690688"/>
            <a:ext cx="2175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ROC Re{s} &gt; 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082" y="4149587"/>
            <a:ext cx="1188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can be obtained from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by setting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= 0 and the ROC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include the j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axis.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358027" y="3015478"/>
            <a:ext cx="3233839" cy="114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9804162" y="1921363"/>
            <a:ext cx="5137" cy="22111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55259" y="2947647"/>
            <a:ext cx="44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87916" y="1141977"/>
            <a:ext cx="192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plane: 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50396" y="1672765"/>
            <a:ext cx="53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07468" y="5229151"/>
                <a:ext cx="3464177" cy="7586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468" y="5229151"/>
                <a:ext cx="3464177" cy="758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9E6BEE-F43A-4F40-A845-AB851D041908}"/>
                  </a:ext>
                </a:extLst>
              </p:cNvPr>
              <p:cNvSpPr txBox="1"/>
              <p:nvPr/>
            </p:nvSpPr>
            <p:spPr>
              <a:xfrm>
                <a:off x="988266" y="5193775"/>
                <a:ext cx="3464177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9E6BEE-F43A-4F40-A845-AB851D041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66" y="5193775"/>
                <a:ext cx="3464177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AE3C1F5-FC0F-4BFD-9BB1-C0FE86F878C9}"/>
              </a:ext>
            </a:extLst>
          </p:cNvPr>
          <p:cNvSpPr txBox="1"/>
          <p:nvPr/>
        </p:nvSpPr>
        <p:spPr>
          <a:xfrm>
            <a:off x="2001856" y="6072732"/>
            <a:ext cx="155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Re{s} &gt;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8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50002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325" y="1"/>
            <a:ext cx="6607675" cy="65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482" y="2537927"/>
            <a:ext cx="10515600" cy="15973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 of an LTIC System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26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Frequency Response of an LTIC System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57380" y="1765439"/>
            <a:ext cx="1268966" cy="587831"/>
          </a:xfrm>
          <a:prstGeom prst="rect">
            <a:avLst/>
          </a:prstGeom>
          <a:solidFill>
            <a:srgbClr val="AFFF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74317" y="1828521"/>
            <a:ext cx="83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76246" y="1998704"/>
            <a:ext cx="681134" cy="121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826346" y="1998704"/>
            <a:ext cx="681134" cy="121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11863" y="1483311"/>
            <a:ext cx="160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7961" y="1474467"/>
            <a:ext cx="86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7960" y="2197679"/>
            <a:ext cx="86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6164" y="2200300"/>
            <a:ext cx="246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161" y="1060947"/>
            <a:ext cx="301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Domain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81009" y="3123711"/>
            <a:ext cx="228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30908" y="3123711"/>
            <a:ext cx="1268966" cy="587831"/>
          </a:xfrm>
          <a:prstGeom prst="rect">
            <a:avLst/>
          </a:prstGeom>
          <a:solidFill>
            <a:srgbClr val="AFFF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847845" y="3186793"/>
            <a:ext cx="83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6949774" y="3356976"/>
            <a:ext cx="681134" cy="121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8899874" y="3356976"/>
            <a:ext cx="681134" cy="121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73528" y="3114152"/>
            <a:ext cx="86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58689" y="2419219"/>
            <a:ext cx="301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Laplace Domain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52675" y="5007333"/>
            <a:ext cx="306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095388" y="5234429"/>
            <a:ext cx="1268966" cy="587831"/>
          </a:xfrm>
          <a:prstGeom prst="rect">
            <a:avLst/>
          </a:prstGeom>
          <a:solidFill>
            <a:srgbClr val="AFFF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12325" y="5297511"/>
            <a:ext cx="83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1414254" y="5467694"/>
            <a:ext cx="681134" cy="121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364354" y="5467694"/>
            <a:ext cx="681134" cy="121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30472" y="5052089"/>
            <a:ext cx="86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23169" y="4529937"/>
            <a:ext cx="301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95953" y="3784560"/>
                <a:ext cx="17254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953" y="3784560"/>
                <a:ext cx="172547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473610" y="3723533"/>
                <a:ext cx="2498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610" y="3723533"/>
                <a:ext cx="2498248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964248" y="5621908"/>
                <a:ext cx="2772682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48" y="5621908"/>
                <a:ext cx="2772682" cy="473591"/>
              </a:xfrm>
              <a:prstGeom prst="rect">
                <a:avLst/>
              </a:prstGeom>
              <a:blipFill>
                <a:blip r:embed="rId4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3874" y="5666669"/>
                <a:ext cx="1918217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4" y="5666669"/>
                <a:ext cx="1918217" cy="473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3874" y="6217937"/>
                <a:ext cx="31550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𝐴𝑐𝑜𝑠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4" y="6217937"/>
                <a:ext cx="315503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949100" y="6217937"/>
                <a:ext cx="566449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𝐴𝑐𝑜𝑠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100" y="6217937"/>
                <a:ext cx="5664499" cy="509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61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Time Domain Verses Frequency Domain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fi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14" y="1371601"/>
            <a:ext cx="8729400" cy="216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fi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66" y="4211153"/>
            <a:ext cx="7343192" cy="251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63182" y="3245432"/>
            <a:ext cx="1268966" cy="1105674"/>
          </a:xfrm>
          <a:prstGeom prst="rect">
            <a:avLst/>
          </a:prstGeom>
          <a:solidFill>
            <a:srgbClr val="AFFF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80119" y="3749488"/>
            <a:ext cx="83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82048" y="3704725"/>
            <a:ext cx="681134" cy="121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32148" y="3704725"/>
            <a:ext cx="681134" cy="121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80119" y="3308513"/>
            <a:ext cx="83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49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210484" y="5222646"/>
            <a:ext cx="2277438" cy="69331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590818" y="3359424"/>
            <a:ext cx="1546260" cy="7355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87922" y="1245704"/>
            <a:ext cx="2144818" cy="4675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Frequency Response of Common Systems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3847" y="1171780"/>
            <a:ext cx="5235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Ideal Time Delay of 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seconds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2" name="Picture 5" descr="fi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22" y="1713250"/>
            <a:ext cx="6480309" cy="165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39" y="1982590"/>
            <a:ext cx="4538916" cy="371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87922" y="1245704"/>
                <a:ext cx="2144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22" y="1245704"/>
                <a:ext cx="214481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125" r="-483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320491" y="1202336"/>
                <a:ext cx="2148602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491" y="1202336"/>
                <a:ext cx="2148602" cy="473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0787" y="3131948"/>
            <a:ext cx="12020808" cy="1859929"/>
            <a:chOff x="76473" y="3131948"/>
            <a:chExt cx="12020808" cy="1859929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76473" y="3482168"/>
              <a:ext cx="35246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Ideal Differentiator</a:t>
              </a:r>
              <a:endPara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6052" y="4265769"/>
              <a:ext cx="5154980" cy="557000"/>
            </a:xfrm>
            <a:prstGeom prst="rect">
              <a:avLst/>
            </a:prstGeom>
          </p:spPr>
        </p:pic>
        <p:pic>
          <p:nvPicPr>
            <p:cNvPr id="15" name="Picture 5" descr="fig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562" y="3461656"/>
              <a:ext cx="6004719" cy="1530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708097" y="3359424"/>
                  <a:ext cx="1381404" cy="6988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097" y="3359424"/>
                  <a:ext cx="1381404" cy="6988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233588" y="3131948"/>
                  <a:ext cx="17123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588" y="3131948"/>
                  <a:ext cx="171239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173847" y="5049634"/>
            <a:ext cx="12018153" cy="1808366"/>
            <a:chOff x="173847" y="5049634"/>
            <a:chExt cx="12018153" cy="1808366"/>
          </a:xfrm>
        </p:grpSpPr>
        <p:pic>
          <p:nvPicPr>
            <p:cNvPr id="16" name="Picture 5" descr="fig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819" y="5281127"/>
              <a:ext cx="6183181" cy="1576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173847" y="5281127"/>
              <a:ext cx="29494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Ideal Integrator</a:t>
              </a:r>
              <a:endPara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8195" y="6090940"/>
              <a:ext cx="5335200" cy="6935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256157" y="5110687"/>
                  <a:ext cx="2231765" cy="9687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157" y="5110687"/>
                  <a:ext cx="2231765" cy="96872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8078425" y="5049634"/>
                  <a:ext cx="20329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8425" y="5049634"/>
                  <a:ext cx="2032992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55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Pole-Zero Plots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5" y="1967568"/>
            <a:ext cx="11686729" cy="7489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878" y="1242788"/>
            <a:ext cx="10282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LTIC system is described by the constant-coefficient linear differential Equation.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35" y="3491301"/>
            <a:ext cx="10431497" cy="940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216" y="4862717"/>
            <a:ext cx="7641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transfer function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the frequency response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the system described by the differential equation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38485" y="5407954"/>
                <a:ext cx="3202864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485" y="5407954"/>
                <a:ext cx="3202864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B7D437-D0D2-4FC2-95C8-AEB57C04C30E}"/>
                  </a:ext>
                </a:extLst>
              </p:cNvPr>
              <p:cNvSpPr txBox="1"/>
              <p:nvPr/>
            </p:nvSpPr>
            <p:spPr>
              <a:xfrm>
                <a:off x="1728086" y="6063046"/>
                <a:ext cx="2627707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B7D437-D0D2-4FC2-95C8-AEB57C04C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086" y="6063046"/>
                <a:ext cx="2627707" cy="7000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D35ED3C-0778-42C7-B2AA-5AD660F733B5}"/>
              </a:ext>
            </a:extLst>
          </p:cNvPr>
          <p:cNvSpPr/>
          <p:nvPr/>
        </p:nvSpPr>
        <p:spPr>
          <a:xfrm>
            <a:off x="252635" y="6190345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95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Outline Review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826" y="1651518"/>
            <a:ext cx="10161039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(Section 1.7)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 (Section 1.8)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Laplace Transform (Section 1.10)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 of and LTIC System (Section 2.1)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Transmission through LTIC Systems (Section 2.2)</a:t>
            </a:r>
          </a:p>
        </p:txBody>
      </p:sp>
    </p:spTree>
    <p:extLst>
      <p:ext uri="{BB962C8B-B14F-4D97-AF65-F5344CB8AC3E}">
        <p14:creationId xmlns:p14="http://schemas.microsoft.com/office/powerpoint/2010/main" val="329699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3975" y="1201812"/>
            <a:ext cx="117845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system whose transfer function is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and plot the poles and zeros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use the pole-zero information to predict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system behavior. Confirm this predicted behavior by computing and graphing the system’s frequency response (magnitude and phase). Lastly, find and plot the system response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the inputs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cos(2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2sin(4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− π/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94784" y="1062185"/>
                <a:ext cx="2627707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784" y="1062185"/>
                <a:ext cx="2627707" cy="7000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5" descr="fig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90" y="3564786"/>
            <a:ext cx="5641910" cy="329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1213" y="3590463"/>
            <a:ext cx="4229100" cy="1622662"/>
            <a:chOff x="221213" y="3590463"/>
            <a:chExt cx="4229100" cy="16226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368" y="3590463"/>
              <a:ext cx="3362325" cy="762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213" y="4555900"/>
              <a:ext cx="4229100" cy="65722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77" y="5521337"/>
            <a:ext cx="3333750" cy="3333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9577" y="6023652"/>
            <a:ext cx="4343400" cy="653109"/>
            <a:chOff x="499577" y="6023652"/>
            <a:chExt cx="4343400" cy="65310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9577" y="6023652"/>
              <a:ext cx="4343400" cy="3238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8702" y="6391011"/>
              <a:ext cx="2714625" cy="285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Continue 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 descr="fig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47" y="1096593"/>
            <a:ext cx="5147388" cy="300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fi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8" y="4284361"/>
            <a:ext cx="8506139" cy="255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60" y="1731968"/>
            <a:ext cx="3730485" cy="373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11" y="3009294"/>
            <a:ext cx="4926932" cy="3673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000" y="3476800"/>
            <a:ext cx="3046045" cy="3206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1178" y="1146253"/>
            <a:ext cx="29290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input 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cos(2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49545" y="2405418"/>
            <a:ext cx="36567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input </a:t>
            </a:r>
            <a:r>
              <a:rPr lang="fr-FR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2sin(4</a:t>
            </a:r>
            <a:r>
              <a:rPr lang="fr-F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− π/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73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73" y="2192694"/>
            <a:ext cx="10905931" cy="173734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Truncation by Windows</a:t>
            </a:r>
          </a:p>
        </p:txBody>
      </p:sp>
    </p:spTree>
    <p:extLst>
      <p:ext uri="{BB962C8B-B14F-4D97-AF65-F5344CB8AC3E}">
        <p14:creationId xmlns:p14="http://schemas.microsoft.com/office/powerpoint/2010/main" val="4264225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22529"/>
            <a:ext cx="11821885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Data Truncation by Windows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5944" y="1267730"/>
            <a:ext cx="64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is the signal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is the window</a:t>
            </a:r>
          </a:p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is the truncated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side effects of truncation is spectral spreading and spectral leakage.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6" y="3808086"/>
            <a:ext cx="2072627" cy="365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16" y="4405244"/>
            <a:ext cx="2828925" cy="619125"/>
          </a:xfrm>
          <a:prstGeom prst="rect">
            <a:avLst/>
          </a:prstGeom>
        </p:spPr>
      </p:pic>
      <p:pic>
        <p:nvPicPr>
          <p:cNvPr id="10" name="Picture 5" descr="fig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35" y="1082353"/>
            <a:ext cx="5480179" cy="569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5944" y="5343588"/>
            <a:ext cx="64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effect of truncating a dc signal?</a:t>
            </a:r>
          </a:p>
        </p:txBody>
      </p:sp>
    </p:spTree>
    <p:extLst>
      <p:ext uri="{BB962C8B-B14F-4D97-AF65-F5344CB8AC3E}">
        <p14:creationId xmlns:p14="http://schemas.microsoft.com/office/powerpoint/2010/main" val="4255319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7" y="85205"/>
            <a:ext cx="11989836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Common Window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08" y="1023579"/>
            <a:ext cx="9458130" cy="577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" y="2705878"/>
            <a:ext cx="2659225" cy="1418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0179"/>
            <a:ext cx="2661265" cy="14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0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482" y="2537927"/>
            <a:ext cx="10515600" cy="15973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 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Fourier Series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7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Fourier Series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313" y="1208614"/>
            <a:ext cx="1205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exponential Fourier series representation of a periodic signal with fundamental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16019" y="1819262"/>
                <a:ext cx="3426194" cy="1174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019" y="1819262"/>
                <a:ext cx="3426194" cy="11748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45082" y="3143054"/>
            <a:ext cx="467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Fourier series coefficient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162551" y="3753702"/>
                <a:ext cx="3933449" cy="118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551" y="3753702"/>
                <a:ext cx="3933449" cy="11859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45082" y="5009283"/>
            <a:ext cx="855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compact trigonometric Fourier series representation of periodic.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32331" y="5470948"/>
                <a:ext cx="5314725" cy="1175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31" y="5470948"/>
                <a:ext cx="5314725" cy="1175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421737" y="5827712"/>
            <a:ext cx="562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,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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68073" y="1911543"/>
            <a:ext cx="4678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</a:p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equivalent to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signals and systems. </a:t>
            </a:r>
          </a:p>
        </p:txBody>
      </p:sp>
    </p:spTree>
    <p:extLst>
      <p:ext uri="{BB962C8B-B14F-4D97-AF65-F5344CB8AC3E}">
        <p14:creationId xmlns:p14="http://schemas.microsoft.com/office/powerpoint/2010/main" val="100811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053" y="1369984"/>
            <a:ext cx="3367865" cy="1276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Fourier Series of Pulse Train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5082" y="1208614"/>
            <a:ext cx="1190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Fourier series representation of the periodic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below.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5082" y="1748110"/>
            <a:ext cx="139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5082" y="4623741"/>
                <a:ext cx="6523517" cy="1007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𝑠𝑖𝑛𝑐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2" y="4623741"/>
                <a:ext cx="6523517" cy="1007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2331" y="2279174"/>
                <a:ext cx="2842894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31" y="2279174"/>
                <a:ext cx="2842894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4205" y="3358815"/>
                <a:ext cx="4693721" cy="1007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𝑠𝑖𝑛𝑐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05" y="3358815"/>
                <a:ext cx="4693721" cy="1007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428792" y="2809127"/>
            <a:ext cx="5683440" cy="3559288"/>
            <a:chOff x="0" y="3287630"/>
            <a:chExt cx="4524042" cy="35592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287630"/>
              <a:ext cx="4524042" cy="35592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59224" y="3923031"/>
                  <a:ext cx="89966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224" y="3923031"/>
                  <a:ext cx="899669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15463" y="3525502"/>
                  <a:ext cx="98719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0.5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463" y="3525502"/>
                  <a:ext cx="987193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81DE3A-8694-4BCF-9622-D570D5D83AB4}"/>
                  </a:ext>
                </a:extLst>
              </p:cNvPr>
              <p:cNvSpPr txBox="1"/>
              <p:nvPr/>
            </p:nvSpPr>
            <p:spPr>
              <a:xfrm>
                <a:off x="1136972" y="6017870"/>
                <a:ext cx="2466509" cy="701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81DE3A-8694-4BCF-9622-D570D5D83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72" y="6017870"/>
                <a:ext cx="2466509" cy="7010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7DAC97F-B3D8-9A06-0905-A870C7A41CA3}"/>
              </a:ext>
            </a:extLst>
          </p:cNvPr>
          <p:cNvSpPr txBox="1"/>
          <p:nvPr/>
        </p:nvSpPr>
        <p:spPr>
          <a:xfrm>
            <a:off x="9902869" y="1554593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</a:t>
            </a:r>
          </a:p>
        </p:txBody>
      </p:sp>
    </p:spTree>
    <p:extLst>
      <p:ext uri="{BB962C8B-B14F-4D97-AF65-F5344CB8AC3E}">
        <p14:creationId xmlns:p14="http://schemas.microsoft.com/office/powerpoint/2010/main" val="323259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Fourier Series of Impulse Train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5082" y="1208614"/>
                <a:ext cx="10402398" cy="49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Fourier series representation of the periodic signal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2" y="1208614"/>
                <a:ext cx="10402398" cy="495457"/>
              </a:xfrm>
              <a:prstGeom prst="rect">
                <a:avLst/>
              </a:prstGeom>
              <a:blipFill rotWithShape="0">
                <a:blip r:embed="rId2"/>
                <a:stretch>
                  <a:fillRect l="-938"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45082" y="1748110"/>
            <a:ext cx="139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19726" y="4478140"/>
                <a:ext cx="3865161" cy="1007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26" y="4478140"/>
                <a:ext cx="3865161" cy="10073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2331" y="2279174"/>
                <a:ext cx="1102225" cy="75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31" y="2279174"/>
                <a:ext cx="1102225" cy="7566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6213" y="3253462"/>
                <a:ext cx="2940228" cy="1007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13" y="3253462"/>
                <a:ext cx="2940228" cy="10070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9379080" y="2641575"/>
            <a:ext cx="25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10547480" y="1981175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 flipV="1">
            <a:off x="9582280" y="21843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V="1">
            <a:off x="10064880" y="21843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 flipV="1">
            <a:off x="10547480" y="21843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V="1">
            <a:off x="11042780" y="21843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 flipV="1">
            <a:off x="11525380" y="21843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11331705" y="2627288"/>
            <a:ext cx="534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2T</a:t>
            </a:r>
            <a:r>
              <a:rPr lang="en-US" altLang="en-US" sz="1800" b="0" baseline="-25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10861805" y="2627288"/>
            <a:ext cx="407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T</a:t>
            </a:r>
            <a:r>
              <a:rPr lang="en-US" altLang="en-US" sz="1800" b="0" baseline="-25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9833105" y="2627288"/>
            <a:ext cx="48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-T</a:t>
            </a:r>
            <a:r>
              <a:rPr lang="en-US" altLang="en-US" sz="1800" b="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9299705" y="2627288"/>
            <a:ext cx="611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-2T</a:t>
            </a:r>
            <a:r>
              <a:rPr lang="en-US" altLang="en-US" sz="1800" b="0" baseline="-25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62595" y="1420632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524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482" y="2537927"/>
            <a:ext cx="10515600" cy="15973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 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Fourier Transform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2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Fourier Transform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5082" y="1208614"/>
            <a:ext cx="883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Fourier transform of a signal represent the spectrum of the signal.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5082" y="1748110"/>
            <a:ext cx="139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38200" y="1799572"/>
                <a:ext cx="3219536" cy="1079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99572"/>
                <a:ext cx="3219536" cy="10793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45081" y="2930432"/>
            <a:ext cx="883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inverse Fourier transform of the spectrum of the signal.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02490" y="3602336"/>
                <a:ext cx="3686778" cy="1079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90" y="3602336"/>
                <a:ext cx="3686778" cy="10793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8070350" y="3589929"/>
            <a:ext cx="3482940" cy="51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765586" y="2495815"/>
            <a:ext cx="5137" cy="22111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16683" y="3522099"/>
            <a:ext cx="44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6640" y="1937607"/>
            <a:ext cx="92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</a:t>
            </a:r>
          </a:p>
        </p:txBody>
      </p:sp>
    </p:spTree>
    <p:extLst>
      <p:ext uri="{BB962C8B-B14F-4D97-AF65-F5344CB8AC3E}">
        <p14:creationId xmlns:p14="http://schemas.microsoft.com/office/powerpoint/2010/main" val="283529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962" y="1699803"/>
            <a:ext cx="6267450" cy="150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9131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Fourier Transform of a Rectangular Pulse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98374"/>
            <a:ext cx="12192000" cy="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5082" y="1148023"/>
                <a:ext cx="8429751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Fourier transform of the rectangular pulse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2" y="1148023"/>
                <a:ext cx="8429751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115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45082" y="1748110"/>
            <a:ext cx="139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34" y="1710037"/>
            <a:ext cx="139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3670" y="2209775"/>
                <a:ext cx="2596160" cy="653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𝜏𝜔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0" y="2209775"/>
                <a:ext cx="2596160" cy="6531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1384" y="3321085"/>
                <a:ext cx="11279155" cy="5825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Modulation Property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84" y="3321085"/>
                <a:ext cx="11279155" cy="582595"/>
              </a:xfrm>
              <a:prstGeom prst="rect">
                <a:avLst/>
              </a:prstGeom>
              <a:blipFill rotWithShape="0">
                <a:blip r:embed="rId5"/>
                <a:stretch>
                  <a:fillRect l="-1622" b="-1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453" y="3903680"/>
            <a:ext cx="7868913" cy="1374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3670" y="4272032"/>
                <a:ext cx="2193999" cy="767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0" y="4272032"/>
                <a:ext cx="2193999" cy="7673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55839" y="5411088"/>
                <a:ext cx="6986844" cy="1007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839" y="5411088"/>
                <a:ext cx="6986844" cy="10073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01384" y="5730085"/>
            <a:ext cx="26413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Theorem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17089" y="6361153"/>
            <a:ext cx="6756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spectrum of a sampled rectangular pulse?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38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935</Words>
  <Application>Microsoft Office PowerPoint</Application>
  <PresentationFormat>Widescreen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Continuous-Time Analog Filters</vt:lpstr>
      <vt:lpstr>Outline Review</vt:lpstr>
      <vt:lpstr>1.7  The Fourier Series</vt:lpstr>
      <vt:lpstr>The Fourier Series</vt:lpstr>
      <vt:lpstr>Fourier Series of Pulse Train</vt:lpstr>
      <vt:lpstr>Fourier Series of Impulse Train</vt:lpstr>
      <vt:lpstr>1.8  The Fourier Transform</vt:lpstr>
      <vt:lpstr>Fourier Transform</vt:lpstr>
      <vt:lpstr>Fourier Transform of a Rectangular Pulse</vt:lpstr>
      <vt:lpstr>PowerPoint Presentation</vt:lpstr>
      <vt:lpstr>1.10  The Laplace Transform</vt:lpstr>
      <vt:lpstr>The Laplace Transform</vt:lpstr>
      <vt:lpstr>The Laplace Transform of a Unit Step Function</vt:lpstr>
      <vt:lpstr>PowerPoint Presentation</vt:lpstr>
      <vt:lpstr>2.1  Frequency Response of an LTIC System</vt:lpstr>
      <vt:lpstr>Frequency Response of an LTIC System</vt:lpstr>
      <vt:lpstr>Time Domain Verses Frequency Domain</vt:lpstr>
      <vt:lpstr>Frequency Response of Common Systems</vt:lpstr>
      <vt:lpstr>Pole-Zero Plots</vt:lpstr>
      <vt:lpstr>Example</vt:lpstr>
      <vt:lpstr>Continue Example</vt:lpstr>
      <vt:lpstr>2.4  Data Truncation by Windows</vt:lpstr>
      <vt:lpstr>Data Truncation by Windows</vt:lpstr>
      <vt:lpstr>Common Window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Sampling: The Bridge from Continuous to Discrete</dc:title>
  <dc:creator>Mohamed Bingabr</dc:creator>
  <cp:lastModifiedBy>Mohamed Bingabr</cp:lastModifiedBy>
  <cp:revision>262</cp:revision>
  <cp:lastPrinted>2021-08-25T19:25:00Z</cp:lastPrinted>
  <dcterms:created xsi:type="dcterms:W3CDTF">2018-07-28T01:22:20Z</dcterms:created>
  <dcterms:modified xsi:type="dcterms:W3CDTF">2024-08-22T19:12:12Z</dcterms:modified>
</cp:coreProperties>
</file>