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6" r:id="rId6"/>
    <p:sldId id="289" r:id="rId7"/>
    <p:sldId id="288" r:id="rId8"/>
    <p:sldId id="261" r:id="rId9"/>
    <p:sldId id="258" r:id="rId10"/>
    <p:sldId id="259" r:id="rId11"/>
    <p:sldId id="260" r:id="rId12"/>
    <p:sldId id="262" r:id="rId13"/>
    <p:sldId id="263" r:id="rId14"/>
    <p:sldId id="290" r:id="rId15"/>
    <p:sldId id="264" r:id="rId16"/>
    <p:sldId id="265" r:id="rId17"/>
    <p:sldId id="266" r:id="rId18"/>
    <p:sldId id="268" r:id="rId19"/>
    <p:sldId id="291" r:id="rId20"/>
    <p:sldId id="267" r:id="rId21"/>
    <p:sldId id="295" r:id="rId22"/>
    <p:sldId id="292" r:id="rId23"/>
    <p:sldId id="271" r:id="rId24"/>
    <p:sldId id="272" r:id="rId25"/>
    <p:sldId id="293" r:id="rId26"/>
    <p:sldId id="273" r:id="rId27"/>
    <p:sldId id="299" r:id="rId28"/>
    <p:sldId id="300" r:id="rId29"/>
    <p:sldId id="274" r:id="rId30"/>
    <p:sldId id="275" r:id="rId31"/>
    <p:sldId id="302" r:id="rId32"/>
    <p:sldId id="301" r:id="rId33"/>
    <p:sldId id="296" r:id="rId34"/>
    <p:sldId id="287" r:id="rId35"/>
    <p:sldId id="303" r:id="rId36"/>
    <p:sldId id="278" r:id="rId37"/>
    <p:sldId id="279" r:id="rId38"/>
    <p:sldId id="280" r:id="rId39"/>
    <p:sldId id="281" r:id="rId40"/>
    <p:sldId id="294" r:id="rId41"/>
    <p:sldId id="282" r:id="rId42"/>
    <p:sldId id="283" r:id="rId43"/>
    <p:sldId id="284" r:id="rId44"/>
    <p:sldId id="285" r:id="rId4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ed Bingabr" initials="MB" lastIdx="1" clrIdx="0">
    <p:extLst>
      <p:ext uri="{19B8F6BF-5375-455C-9EA6-DF929625EA0E}">
        <p15:presenceInfo xmlns:p15="http://schemas.microsoft.com/office/powerpoint/2012/main" userId="S-1-5-21-606747145-1801674531-515967899-16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FFFEC"/>
    <a:srgbClr val="05CFD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C5083-FB1C-48CF-A72F-51413806C393}" v="20" dt="2024-08-29T21:29:55.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Bingabr" userId="00864009-1172-4536-93d5-4dbe32f81f3e" providerId="ADAL" clId="{045ADDA2-5971-47BB-ABB2-75B587681CA9}"/>
    <pc:docChg chg="modSld">
      <pc:chgData name="Mohamed Bingabr" userId="00864009-1172-4536-93d5-4dbe32f81f3e" providerId="ADAL" clId="{045ADDA2-5971-47BB-ABB2-75B587681CA9}" dt="2023-09-05T14:58:18.325" v="27" actId="1076"/>
      <pc:docMkLst>
        <pc:docMk/>
      </pc:docMkLst>
      <pc:sldChg chg="addSp modSp mod">
        <pc:chgData name="Mohamed Bingabr" userId="00864009-1172-4536-93d5-4dbe32f81f3e" providerId="ADAL" clId="{045ADDA2-5971-47BB-ABB2-75B587681CA9}" dt="2023-09-05T14:58:18.325" v="27" actId="1076"/>
        <pc:sldMkLst>
          <pc:docMk/>
          <pc:sldMk cId="2778807897" sldId="267"/>
        </pc:sldMkLst>
        <pc:spChg chg="mod">
          <ac:chgData name="Mohamed Bingabr" userId="00864009-1172-4536-93d5-4dbe32f81f3e" providerId="ADAL" clId="{045ADDA2-5971-47BB-ABB2-75B587681CA9}" dt="2023-09-05T14:58:06.733" v="24" actId="1076"/>
          <ac:spMkLst>
            <pc:docMk/>
            <pc:sldMk cId="2778807897" sldId="267"/>
            <ac:spMk id="3" creationId="{00000000-0000-0000-0000-000000000000}"/>
          </ac:spMkLst>
        </pc:spChg>
        <pc:spChg chg="mod">
          <ac:chgData name="Mohamed Bingabr" userId="00864009-1172-4536-93d5-4dbe32f81f3e" providerId="ADAL" clId="{045ADDA2-5971-47BB-ABB2-75B587681CA9}" dt="2023-09-05T14:58:11.812" v="25" actId="1076"/>
          <ac:spMkLst>
            <pc:docMk/>
            <pc:sldMk cId="2778807897" sldId="267"/>
            <ac:spMk id="16" creationId="{00000000-0000-0000-0000-000000000000}"/>
          </ac:spMkLst>
        </pc:spChg>
        <pc:spChg chg="add mod">
          <ac:chgData name="Mohamed Bingabr" userId="00864009-1172-4536-93d5-4dbe32f81f3e" providerId="ADAL" clId="{045ADDA2-5971-47BB-ABB2-75B587681CA9}" dt="2023-09-05T14:58:18.325" v="27" actId="1076"/>
          <ac:spMkLst>
            <pc:docMk/>
            <pc:sldMk cId="2778807897" sldId="267"/>
            <ac:spMk id="17" creationId="{9BA9DEA4-4164-BBF9-1CAB-E6869F00B6CC}"/>
          </ac:spMkLst>
        </pc:spChg>
      </pc:sldChg>
    </pc:docChg>
  </pc:docChgLst>
  <pc:docChgLst>
    <pc:chgData name="Mohamed Bingabr" userId="00864009-1172-4536-93d5-4dbe32f81f3e" providerId="ADAL" clId="{409FC9EE-D26A-41BD-86CD-09EE5FFDBF5F}"/>
    <pc:docChg chg="modSld">
      <pc:chgData name="Mohamed Bingabr" userId="00864009-1172-4536-93d5-4dbe32f81f3e" providerId="ADAL" clId="{409FC9EE-D26A-41BD-86CD-09EE5FFDBF5F}" dt="2023-09-05T21:31:08.292" v="439" actId="1038"/>
      <pc:docMkLst>
        <pc:docMk/>
      </pc:docMkLst>
      <pc:sldChg chg="modSp">
        <pc:chgData name="Mohamed Bingabr" userId="00864009-1172-4536-93d5-4dbe32f81f3e" providerId="ADAL" clId="{409FC9EE-D26A-41BD-86CD-09EE5FFDBF5F}" dt="2023-09-05T21:31:08.292" v="439" actId="1038"/>
        <pc:sldMkLst>
          <pc:docMk/>
          <pc:sldMk cId="3439027793" sldId="295"/>
        </pc:sldMkLst>
        <pc:grpChg chg="mod">
          <ac:chgData name="Mohamed Bingabr" userId="00864009-1172-4536-93d5-4dbe32f81f3e" providerId="ADAL" clId="{409FC9EE-D26A-41BD-86CD-09EE5FFDBF5F}" dt="2023-09-05T21:31:08.292" v="439" actId="1038"/>
          <ac:grpSpMkLst>
            <pc:docMk/>
            <pc:sldMk cId="3439027793" sldId="295"/>
            <ac:grpSpMk id="205" creationId="{00000000-0000-0000-0000-000000000000}"/>
          </ac:grpSpMkLst>
        </pc:grpChg>
      </pc:sldChg>
    </pc:docChg>
  </pc:docChgLst>
  <pc:docChgLst>
    <pc:chgData name="Mohamed Bingabr" userId="00864009-1172-4536-93d5-4dbe32f81f3e" providerId="ADAL" clId="{EBCC5083-FB1C-48CF-A72F-51413806C393}"/>
    <pc:docChg chg="undo redo custSel modSld">
      <pc:chgData name="Mohamed Bingabr" userId="00864009-1172-4536-93d5-4dbe32f81f3e" providerId="ADAL" clId="{EBCC5083-FB1C-48CF-A72F-51413806C393}" dt="2024-08-29T21:29:55.686" v="1751" actId="16959"/>
      <pc:docMkLst>
        <pc:docMk/>
      </pc:docMkLst>
      <pc:sldChg chg="addSp delSp modSp mod">
        <pc:chgData name="Mohamed Bingabr" userId="00864009-1172-4536-93d5-4dbe32f81f3e" providerId="ADAL" clId="{EBCC5083-FB1C-48CF-A72F-51413806C393}" dt="2024-08-29T21:19:34.500" v="1734" actId="478"/>
        <pc:sldMkLst>
          <pc:docMk/>
          <pc:sldMk cId="704996885" sldId="258"/>
        </pc:sldMkLst>
        <pc:spChg chg="mod">
          <ac:chgData name="Mohamed Bingabr" userId="00864009-1172-4536-93d5-4dbe32f81f3e" providerId="ADAL" clId="{EBCC5083-FB1C-48CF-A72F-51413806C393}" dt="2024-08-29T21:19:31.695" v="1729" actId="1036"/>
          <ac:spMkLst>
            <pc:docMk/>
            <pc:sldMk cId="704996885" sldId="258"/>
            <ac:spMk id="12" creationId="{00000000-0000-0000-0000-000000000000}"/>
          </ac:spMkLst>
        </pc:spChg>
        <pc:spChg chg="mod">
          <ac:chgData name="Mohamed Bingabr" userId="00864009-1172-4536-93d5-4dbe32f81f3e" providerId="ADAL" clId="{EBCC5083-FB1C-48CF-A72F-51413806C393}" dt="2024-08-29T21:19:31.695" v="1729" actId="1036"/>
          <ac:spMkLst>
            <pc:docMk/>
            <pc:sldMk cId="704996885" sldId="258"/>
            <ac:spMk id="13" creationId="{00000000-0000-0000-0000-000000000000}"/>
          </ac:spMkLst>
        </pc:spChg>
        <pc:spChg chg="add del">
          <ac:chgData name="Mohamed Bingabr" userId="00864009-1172-4536-93d5-4dbe32f81f3e" providerId="ADAL" clId="{EBCC5083-FB1C-48CF-A72F-51413806C393}" dt="2024-08-29T21:19:33.368" v="1732" actId="478"/>
          <ac:spMkLst>
            <pc:docMk/>
            <pc:sldMk cId="704996885" sldId="258"/>
            <ac:spMk id="14" creationId="{00000000-0000-0000-0000-000000000000}"/>
          </ac:spMkLst>
        </pc:spChg>
        <pc:spChg chg="add del">
          <ac:chgData name="Mohamed Bingabr" userId="00864009-1172-4536-93d5-4dbe32f81f3e" providerId="ADAL" clId="{EBCC5083-FB1C-48CF-A72F-51413806C393}" dt="2024-08-29T21:19:33.368" v="1732" actId="478"/>
          <ac:spMkLst>
            <pc:docMk/>
            <pc:sldMk cId="704996885" sldId="258"/>
            <ac:spMk id="17" creationId="{00000000-0000-0000-0000-000000000000}"/>
          </ac:spMkLst>
        </pc:spChg>
        <pc:spChg chg="add del">
          <ac:chgData name="Mohamed Bingabr" userId="00864009-1172-4536-93d5-4dbe32f81f3e" providerId="ADAL" clId="{EBCC5083-FB1C-48CF-A72F-51413806C393}" dt="2024-08-29T21:19:33.368" v="1732" actId="478"/>
          <ac:spMkLst>
            <pc:docMk/>
            <pc:sldMk cId="704996885" sldId="258"/>
            <ac:spMk id="19" creationId="{00000000-0000-0000-0000-000000000000}"/>
          </ac:spMkLst>
        </pc:spChg>
        <pc:spChg chg="add del">
          <ac:chgData name="Mohamed Bingabr" userId="00864009-1172-4536-93d5-4dbe32f81f3e" providerId="ADAL" clId="{EBCC5083-FB1C-48CF-A72F-51413806C393}" dt="2024-08-29T21:19:32.514" v="1730" actId="478"/>
          <ac:spMkLst>
            <pc:docMk/>
            <pc:sldMk cId="704996885" sldId="258"/>
            <ac:spMk id="20" creationId="{00000000-0000-0000-0000-000000000000}"/>
          </ac:spMkLst>
        </pc:spChg>
        <pc:spChg chg="add del">
          <ac:chgData name="Mohamed Bingabr" userId="00864009-1172-4536-93d5-4dbe32f81f3e" providerId="ADAL" clId="{EBCC5083-FB1C-48CF-A72F-51413806C393}" dt="2024-08-29T21:19:32.514" v="1730" actId="478"/>
          <ac:spMkLst>
            <pc:docMk/>
            <pc:sldMk cId="704996885" sldId="258"/>
            <ac:spMk id="21" creationId="{00000000-0000-0000-0000-000000000000}"/>
          </ac:spMkLst>
        </pc:spChg>
        <pc:spChg chg="mod">
          <ac:chgData name="Mohamed Bingabr" userId="00864009-1172-4536-93d5-4dbe32f81f3e" providerId="ADAL" clId="{EBCC5083-FB1C-48CF-A72F-51413806C393}" dt="2024-08-29T21:19:31.695" v="1729" actId="1036"/>
          <ac:spMkLst>
            <pc:docMk/>
            <pc:sldMk cId="704996885" sldId="258"/>
            <ac:spMk id="24" creationId="{34C27682-6E0C-4C89-ADBE-BF143A91509F}"/>
          </ac:spMkLst>
        </pc:spChg>
        <pc:spChg chg="add del">
          <ac:chgData name="Mohamed Bingabr" userId="00864009-1172-4536-93d5-4dbe32f81f3e" providerId="ADAL" clId="{EBCC5083-FB1C-48CF-A72F-51413806C393}" dt="2024-08-29T21:19:34.038" v="1733" actId="478"/>
          <ac:spMkLst>
            <pc:docMk/>
            <pc:sldMk cId="704996885" sldId="258"/>
            <ac:spMk id="25" creationId="{47B3E5B3-1734-4278-A8AD-1FADF2FF227F}"/>
          </ac:spMkLst>
        </pc:spChg>
        <pc:spChg chg="mod">
          <ac:chgData name="Mohamed Bingabr" userId="00864009-1172-4536-93d5-4dbe32f81f3e" providerId="ADAL" clId="{EBCC5083-FB1C-48CF-A72F-51413806C393}" dt="2024-08-29T21:19:31.695" v="1729" actId="1036"/>
          <ac:spMkLst>
            <pc:docMk/>
            <pc:sldMk cId="704996885" sldId="258"/>
            <ac:spMk id="41" creationId="{00000000-0000-0000-0000-000000000000}"/>
          </ac:spMkLst>
        </pc:spChg>
        <pc:spChg chg="add del">
          <ac:chgData name="Mohamed Bingabr" userId="00864009-1172-4536-93d5-4dbe32f81f3e" providerId="ADAL" clId="{EBCC5083-FB1C-48CF-A72F-51413806C393}" dt="2024-08-29T21:19:32.514" v="1730" actId="478"/>
          <ac:spMkLst>
            <pc:docMk/>
            <pc:sldMk cId="704996885" sldId="258"/>
            <ac:spMk id="42" creationId="{00000000-0000-0000-0000-000000000000}"/>
          </ac:spMkLst>
        </pc:spChg>
        <pc:grpChg chg="add del">
          <ac:chgData name="Mohamed Bingabr" userId="00864009-1172-4536-93d5-4dbe32f81f3e" providerId="ADAL" clId="{EBCC5083-FB1C-48CF-A72F-51413806C393}" dt="2024-08-29T21:19:32.916" v="1731" actId="478"/>
          <ac:grpSpMkLst>
            <pc:docMk/>
            <pc:sldMk cId="704996885" sldId="258"/>
            <ac:grpSpMk id="6" creationId="{00000000-0000-0000-0000-000000000000}"/>
          </ac:grpSpMkLst>
        </pc:grpChg>
        <pc:picChg chg="mod">
          <ac:chgData name="Mohamed Bingabr" userId="00864009-1172-4536-93d5-4dbe32f81f3e" providerId="ADAL" clId="{EBCC5083-FB1C-48CF-A72F-51413806C393}" dt="2024-08-29T21:19:31.695" v="1729" actId="1036"/>
          <ac:picMkLst>
            <pc:docMk/>
            <pc:sldMk cId="704996885" sldId="258"/>
            <ac:picMk id="3" creationId="{00000000-0000-0000-0000-000000000000}"/>
          </ac:picMkLst>
        </pc:picChg>
        <pc:picChg chg="add del">
          <ac:chgData name="Mohamed Bingabr" userId="00864009-1172-4536-93d5-4dbe32f81f3e" providerId="ADAL" clId="{EBCC5083-FB1C-48CF-A72F-51413806C393}" dt="2024-08-29T21:19:34.500" v="1734" actId="478"/>
          <ac:picMkLst>
            <pc:docMk/>
            <pc:sldMk cId="704996885" sldId="258"/>
            <ac:picMk id="9" creationId="{2E594B68-1FA3-4409-9D23-0F3ED0F01EC7}"/>
          </ac:picMkLst>
        </pc:picChg>
        <pc:cxnChg chg="add del">
          <ac:chgData name="Mohamed Bingabr" userId="00864009-1172-4536-93d5-4dbe32f81f3e" providerId="ADAL" clId="{EBCC5083-FB1C-48CF-A72F-51413806C393}" dt="2024-08-29T21:19:33.368" v="1732" actId="478"/>
          <ac:cxnSpMkLst>
            <pc:docMk/>
            <pc:sldMk cId="704996885" sldId="258"/>
            <ac:cxnSpMk id="16" creationId="{00000000-0000-0000-0000-000000000000}"/>
          </ac:cxnSpMkLst>
        </pc:cxnChg>
      </pc:sldChg>
      <pc:sldChg chg="modSp mod">
        <pc:chgData name="Mohamed Bingabr" userId="00864009-1172-4536-93d5-4dbe32f81f3e" providerId="ADAL" clId="{EBCC5083-FB1C-48CF-A72F-51413806C393}" dt="2024-08-29T21:29:55.686" v="1751" actId="16959"/>
        <pc:sldMkLst>
          <pc:docMk/>
          <pc:sldMk cId="653393536" sldId="261"/>
        </pc:sldMkLst>
        <pc:spChg chg="mod">
          <ac:chgData name="Mohamed Bingabr" userId="00864009-1172-4536-93d5-4dbe32f81f3e" providerId="ADAL" clId="{EBCC5083-FB1C-48CF-A72F-51413806C393}" dt="2024-08-29T21:29:20.078" v="1744" actId="1076"/>
          <ac:spMkLst>
            <pc:docMk/>
            <pc:sldMk cId="653393536" sldId="261"/>
            <ac:spMk id="13" creationId="{00000000-0000-0000-0000-000000000000}"/>
          </ac:spMkLst>
        </pc:spChg>
        <pc:spChg chg="mod">
          <ac:chgData name="Mohamed Bingabr" userId="00864009-1172-4536-93d5-4dbe32f81f3e" providerId="ADAL" clId="{EBCC5083-FB1C-48CF-A72F-51413806C393}" dt="2024-08-29T21:29:55.686" v="1751" actId="16959"/>
          <ac:spMkLst>
            <pc:docMk/>
            <pc:sldMk cId="653393536" sldId="261"/>
            <ac:spMk id="14" creationId="{00000000-0000-0000-0000-000000000000}"/>
          </ac:spMkLst>
        </pc:spChg>
      </pc:sldChg>
      <pc:sldChg chg="modSp mod">
        <pc:chgData name="Mohamed Bingabr" userId="00864009-1172-4536-93d5-4dbe32f81f3e" providerId="ADAL" clId="{EBCC5083-FB1C-48CF-A72F-51413806C393}" dt="2024-08-29T21:19:38.563" v="1736" actId="1037"/>
        <pc:sldMkLst>
          <pc:docMk/>
          <pc:sldMk cId="3439027793" sldId="295"/>
        </pc:sldMkLst>
        <pc:spChg chg="mod">
          <ac:chgData name="Mohamed Bingabr" userId="00864009-1172-4536-93d5-4dbe32f81f3e" providerId="ADAL" clId="{EBCC5083-FB1C-48CF-A72F-51413806C393}" dt="2024-08-29T20:52:51.732" v="393" actId="1036"/>
          <ac:spMkLst>
            <pc:docMk/>
            <pc:sldMk cId="3439027793" sldId="295"/>
            <ac:spMk id="24" creationId="{00000000-0000-0000-0000-000000000000}"/>
          </ac:spMkLst>
        </pc:spChg>
        <pc:spChg chg="mod">
          <ac:chgData name="Mohamed Bingabr" userId="00864009-1172-4536-93d5-4dbe32f81f3e" providerId="ADAL" clId="{EBCC5083-FB1C-48CF-A72F-51413806C393}" dt="2024-08-29T20:52:45.284" v="391" actId="1036"/>
          <ac:spMkLst>
            <pc:docMk/>
            <pc:sldMk cId="3439027793" sldId="295"/>
            <ac:spMk id="202" creationId="{00000000-0000-0000-0000-000000000000}"/>
          </ac:spMkLst>
        </pc:spChg>
        <pc:grpChg chg="mod">
          <ac:chgData name="Mohamed Bingabr" userId="00864009-1172-4536-93d5-4dbe32f81f3e" providerId="ADAL" clId="{EBCC5083-FB1C-48CF-A72F-51413806C393}" dt="2024-08-29T21:19:38.563" v="1736" actId="1037"/>
          <ac:grpSpMkLst>
            <pc:docMk/>
            <pc:sldMk cId="3439027793" sldId="295"/>
            <ac:grpSpMk id="205" creationId="{00000000-0000-0000-0000-000000000000}"/>
          </ac:grpSpMkLst>
        </pc:grpChg>
        <pc:cxnChg chg="mod">
          <ac:chgData name="Mohamed Bingabr" userId="00864009-1172-4536-93d5-4dbe32f81f3e" providerId="ADAL" clId="{EBCC5083-FB1C-48CF-A72F-51413806C393}" dt="2024-08-29T20:52:10.598" v="348" actId="1038"/>
          <ac:cxnSpMkLst>
            <pc:docMk/>
            <pc:sldMk cId="3439027793" sldId="295"/>
            <ac:cxnSpMk id="16" creationId="{00000000-0000-0000-0000-000000000000}"/>
          </ac:cxnSpMkLst>
        </pc:cxnChg>
        <pc:cxnChg chg="mod">
          <ac:chgData name="Mohamed Bingabr" userId="00864009-1172-4536-93d5-4dbe32f81f3e" providerId="ADAL" clId="{EBCC5083-FB1C-48CF-A72F-51413806C393}" dt="2024-08-29T20:52:51.732" v="393" actId="1036"/>
          <ac:cxnSpMkLst>
            <pc:docMk/>
            <pc:sldMk cId="3439027793" sldId="295"/>
            <ac:cxnSpMk id="185" creationId="{00000000-0000-0000-0000-000000000000}"/>
          </ac:cxnSpMkLst>
        </pc:cxnChg>
      </pc:sldChg>
    </pc:docChg>
  </pc:docChgLst>
  <pc:docChgLst>
    <pc:chgData name="Mohamed Bingabr" userId="00864009-1172-4536-93d5-4dbe32f81f3e" providerId="ADAL" clId="{A3BDCA8C-8047-42AC-AA00-20CC1F9F20CE}"/>
    <pc:docChg chg="custSel modSld">
      <pc:chgData name="Mohamed Bingabr" userId="00864009-1172-4536-93d5-4dbe32f81f3e" providerId="ADAL" clId="{A3BDCA8C-8047-42AC-AA00-20CC1F9F20CE}" dt="2023-09-07T20:14:09.811" v="34" actId="1076"/>
      <pc:docMkLst>
        <pc:docMk/>
      </pc:docMkLst>
      <pc:sldChg chg="addSp delSp modSp mod">
        <pc:chgData name="Mohamed Bingabr" userId="00864009-1172-4536-93d5-4dbe32f81f3e" providerId="ADAL" clId="{A3BDCA8C-8047-42AC-AA00-20CC1F9F20CE}" dt="2023-08-31T20:02:00.866" v="25" actId="1076"/>
        <pc:sldMkLst>
          <pc:docMk/>
          <pc:sldMk cId="653393536" sldId="261"/>
        </pc:sldMkLst>
        <pc:spChg chg="add mod">
          <ac:chgData name="Mohamed Bingabr" userId="00864009-1172-4536-93d5-4dbe32f81f3e" providerId="ADAL" clId="{A3BDCA8C-8047-42AC-AA00-20CC1F9F20CE}" dt="2023-08-31T20:01:56.538" v="24" actId="1076"/>
          <ac:spMkLst>
            <pc:docMk/>
            <pc:sldMk cId="653393536" sldId="261"/>
            <ac:spMk id="4" creationId="{71416516-268C-C3D5-2C22-73824F8899C3}"/>
          </ac:spMkLst>
        </pc:spChg>
        <pc:spChg chg="mod">
          <ac:chgData name="Mohamed Bingabr" userId="00864009-1172-4536-93d5-4dbe32f81f3e" providerId="ADAL" clId="{A3BDCA8C-8047-42AC-AA00-20CC1F9F20CE}" dt="2023-08-31T20:01:49.866" v="23" actId="1076"/>
          <ac:spMkLst>
            <pc:docMk/>
            <pc:sldMk cId="653393536" sldId="261"/>
            <ac:spMk id="11" creationId="{00000000-0000-0000-0000-000000000000}"/>
          </ac:spMkLst>
        </pc:spChg>
        <pc:spChg chg="mod">
          <ac:chgData name="Mohamed Bingabr" userId="00864009-1172-4536-93d5-4dbe32f81f3e" providerId="ADAL" clId="{A3BDCA8C-8047-42AC-AA00-20CC1F9F20CE}" dt="2023-08-31T20:02:00.866" v="25" actId="1076"/>
          <ac:spMkLst>
            <pc:docMk/>
            <pc:sldMk cId="653393536" sldId="261"/>
            <ac:spMk id="12" creationId="{00000000-0000-0000-0000-000000000000}"/>
          </ac:spMkLst>
        </pc:spChg>
        <pc:spChg chg="mod">
          <ac:chgData name="Mohamed Bingabr" userId="00864009-1172-4536-93d5-4dbe32f81f3e" providerId="ADAL" clId="{A3BDCA8C-8047-42AC-AA00-20CC1F9F20CE}" dt="2023-08-31T20:01:31.826" v="20" actId="1076"/>
          <ac:spMkLst>
            <pc:docMk/>
            <pc:sldMk cId="653393536" sldId="261"/>
            <ac:spMk id="13" creationId="{00000000-0000-0000-0000-000000000000}"/>
          </ac:spMkLst>
        </pc:spChg>
        <pc:spChg chg="mod">
          <ac:chgData name="Mohamed Bingabr" userId="00864009-1172-4536-93d5-4dbe32f81f3e" providerId="ADAL" clId="{A3BDCA8C-8047-42AC-AA00-20CC1F9F20CE}" dt="2023-08-31T20:01:21.866" v="18" actId="1076"/>
          <ac:spMkLst>
            <pc:docMk/>
            <pc:sldMk cId="653393536" sldId="261"/>
            <ac:spMk id="14" creationId="{00000000-0000-0000-0000-000000000000}"/>
          </ac:spMkLst>
        </pc:spChg>
        <pc:spChg chg="mod">
          <ac:chgData name="Mohamed Bingabr" userId="00864009-1172-4536-93d5-4dbe32f81f3e" providerId="ADAL" clId="{A3BDCA8C-8047-42AC-AA00-20CC1F9F20CE}" dt="2023-08-31T20:01:46.046" v="22" actId="1076"/>
          <ac:spMkLst>
            <pc:docMk/>
            <pc:sldMk cId="653393536" sldId="261"/>
            <ac:spMk id="15" creationId="{00000000-0000-0000-0000-000000000000}"/>
          </ac:spMkLst>
        </pc:spChg>
        <pc:spChg chg="mod">
          <ac:chgData name="Mohamed Bingabr" userId="00864009-1172-4536-93d5-4dbe32f81f3e" providerId="ADAL" clId="{A3BDCA8C-8047-42AC-AA00-20CC1F9F20CE}" dt="2023-08-31T19:58:41.352" v="4" actId="1076"/>
          <ac:spMkLst>
            <pc:docMk/>
            <pc:sldMk cId="653393536" sldId="261"/>
            <ac:spMk id="16" creationId="{00000000-0000-0000-0000-000000000000}"/>
          </ac:spMkLst>
        </pc:spChg>
        <pc:spChg chg="mod">
          <ac:chgData name="Mohamed Bingabr" userId="00864009-1172-4536-93d5-4dbe32f81f3e" providerId="ADAL" clId="{A3BDCA8C-8047-42AC-AA00-20CC1F9F20CE}" dt="2023-08-31T19:58:44.516" v="5" actId="1076"/>
          <ac:spMkLst>
            <pc:docMk/>
            <pc:sldMk cId="653393536" sldId="261"/>
            <ac:spMk id="17" creationId="{6CC33768-BC06-4008-BF05-4F59FE470CE5}"/>
          </ac:spMkLst>
        </pc:spChg>
        <pc:spChg chg="del">
          <ac:chgData name="Mohamed Bingabr" userId="00864009-1172-4536-93d5-4dbe32f81f3e" providerId="ADAL" clId="{A3BDCA8C-8047-42AC-AA00-20CC1F9F20CE}" dt="2023-08-31T19:58:14.304" v="0" actId="478"/>
          <ac:spMkLst>
            <pc:docMk/>
            <pc:sldMk cId="653393536" sldId="261"/>
            <ac:spMk id="18" creationId="{8AD4099F-A957-4CB9-BAD0-F3447100FC25}"/>
          </ac:spMkLst>
        </pc:spChg>
      </pc:sldChg>
      <pc:sldChg chg="modSp mod">
        <pc:chgData name="Mohamed Bingabr" userId="00864009-1172-4536-93d5-4dbe32f81f3e" providerId="ADAL" clId="{A3BDCA8C-8047-42AC-AA00-20CC1F9F20CE}" dt="2023-09-07T20:14:09.811" v="34" actId="1076"/>
        <pc:sldMkLst>
          <pc:docMk/>
          <pc:sldMk cId="616427152" sldId="280"/>
        </pc:sldMkLst>
        <pc:spChg chg="mod">
          <ac:chgData name="Mohamed Bingabr" userId="00864009-1172-4536-93d5-4dbe32f81f3e" providerId="ADAL" clId="{A3BDCA8C-8047-42AC-AA00-20CC1F9F20CE}" dt="2023-09-07T20:14:09.811" v="34" actId="1076"/>
          <ac:spMkLst>
            <pc:docMk/>
            <pc:sldMk cId="616427152" sldId="280"/>
            <ac:spMk id="4"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4T20:31:37.118"/>
    </inkml:context>
    <inkml:brush xml:id="br0">
      <inkml:brushProperty name="width" value="0.05" units="cm"/>
      <inkml:brushProperty name="height" value="0.05" units="cm"/>
      <inkml:brushProperty name="color" value="#E71224"/>
    </inkml:brush>
  </inkml:definitions>
  <inkml:trace contextRef="#ctx0" brushRef="#br0">23 16 11544 0 0,'0'0'256'0'0,"-9"-3"48"0"0,9 3 16 0 0,-9-9 0 0 0,9 9-256 0 0,0 0-64 0 0,0 0 0 0 0,-4-3 0 0 0,4 3 0 0 0,0 0 0 0 0,0 0-96 0 0,0 0-3312 0 0,0 0-656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00.989"/>
    </inkml:context>
    <inkml:brush xml:id="br0">
      <inkml:brushProperty name="width" value="0.05" units="cm"/>
      <inkml:brushProperty name="height" value="0.05" units="cm"/>
      <inkml:brushProperty name="color" value="#004F8B"/>
    </inkml:brush>
  </inkml:definitions>
  <inkml:trace contextRef="#ctx0" brushRef="#br0">24 58 4864 0 0,'0'0'101'0'0,"0"-5"22"0"0,3-17 559 0 0,-2 15-232 0 0,8-10 907 0 0,-7 10 485 0 0,1 14 1892 0 0,-3-5-3648 0 0,0 1 0 0 0,0 0 0 0 0,0-1 0 0 0,-1 1 0 0 0,1 0-1 0 0,-1-1 1 0 0,1 1 0 0 0,-2 2 0 0 0,-2 14 272 0 0,2-9-210 0 0,-15 46 466 0 0,15-44-532 0 0,-1 26 0 0 0,-2-18 464 0 0,2-12-478 0 0,2 15-3 0 0,1-21 7 0 0,0-2 7 0 0,0 2 1 0 0,0 0-81 0 0,0 1 1 0 0,0-1-1 0 0,0 1 1 0 0,0-1-1 0 0,0 1 1 0 0,0 0-1 0 0,1-1 1 0 0,0 1 0 0 0,-1-1-1 0 0,1 1 1 0 0,2 2-1 0 0,5 19 63 0 0,-4-16-62 0 0,1-1 10 0 0,-1-1 48 0 0,1 1 11 0 0,-2-1-60 0 0,0-2-2 0 0,8 3-8 0 0,-6-1 1 0 0,-1-2 10 0 0,-3-3-5 0 0,1-1 0 0 0,-1 0 0 0 0,0 1 0 0 0,0-1 0 0 0,1 0 0 0 0,-1 0 0 0 0,1 0 0 0 0,-1 0-1 0 0,0 0 1 0 0,1-1 0 0 0,-1 1 0 0 0,2-1 0 0 0,8-2 48 0 0,-9 0-54 0 0,-1 1 3 0 0,4-1-3 0 0,0-1 0 0 0,0 0 0 0 0,0 0 0 0 0,0 0 0 0 0,5-8 1 0 0,1 0-147 0 0,0 8-201 0 0,-3 0-2851 0 0,-8 4 2434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49.929"/>
    </inkml:context>
    <inkml:brush xml:id="br0">
      <inkml:brushProperty name="width" value="0.05" units="cm"/>
      <inkml:brushProperty name="height" value="0.05" units="cm"/>
    </inkml:brush>
  </inkml:definitions>
  <inkml:trace contextRef="#ctx0" brushRef="#br0">5 0 11112 0 0,'0'0'236'0'0,"0"0"9"0"0,0 2-153 0 0,5 68 1327 0 0,-3-19-812 0 0,-1-30-417 0 0,-1 0-1 0 0,-3 33 1 0 0,-1-3-118 0 0,1-29 58 0 0,1-1 1 0 0,2 36 0 0 0,0-40 50 0 0,0-12-141 0 0,2-4 28 0 0,-1 1 0 0 0,1-1-1 0 0,0 1 1 0 0,0-1 0 0 0,1 0 0 0 0,-1 0 0 0 0,0 0 0 0 0,4 1 0 0 0,-3-1-18 0 0,-1-1 0 0 0,0 0 0 0 0,1 0 1 0 0,-1 0-1 0 0,1-1 0 0 0,-1 1 0 0 0,0-1 1 0 0,1 1-1 0 0,-1-1 0 0 0,3-1 1 0 0,7-1 140 0 0,-5 0-104 0 0,0 0 1 0 0,0 0 0 0 0,-1-1 0 0 0,1 1 0 0 0,-1-2-1 0 0,0 1 1 0 0,9-9 0 0 0,2-1 55 0 0,-1 3-128 0 0,-3 1-14 0 0,0 1 0 0 0,23-12 0 0 0,-17 8-69 0 0,-17 11 23 0 0,0 0 0 0 0,0 0 0 0 0,1 1 0 0 0,-1-1-1 0 0,1 1 1 0 0,0-1 0 0 0,-1 1 0 0 0,1 0 0 0 0,4-1-1 0 0,6-4-875 0 0,-13 5 507 0 0,0 1-160 0 0,0 0-660 0 0,0 0-286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0.269"/>
    </inkml:context>
    <inkml:brush xml:id="br0">
      <inkml:brushProperty name="width" value="0.05" units="cm"/>
      <inkml:brushProperty name="height" value="0.05" units="cm"/>
    </inkml:brush>
  </inkml:definitions>
  <inkml:trace contextRef="#ctx0" brushRef="#br0">1 107 10200 0 0,'0'-16'480'0'0,"4"-66"3696"0"0,-4 81-3804 0 0,0-6 2557 0 0,-4 191-2479 0 0,4-10-770 0 0,0-172 248 0 0,0 0 0 0 0,0 3 69 0 0,0 0-2761 0 0,0-5 2092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0.691"/>
    </inkml:context>
    <inkml:brush xml:id="br0">
      <inkml:brushProperty name="width" value="0.05" units="cm"/>
      <inkml:brushProperty name="height" value="0.05" units="cm"/>
    </inkml:brush>
  </inkml:definitions>
  <inkml:trace contextRef="#ctx0" brushRef="#br0">10 52 14528 0 0,'0'0'314'0'0,"0"0"-6"0"0,0 0-108 0 0,0 0 280 0 0,0 0 140 0 0,0 0 27 0 0,0 0-59 0 0,0 2-278 0 0,-3 9-127 0 0,0 0-1 0 0,2 1 0 0 0,-1 0 0 0 0,1 0 0 0 0,2 22 0 0 0,-1-13-125 0 0,1-4-4 0 0,1 1 1 0 0,4 18 0 0 0,-5-32-57 0 0,7 29-321 0 0,2-1 0 0 0,16 38-1 0 0,-21-60 259 0 0,0-1 0 0 0,1 1 0 0 0,0-1 0 0 0,13 15-1 0 0,-18-23 61 0 0,-1 0-1 0 0,1-1 0 0 0,0 1 0 0 0,0-1 0 0 0,0 1 0 0 0,0-1 1 0 0,-1 0-1 0 0,1 1 0 0 0,0-1 0 0 0,0 0 0 0 0,0 0 0 0 0,0 1 1 0 0,0-1-1 0 0,0 0 0 0 0,0 0 0 0 0,0 0 0 0 0,0 0 0 0 0,0 0 1 0 0,0 0-1 0 0,0-1 0 0 0,0 1 0 0 0,0 0 0 0 0,1-1 0 0 0,-1 1 4 0 0,1 0-1 0 0,-1-1 1 0 0,1 0-1 0 0,0 1 0 0 0,-1-1 1 0 0,0 0-1 0 0,1 0 1 0 0,-1 0-1 0 0,1 0 1 0 0,-1 0-1 0 0,0 0 0 0 0,2-1 1 0 0,7-14 29 0 0,-1 0 0 0 0,0 0 0 0 0,-1-1 0 0 0,10-29 0 0 0,0-30-26 0 0,4-30 0 0 0,-7 32 12 0 0,-7 32-490 0 0,-8 22-277 0 0,0 18-441 0 0,0 2-306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1.604"/>
    </inkml:context>
    <inkml:brush xml:id="br0">
      <inkml:brushProperty name="width" value="0.05" units="cm"/>
      <inkml:brushProperty name="height" value="0.05" units="cm"/>
    </inkml:brush>
  </inkml:definitions>
  <inkml:trace contextRef="#ctx0" brushRef="#br0">1 0 8176 0 0,'0'0'234'0'0,"0"0"6"0"0,0 0-82 0 0,0 0 198 0 0,0 0 105 0 0,0 0 19 0 0,0 0-8 0 0,0 0-60 0 0,0 0-27 0 0,0 0-7 0 0,0 0-12 0 0,0 0-36 0 0,0 0-12 0 0,0 0-4 0 0,0 0-25 0 0,0 0-94 0 0,0 0-41 0 0,0 0-8 0 0,0 0-13 0 0,0 0-45 0 0,0 0-21 0 0,0 0-3 0 0,0 0 0 0 0,0 8 16 0 0,12 23 280 0 0,-7-17 112 0 0,5 21 0 0 0,-3-9-49 0 0,-4-18-293 0 0,-1 1-1 0 0,0-1 1 0 0,-1 1 0 0 0,2 13-1 0 0,-1 19 328 0 0,0-27-351 0 0,-2-1 0 0 0,1 0-1 0 0,-3 14 1 0 0,-2 19 177 0 0,-4 22-230 0 0,9-64-53 0 0,-1-3 0 0 0,0 0 0 0 0,0 0 0 0 0,0 0 0 0 0,0 0 0 0 0,0 0 0 0 0,0 0 0 0 0,0 0 0 0 0,0 0 0 0 0,0 0 0 0 0,0 0 0 0 0,-1 0 0 0 0,1 0 0 0 0,0 0 0 0 0,-1 1 0 0 0,-2 5-26 0 0,2-5-116 0 0,1-2 48 0 0,0 1-1 0 0,0 0 0 0 0,1 0 1 0 0,-1-1-1 0 0,0 1 0 0 0,0 0 1 0 0,1-1-1 0 0,-1 1 0 0 0,0 0 1 0 0,1 0-1 0 0,-1-1 0 0 0,1 1 1 0 0,-1-1-1 0 0,1 1 1 0 0,0 1-1 0 0,7-2-366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2.148"/>
    </inkml:context>
    <inkml:brush xml:id="br0">
      <inkml:brushProperty name="width" value="0.05" units="cm"/>
      <inkml:brushProperty name="height" value="0.05" units="cm"/>
    </inkml:brush>
  </inkml:definitions>
  <inkml:trace contextRef="#ctx0" brushRef="#br0">167 37 12488 0 0,'0'0'266'0'0,"0"0"1"0"0,-10 4 618 0 0,-1 1-323 0 0,-4 3 344 0 0,-20 12 0 0 0,30-17-805 0 0,1 1 0 0 0,-1 0 0 0 0,1 0 0 0 0,-1 0 0 0 0,1 0 0 0 0,1 0 0 0 0,-8 11-1 0 0,6-7-41 0 0,-3 6-9 0 0,0 0-1 0 0,0 0 0 0 0,1 0 0 0 0,-6 22 0 0 0,12-31-55 0 0,-1 1 0 0 0,1 0 0 0 0,0-1 0 0 0,1 1 0 0 0,0 0 0 0 0,0 0 0 0 0,0-1 0 0 0,0 1 0 0 0,1 0 0 0 0,0-1 0 0 0,0 1 0 0 0,1-1 1 0 0,-1 1-1 0 0,1-1 0 0 0,0 1 0 0 0,1-1 0 0 0,3 6 0 0 0,-4-9-2 0 0,-1 0 1 0 0,1 0 0 0 0,-1 0-1 0 0,1 0 1 0 0,0 0 0 0 0,0-1-1 0 0,0 1 1 0 0,0-1-1 0 0,0 0 1 0 0,0 1 0 0 0,0-1-1 0 0,0 0 1 0 0,1 0-1 0 0,-1 0 1 0 0,0-1 0 0 0,1 1-1 0 0,-1-1 1 0 0,0 1 0 0 0,1-1-1 0 0,2 1 1 0 0,0-1 4 0 0,0 0 1 0 0,-1 0-1 0 0,1-1 0 0 0,0 1 1 0 0,-1-1-1 0 0,1 0 0 0 0,-1 0 1 0 0,1-1-1 0 0,5-2 0 0 0,6-3 3 0 0,-9 5 0 0 0,-2-1 0 0 0,1 0 0 0 0,0 0 0 0 0,0 0 0 0 0,-1-1 0 0 0,7-6 0 0 0,10-9-4 0 0,-14 13 46 0 0,0-1 0 0 0,0 0 0 0 0,0-1 0 0 0,-1 0 1 0 0,-1 0-1 0 0,1 0 0 0 0,-1-1 0 0 0,0 0 1 0 0,5-13-1 0 0,-9 17 11 0 0,-1 1-1 0 0,1-1 1 0 0,-1 1 0 0 0,0-1 0 0 0,-1 0-1 0 0,1 1 1 0 0,-1-1 0 0 0,0 0 0 0 0,0 0 0 0 0,0 1-1 0 0,-1-1 1 0 0,0 0 0 0 0,0 0 0 0 0,0 1-1 0 0,0-1 1 0 0,-1 1 0 0 0,0-1 0 0 0,-2-3-1 0 0,2 2-21 0 0,-1-2 17 0 0,-1 0-1 0 0,1 0 1 0 0,-1 0-1 0 0,-1 1 1 0 0,-8-11-1 0 0,6 9-3 0 0,5 7-33 0 0,1 0-1 0 0,-1 0 0 0 0,0 0 0 0 0,0 0 0 0 0,0 1 1 0 0,0-1-1 0 0,0 1 0 0 0,0-1 0 0 0,0 1 0 0 0,-1 0 0 0 0,1 0 1 0 0,0 0-1 0 0,-5-1 0 0 0,6 1-14 0 0,0 0-1 0 0,0 1 0 0 0,0-1 1 0 0,0 1-1 0 0,0-1 1 0 0,0 1-1 0 0,0 0 0 0 0,0-1 1 0 0,0 1-1 0 0,0 0 1 0 0,0 0-1 0 0,0 0 0 0 0,0 0 1 0 0,-1 0-1 0 0,-1 0 1 0 0,0 0-68 0 0,2 0-22 0 0,1 0-47 0 0,-6 4 19 0 0,3-3-2580 0 0,3-1 2096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2.540"/>
    </inkml:context>
    <inkml:brush xml:id="br0">
      <inkml:brushProperty name="width" value="0.05" units="cm"/>
      <inkml:brushProperty name="height" value="0.05" units="cm"/>
    </inkml:brush>
  </inkml:definitions>
  <inkml:trace contextRef="#ctx0" brushRef="#br0">47 0 11880 0 0,'0'0'257'0'0,"0"0"-2"0"0,0 0-73 0 0,0 0 292 0 0,0 0 144 0 0,0 0 29 0 0,0 0-43 0 0,0 0-212 0 0,-1 2-96 0 0,-4 3-70 0 0,1 0 1 0 0,-1 0 0 0 0,1 1-1 0 0,0 0 1 0 0,-3 6-1 0 0,3-5-85 0 0,2-4-11 0 0,1 1-1 0 0,0-1 1 0 0,-1 0 0 0 0,1 1 0 0 0,-1 5-1 0 0,1-4-101 0 0,0 3-28 0 0,0 1 0 0 0,1-1 0 0 0,0 1 0 0 0,1 9 0 0 0,-1 3 0 0 0,1-4-294 0 0,1 0 0 0 0,4 21-1 0 0,-2-21 37 0 0,-2 0 0 0 0,1 22 0 0 0,-2-27 25 0 0,-2 1 0 0 0,0-1-1 0 0,0 1 1 0 0,-2-1 0 0 0,1 0-1 0 0,-8 20 1 0 0,9-30-100 0 0,1-2-3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3.636"/>
    </inkml:context>
    <inkml:brush xml:id="br0">
      <inkml:brushProperty name="width" value="0.05" units="cm"/>
      <inkml:brushProperty name="height" value="0.05" units="cm"/>
    </inkml:brush>
  </inkml:definitions>
  <inkml:trace contextRef="#ctx0" brushRef="#br0">200 8 6968 0 0,'0'0'157'0'0,"0"0"23"0"0,0 0 11 0 0,15-5 1 0 0,-8 4 290 0 0,1 0 0 0 0,-1 1 0 0 0,14 0 1 0 0,-7 0-44 0 0,-14 0-14 0 0,5-1-105 0 0,-2 2 801 0 0,-3 1 2459 0 0,-5 3-3319 0 0,0 0-1 0 0,0-1 1 0 0,0 0-1 0 0,0 0 0 0 0,-1 0 1 0 0,-10 6-1 0 0,-11 7 134 0 0,15-9-231 0 0,-1-1 0 0 0,1-1 0 0 0,-24 10 0 0 0,-13 5 81 0 0,-12 8-25 0 0,54-25-176 0 0,-1 3-22 0 0,2-3 2 0 0,5-4-110 0 0,1 0-20 0 0,0 0 3 0 0,0 0-5 0 0,0 0-23 0 0,0 0-11 0 0,0 0-1 0 0,0 0 0 0 0,0 2 99 0 0,-1 0 0 0 0,1 0 0 0 0,1-1 0 0 0,-1 1 0 0 0,0 0 0 0 0,0 0 0 0 0,1-1 0 0 0,-1 1 0 0 0,1 0 0 0 0,-1 0 0 0 0,1-1 0 0 0,0 1 0 0 0,0-1 0 0 0,-1 1 0 0 0,3 2 0 0 0,-1-2-21 0 0,0 1-1 0 0,1-1 0 0 0,-1 1 1 0 0,-1 0-1 0 0,1 0 0 0 0,0 0 0 0 0,-1 0 1 0 0,1 0-1 0 0,-1 0 0 0 0,0 0 0 0 0,0 0 1 0 0,0 0-1 0 0,-1 1 0 0 0,1-1 1 0 0,-1 0-1 0 0,0 1 0 0 0,0-1 0 0 0,0 0 1 0 0,0 1-1 0 0,-1 4 0 0 0,-3 1 135 0 0,0-1-54 0 0,0-2 2 0 0,3-5 58 0 0,0 1-4 0 0,-5 4-6 0 0,4-5 0 0 0,4-1-11 0 0,10-7-33 0 0,-1-1 0 0 0,18-14 1 0 0,-16 12-14 0 0,24-15 0 0 0,-1 5-7 0 0,-29 17 0 0 0,-4 2 0 0 0,1-1 0 0 0,-1 1 0 0 0,1 0 0 0 0,-1 0 0 0 0,1 0 0 0 0,-1 1 0 0 0,1-1 0 0 0,4 1 0 0 0,0 0 40 0 0,-1 0 1 0 0,1 0-1 0 0,-1 1 1 0 0,9 2-1 0 0,-14-2 14 0 0,1-1 0 0 0,-1 1 0 0 0,0 0 0 0 0,1 0 0 0 0,-1 0 0 0 0,0 1 0 0 0,0-1 0 0 0,0 0 1 0 0,0 1-1 0 0,0-1 0 0 0,-1 1 0 0 0,1 0 0 0 0,0 0 0 0 0,-1 0 0 0 0,1 0 0 0 0,1 2 0 0 0,3 4 205 0 0,-6-8-251 0 0,0 0 0 0 0,0 1 0 0 0,1-1 0 0 0,-1 0 0 0 0,0 1 0 0 0,1-1 0 0 0,-1 0 0 0 0,0 1 0 0 0,0-1 0 0 0,0 0 0 0 0,1 1 0 0 0,-1-1 0 0 0,0 1 0 0 0,0-1 0 0 0,0 1 0 0 0,0-1 0 0 0,0 0 0 0 0,0 1-1 0 0,0-1 1 0 0,0 1 0 0 0,0 0 15 0 0,0 0 0 0 0,1 0-1 0 0,-1 0 1 0 0,0 0 0 0 0,0 0-1 0 0,0 0 1 0 0,1-1-1 0 0,-1 1 1 0 0,1 0 0 0 0,-1 0-1 0 0,0 0 1 0 0,2 1 0 0 0,-2-2-11 0 0,1 1 0 0 0,-1 0 0 0 0,1 0 0 0 0,-1-1 0 0 0,1 1 0 0 0,-1 0 1 0 0,0 0-1 0 0,1 0 0 0 0,-1 0 0 0 0,0 0 0 0 0,0 0 0 0 0,0 1 0 0 0,1 15 63 0 0,0-13-58 0 0,-1 1 0 0 0,0-1 0 0 0,0 1 0 0 0,-1 7 0 0 0,-1-2-13 0 0,0 2 12 0 0,0 0 1 0 0,-6 14 0 0 0,2-9-7 0 0,5-12 1 0 0,-1 0 0 0 0,1 0-1 0 0,-1 0 1 0 0,-3 5 0 0 0,1-4-4 0 0,0 0 0 0 0,0 0 0 0 0,0 0 0 0 0,0-1 0 0 0,-1 0 0 0 0,0 0 1 0 0,0 0-1 0 0,-11 7 0 0 0,-1 2 4 0 0,13-10-11 0 0,0-1 0 0 0,-1 1 0 0 0,1-1 0 0 0,-10 5-1 0 0,7-5-48 0 0,1 0-1 0 0,-1-1 1 0 0,0 0-1 0 0,-1 0 1 0 0,1 0-1 0 0,-12 0 1 0 0,16-2-20 0 0,1 0 1 0 0,-1 0-1 0 0,0 0 0 0 0,1 0 1 0 0,-1 0-1 0 0,0-1 0 0 0,0 0 1 0 0,1 1-1 0 0,-1-1 0 0 0,1 0 1 0 0,-1 0-1 0 0,1-1 0 0 0,-1 1 1 0 0,1 0-1 0 0,0-1 0 0 0,-1 1 1 0 0,1-1-1 0 0,0 0 0 0 0,0 0 1 0 0,0 0-1 0 0,-2-3 0 0 0,0-2-226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4.067"/>
    </inkml:context>
    <inkml:brush xml:id="br0">
      <inkml:brushProperty name="width" value="0.05" units="cm"/>
      <inkml:brushProperty name="height" value="0.05" units="cm"/>
    </inkml:brush>
  </inkml:definitions>
  <inkml:trace contextRef="#ctx0" brushRef="#br0">40 119 13096 0 0,'0'0'478'0'0,"0"0"-210"0"0,-4 5 964 0 0,1-2-927 0 0,-1 1 0 0 0,2-1 0 0 0,-1 1 0 0 0,0-1 0 0 0,1 1 0 0 0,-1 0 0 0 0,1 0 0 0 0,0 0 0 0 0,-3 8 0 0 0,3-2-287 0 0,0 0 0 0 0,1-1 1 0 0,0 1-1 0 0,1 16 0 0 0,0-5-18 0 0,0-14-38 0 0,1 1-1 0 0,0-1 0 0 0,0 1 1 0 0,1-1-1 0 0,3 11 0 0 0,-2-11 39 0 0,-3-6 0 0 0,1-1 0 0 0,-1 1 0 0 0,0-1 0 0 0,0 1 0 0 0,0-1 0 0 0,1 1 0 0 0,-1-1 0 0 0,0 0 0 0 0,1 1 0 0 0,-1-1 0 0 0,0 1 0 0 0,1-1 0 0 0,-1 0 0 0 0,0 1 0 0 0,1-1 0 0 0,-1 0 0 0 0,1 1 0 0 0,-1-1 0 0 0,1 0 0 0 0,-1 0 0 0 0,0 0 0 0 0,1 1 0 0 0,-1-1 0 0 0,1 0 0 0 0,-1 0 0 0 0,1 0 0 0 0,-1 0 0 0 0,1 0 0 0 0,-1 0 0 0 0,1 0 0 0 0,-1 0 0 0 0,1 0 0 0 0,-1 0 0 0 0,1 0 0 0 0,-1 0 0 0 0,1 0 0 0 0,-1 0 0 0 0,1-1 0 0 0,0 1 0 0 0,0-1 0 0 0,3 0 18 0 0,-1-1-1 0 0,0 0 1 0 0,1 0-1 0 0,-1 0 1 0 0,0 0-1 0 0,0 0 0 0 0,0-1 1 0 0,0 1-1 0 0,-1-1 1 0 0,1 0-1 0 0,-1 0 0 0 0,3-3 1 0 0,6-7-13 0 0,-4 4-5 0 0,0 0 0 0 0,0 0 0 0 0,-1-1 0 0 0,0 0 0 0 0,4-12 0 0 0,6-9 0 0 0,64-127-2358 0 0,-76 147 1606 0 0,-4 3-129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4.949"/>
    </inkml:context>
    <inkml:brush xml:id="br0">
      <inkml:brushProperty name="width" value="0.05" units="cm"/>
      <inkml:brushProperty name="height" value="0.05" units="cm"/>
    </inkml:brush>
  </inkml:definitions>
  <inkml:trace contextRef="#ctx0" brushRef="#br0">33 1 9872 0 0,'0'0'209'0'0,"0"0"54"0"0,0 0 74 0 0,-15 5 2798 0 0,13-4-3006 0 0,1-1 1 0 0,0 1 0 0 0,0 0-1 0 0,0 0 1 0 0,-1 0 0 0 0,1 0 0 0 0,0 0-1 0 0,1 0 1 0 0,-1 0 0 0 0,0 1-1 0 0,0-1 1 0 0,0 0 0 0 0,1 0 0 0 0,-1 1-1 0 0,0-1 1 0 0,1 0 0 0 0,-1 1-1 0 0,1-1 1 0 0,0 1 0 0 0,-1-1 0 0 0,1 1-1 0 0,0-1 1 0 0,0 3 0 0 0,0 4-170 0 0,1 0 1 0 0,0 0-1 0 0,3 11 1 0 0,-1 2 267 0 0,17 85-164 0 0,-13-67-70 0 0,-4-22 118 0 0,0-1 0 0 0,-1 1 0 0 0,0 19 0 0 0,-2-34-223 0 0,0-2-121 0 0,0 0-51 0 0,5 22-2878 0 0,-5-20 2667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5.351"/>
    </inkml:context>
    <inkml:brush xml:id="br0">
      <inkml:brushProperty name="width" value="0.05" units="cm"/>
      <inkml:brushProperty name="height" value="0.05" units="cm"/>
    </inkml:brush>
  </inkml:definitions>
  <inkml:trace contextRef="#ctx0" brushRef="#br0">82 1 10304 0 0,'0'0'374'0'0,"-6"9"1257"0"0,-2 0-638 0 0,1 0 0 0 0,0 1-1 0 0,-10 20 1 0 0,5-10-180 0 0,9-13-702 0 0,-1 0 0 0 0,1 0 1 0 0,0 0-1 0 0,1 1 0 0 0,0-1 0 0 0,0 1 1 0 0,1-1-1 0 0,-1 13 0 0 0,1-3-69 0 0,1 6-3 0 0,1-15-27 0 0,-1-1 0 0 0,0 1-1 0 0,-1 10 1 0 0,0-13-36 0 0,1 1 0 0 0,0-1 1 0 0,0 0-1 0 0,0 1 0 0 0,0-1 1 0 0,1 0-1 0 0,0 0 0 0 0,0 0 1 0 0,2 7-1 0 0,-1-8 7 0 0,-1 0 0 0 0,0 0 0 0 0,0 0 0 0 0,-1 0 1 0 0,1 5-1 0 0,-1-6 10 0 0,1 0-1 0 0,-1 0 1 0 0,1 1 0 0 0,-1-1 0 0 0,1 0 0 0 0,0 0-1 0 0,2 4 1 0 0,-3-5-262 0 0,1-1 0 0 0,-1 1 0 0 0,0 0 0 0 0,1-1 0 0 0,-1 1 0 0 0,0 0 0 0 0,0-1 0 0 0,0 1 0 0 0,-1 3 0 0 0,1-4-658 0 0,0-1 222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01.560"/>
    </inkml:context>
    <inkml:brush xml:id="br0">
      <inkml:brushProperty name="width" value="0.05" units="cm"/>
      <inkml:brushProperty name="height" value="0.05" units="cm"/>
      <inkml:brushProperty name="color" value="#004F8B"/>
    </inkml:brush>
  </inkml:definitions>
  <inkml:trace contextRef="#ctx0" brushRef="#br0">28 61 6592 0 0,'0'0'308'0'0,"0"0"117"0"0,-11-5 1323 0 0,10 4-1576 0 0,-1 1 0 0 0,1-1-1 0 0,0 1 1 0 0,-1-1 0 0 0,1 0 0 0 0,0 1-1 0 0,0-1 1 0 0,0 0 0 0 0,-1 0 0 0 0,1 0 0 0 0,-1-1-1 0 0,2 2-131 0 0,0 0 0 0 0,0 0-1 0 0,0 0 1 0 0,0 0 0 0 0,0 0 0 0 0,0 0-1 0 0,0-1 1 0 0,0 1 0 0 0,0 0-1 0 0,0 0 1 0 0,0 0 0 0 0,0 0-1 0 0,0 0 1 0 0,0 0 0 0 0,0 0-1 0 0,0 0 1 0 0,0-1 0 0 0,0 1 0 0 0,0 0-1 0 0,0 0 1 0 0,0 0 0 0 0,0 0-1 0 0,0 0 1 0 0,0 0 0 0 0,0 0-1 0 0,0 0 1 0 0,0-1 0 0 0,0 1-1 0 0,0 0 1 0 0,0 0 0 0 0,0 0 0 0 0,0 0-1 0 0,0 0 1 0 0,1 0 0 0 0,-1 0-1 0 0,0 0 1 0 0,0 0 0 0 0,0 0-1 0 0,0 0 1 0 0,0 0 0 0 0,0 0-1 0 0,11-2 592 0 0,23-5 297 0 0,-1 2-400 0 0,-22 4-366 0 0,-1 0 1 0 0,19-5 0 0 0,-10-2-91 0 0,-15 6-24 0 0,0 0 0 0 0,-1 0 0 0 0,1 1 0 0 0,0-1 0 0 0,-1 1 0 0 0,1 0 0 0 0,7 0 0 0 0,-9 1 2 0 0,-2 0-114 0 0,0 0-68 0 0,0 0-198 0 0,0 0-68 0 0,0 0-8 0 0,0 0-68 0 0,0 0-275 0 0,0 0-124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5.976"/>
    </inkml:context>
    <inkml:brush xml:id="br0">
      <inkml:brushProperty name="width" value="0.05" units="cm"/>
      <inkml:brushProperty name="height" value="0.05" units="cm"/>
    </inkml:brush>
  </inkml:definitions>
  <inkml:trace contextRef="#ctx0" brushRef="#br0">39 109 8936 0 0,'0'0'325'0'0,"-1"2"-121"0"0,-4 5 202 0 0,0 0 0 0 0,1 1-1 0 0,0 0 1 0 0,1-1 0 0 0,-1 1 0 0 0,1 0-1 0 0,-2 11 1 0 0,4-14-393 0 0,0 0 0 0 0,0 0 0 0 0,0 0-1 0 0,1 0 1 0 0,0 0 0 0 0,0 0 0 0 0,0 0 0 0 0,1 0 0 0 0,0 0-1 0 0,0 0 1 0 0,0 0 0 0 0,0 0 0 0 0,1 0 0 0 0,2 6 0 0 0,3-1-13 0 0,-3-8 0 0 0,-1-1 0 0 0,1 2 89 0 0,1 0 1 0 0,0-1 0 0 0,-1 1-1 0 0,1-1 1 0 0,0 0 0 0 0,0 0 0 0 0,1-1-1 0 0,-1 1 1 0 0,0-1 0 0 0,0 0-1 0 0,1-1 1 0 0,-1 1 0 0 0,9-1 0 0 0,-6 0 25 0 0,-1-1 0 0 0,1 1 1 0 0,-1-1-1 0 0,0 0 0 0 0,1-1 1 0 0,-1 0-1 0 0,9-3 0 0 0,11-2 511 0 0,4-2-406 0 0,-24 5-150 0 0,1-1 1 0 0,-2 0-1 0 0,1 0 1 0 0,0 0-1 0 0,-1 0 1 0 0,0-1-1 0 0,-1 0 1 0 0,1-1-1 0 0,-1 1 1 0 0,0-1-1 0 0,-1 0 1 0 0,1 0-1 0 0,-2-1 1 0 0,1 1-1 0 0,-1-1 1 0 0,0 0-1 0 0,0 0 1 0 0,1-9-1 0 0,-3 13-37 0 0,-1-1 0 0 0,0 1 0 0 0,-1 0 0 0 0,1-1 0 0 0,-1 1 0 0 0,0-1 0 0 0,0 1 0 0 0,0 0 0 0 0,0 0 0 0 0,-1-1 0 0 0,1 1 0 0 0,-1 0 0 0 0,-4-5 0 0 0,-4-13 69 0 0,8 18-87 0 0,1 1 0 0 0,-1-1-1 0 0,0 1 1 0 0,0 0 0 0 0,0 0-1 0 0,0 0 1 0 0,-1 0 0 0 0,0 0-1 0 0,1 0 1 0 0,-1 1 0 0 0,0-1-1 0 0,0 1 1 0 0,0 0 0 0 0,0 0-1 0 0,-6-3 1 0 0,7 4-14 0 0,1 1-1 0 0,-1-1 1 0 0,0 0-1 0 0,1 0 1 0 0,-1 1-1 0 0,0-1 1 0 0,0 1-1 0 0,0 0 1 0 0,1-1-1 0 0,-1 1 1 0 0,0 0-1 0 0,0 0 1 0 0,0 0-1 0 0,0 0 1 0 0,1 1-1 0 0,-1-1 1 0 0,0 0-1 0 0,0 1 1 0 0,0-1-1 0 0,1 1 1 0 0,-1 0-1 0 0,0-1 1 0 0,1 1-1 0 0,-1 0 1 0 0,-2 2-1 0 0,0-1-20 0 0,-3 4-242 0 0,0-1-1 0 0,0 1 1 0 0,0 1-1 0 0,1-1 1 0 0,0 1-1 0 0,0 0 1 0 0,1 1-1 0 0,-6 10 1 0 0,1-4-139 0 0,6-8 60 0 0,0 0 1 0 0,1 0 0 0 0,-5 11-1 0 0,4-5-193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6.952"/>
    </inkml:context>
    <inkml:brush xml:id="br0">
      <inkml:brushProperty name="width" value="0.05" units="cm"/>
      <inkml:brushProperty name="height" value="0.05" units="cm"/>
    </inkml:brush>
  </inkml:definitions>
  <inkml:trace contextRef="#ctx0" brushRef="#br0">188 41 12304 0 0,'0'0'266'0'0,"0"0"1"0"0,-5-18 762 0 0,5 17-988 0 0,0 1 0 0 0,0-1-1 0 0,0 0 1 0 0,0 1 0 0 0,0-1 0 0 0,0 1-1 0 0,0-1 1 0 0,0 0 0 0 0,0 1 0 0 0,0-1-1 0 0,0 1 1 0 0,-1-1 0 0 0,1 0 0 0 0,0 1-1 0 0,0-1 1 0 0,-1 1 0 0 0,1-1 0 0 0,0 1-1 0 0,-1-1 1 0 0,1 1 0 0 0,-1-1 0 0 0,1 1-1 0 0,0 0 1 0 0,-1-1 0 0 0,1 1-1 0 0,-1 0 1 0 0,1-1 0 0 0,-2 0 0 0 0,-7-5 931 0 0,8 5-866 0 0,1 1-8 0 0,0 0-6 0 0,-3 2-15 0 0,3-2-73 0 0,-1 1 0 0 0,0-1-1 0 0,1 0 1 0 0,-1 0-1 0 0,0 0 1 0 0,1 0 0 0 0,-1 1-1 0 0,0-1 1 0 0,1 0-1 0 0,-1 1 1 0 0,1-1 0 0 0,-1 0-1 0 0,1 1 1 0 0,-1-1-1 0 0,1 1 1 0 0,-1-1 0 0 0,0 2-1 0 0,-7 6 64 0 0,0 2 0 0 0,1-1 0 0 0,0 1 0 0 0,0 0-1 0 0,1 1 1 0 0,0-1 0 0 0,1 1 0 0 0,-4 13 0 0 0,-6 10 11 0 0,-35 86-25 0 0,45-104-63 0 0,0 0 0 0 0,1 0-1 0 0,1 1 1 0 0,0-1 0 0 0,1 1-1 0 0,1 0 1 0 0,1 25 0 0 0,2-39-5 0 0,-1 1 0 0 0,1-1 0 0 0,-1 0 0 0 0,1 1 0 0 0,4 3 0 0 0,-6-6-2 0 0,2 1-19 0 0,1 1 0 0 0,-1 0 0 0 0,1-1 1 0 0,0 0-1 0 0,0 1 0 0 0,0-1 0 0 0,1 0 0 0 0,-1-1 0 0 0,0 1 0 0 0,1-1 0 0 0,-1 1 0 0 0,5 0 0 0 0,-3 0 1 0 0,1-1-1 0 0,-1 0 0 0 0,0 0 1 0 0,1-1-1 0 0,-1 1 0 0 0,1-1 1 0 0,9-2-1 0 0,2-1-7 0 0,31-12 1 0 0,-9 2-139 0 0,-30 10 168 0 0,1-1 0 0 0,-1 0 1 0 0,0-1-1 0 0,0 0 0 0 0,0-1 1 0 0,-1 1-1 0 0,1-2 1 0 0,-2 1-1 0 0,1-1 0 0 0,7-9 1 0 0,-2-6 103 0 0,-13 21-13 0 0,0 1 10 0 0,0 0-6 0 0,-3-8 86 0 0,-2-7 7 0 0,4 14-88 0 0,-9-4 154 0 0,0 1-174 0 0,8 3-66 0 0,0 0 0 0 0,0 1-1 0 0,0-1 1 0 0,0 0 0 0 0,0 1 0 0 0,0-1-1 0 0,0 1 1 0 0,0 0 0 0 0,0 0-1 0 0,0 0 1 0 0,0 0 0 0 0,0 0 0 0 0,0 0-1 0 0,0 0 1 0 0,-1 1 0 0 0,1-1 0 0 0,-2 1-1 0 0,-8 4-146 0 0,0 1-1 0 0,0 0 0 0 0,1 0 1 0 0,-14 11-1 0 0,14-9 57 0 0,-11 3-712 0 0,15-7 264 0 0,4-4-2740 0 0,3 0 2648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7.565"/>
    </inkml:context>
    <inkml:brush xml:id="br0">
      <inkml:brushProperty name="width" value="0.05" units="cm"/>
      <inkml:brushProperty name="height" value="0.05" units="cm"/>
    </inkml:brush>
  </inkml:definitions>
  <inkml:trace contextRef="#ctx0" brushRef="#br0">6 247 10640 0 0,'0'0'388'0'0,"0"0"-151"0"0,0 0 316 0 0,0 0 167 0 0,-4-8 723 0 0,3 3 129 0 0,1 10-861 0 0,4 19-760 0 0,-1 3 18 0 0,1-8 18 0 0,0 1 0 0 0,12 33 0 0 0,-3-14 44 0 0,9 18-90 0 0,-9-24 64 0 0,-13-33 32 0 0,1 1 0 0 0,-1-1 0 0 0,0 1 0 0 0,0 0 0 0 0,1-1 0 0 0,-1 1 0 0 0,0-1 0 0 0,1 1 0 0 0,-1-1 0 0 0,0 1 1 0 0,1-1-1 0 0,-1 1 0 0 0,1-1 0 0 0,-1 1 0 0 0,1-1 0 0 0,-1 1 0 0 0,1-1 0 0 0,-1 0 0 0 0,1 0 0 0 0,0 1 0 0 0,-1-1 0 0 0,1 0 0 0 0,-1 0 0 0 0,1 1 0 0 0,0-1 0 0 0,-1 0 0 0 0,1 0 0 0 0,0 0 0 0 0,-1 0 0 0 0,1 0 0 0 0,0 0 0 0 0,-1 0 0 0 0,1 0 0 0 0,0 0 0 0 0,-1 0 0 0 0,1-1 0 0 0,-1 1 0 0 0,1 0 0 0 0,0 0 0 0 0,0-1 1 0 0,1 0-16 0 0,0 0 1 0 0,0 0 0 0 0,0 0 0 0 0,0-1 0 0 0,0 1 0 0 0,0-1 0 0 0,-1 1 0 0 0,3-3 0 0 0,2-6 26 0 0,-1 1 0 0 0,0-1-1 0 0,-1 0 1 0 0,0 0-1 0 0,3-17 1 0 0,-2 11-5 0 0,12-56 20 0 0,-10 47-120 0 0,6-35-1 0 0,-2 10 8 0 0,2-14-332 0 0,-9 39-438 0 0,2-1-1 0 0,16-48 1 0 0,-18 65-39 0 0,-3 1-34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8.372"/>
    </inkml:context>
    <inkml:brush xml:id="br0">
      <inkml:brushProperty name="width" value="0.05" units="cm"/>
      <inkml:brushProperty name="height" value="0.05" units="cm"/>
    </inkml:brush>
  </inkml:definitions>
  <inkml:trace contextRef="#ctx0" brushRef="#br0">36 0 11520 0 0,'0'0'248'0'0,"-2"1"-6"0"0,-11 7-122 0 0,11-6-77 0 0,1-1 274 0 0,1-1 107 0 0,-5 11 715 0 0,4-11-1033 0 0,0 1 1 0 0,0 0-1 0 0,0 0 0 0 0,0 0 1 0 0,0 0-1 0 0,0 0 0 0 0,0 1 0 0 0,1-1 1 0 0,-1 0-1 0 0,0 0 0 0 0,1 1 1 0 0,-1-1-1 0 0,1 0 0 0 0,-1 0 1 0 0,1 1-1 0 0,0-1 0 0 0,0 1 1 0 0,-1-1-1 0 0,1 3 0 0 0,1 0 99 0 0,-1 1 1 0 0,1-1-1 0 0,0 0 0 0 0,0 0 0 0 0,3 5 0 0 0,3 17 508 0 0,-4-13-503 0 0,7 22 0 0 0,2 8-110 0 0,-5-7-96 0 0,22 84-244 0 0,-26-110 15 0 0,-1-1-1 0 0,-1 1 0 0 0,1 0 0 0 0,-1 18 0 0 0,-1-24 89 0 0,0-2-3620 0 0,0-2 2989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8.869"/>
    </inkml:context>
    <inkml:brush xml:id="br0">
      <inkml:brushProperty name="width" value="0.05" units="cm"/>
      <inkml:brushProperty name="height" value="0.05" units="cm"/>
    </inkml:brush>
  </inkml:definitions>
  <inkml:trace contextRef="#ctx0" brushRef="#br0">6 1 11632 0 0,'0'0'250'0'0,"0"0"4"0"0,0 0-97 0 0,0 0 184 0 0,0 0 98 0 0,0 0 17 0 0,0 0-39 0 0,0 0-187 0 0,0 0-81 0 0,0 0-18 0 0,0 0-9 0 0,0 0-23 0 0,0 0-16 0 0,0 0-3 0 0,0 0 17 0 0,0 0 72 0 0,0 0 30 0 0,-3 8 216 0 0,1 1-275 0 0,2-1 1 0 0,-1 1 0 0 0,2 0 0 0 0,-1 0 0 0 0,1-1 0 0 0,0 1 0 0 0,1 0 0 0 0,2 8 0 0 0,3 19-63 0 0,19 86-25 0 0,-8-46-70 0 0,-15-53-507 0 0,-3-14-2884 0 0,0-9 1966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59.321"/>
    </inkml:context>
    <inkml:brush xml:id="br0">
      <inkml:brushProperty name="width" value="0.05" units="cm"/>
      <inkml:brushProperty name="height" value="0.05" units="cm"/>
    </inkml:brush>
  </inkml:definitions>
  <inkml:trace contextRef="#ctx0" brushRef="#br0">1 0 11968 0 0,'0'0'349'0'0,"0"0"-1"0"0,0 0-145 0 0,0 0 198 0 0,0 0 116 0 0,0 0 25 0 0,0 0-36 0 0,0 0-154 0 0,0 0-61 0 0,0 0-16 0 0,1 2-15 0 0,1 4-153 0 0,0 1 0 0 0,0 0 0 0 0,-1 0 1 0 0,0 0-1 0 0,0-1 0 0 0,0 1 1 0 0,-1 0-1 0 0,0 0 0 0 0,-2 11 1 0 0,2-5-54 0 0,1 25 1 0 0,2-11-6 0 0,-2-8-47 0 0,7 29 0 0 0,-5-38-35 0 0,-2-1-1 0 0,1 14 0 0 0,1 3-73 0 0,-1-7-46 0 0,-1-13 48 0 0,-1 0 1 0 0,1 0 0 0 0,1 0-1 0 0,-1 0 1 0 0,1 0 0 0 0,2 5 0 0 0,-3-3-399 0 0,-1-7-528 0 0,0-1 617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9:00.067"/>
    </inkml:context>
    <inkml:brush xml:id="br0">
      <inkml:brushProperty name="width" value="0.05" units="cm"/>
      <inkml:brushProperty name="height" value="0.05" units="cm"/>
    </inkml:brush>
  </inkml:definitions>
  <inkml:trace contextRef="#ctx0" brushRef="#br0">14 66 11488 0 0,'-11'10'248'0'0,"9"-8"-6"0"0,2-2-90 0 0,0 0 176 0 0,0 0 96 0 0,0 0 22 0 0,0 0-40 0 0,0 0-171 0 0,0 0-71 0 0,0 0-17 0 0,0 0 25 0 0,0 0 117 0 0,0 0 51 0 0,0 0 11 0 0,0 0-9 0 0,1 1-38 0 0,2 0-201 0 0,-1-1 0 0 0,1 0 1 0 0,-1 1-1 0 0,1-1 0 0 0,0 0 0 0 0,-1 0 0 0 0,1-1 0 0 0,-1 1 0 0 0,1 0 0 0 0,-1-1 0 0 0,6-1 0 0 0,31-12 741 0 0,2-12-837 0 0,-31 19-39 0 0,0 1-1 0 0,18-9 1 0 0,-24 13-12 0 0,19-4-110 0 0,-9 6 80 0 0,-14 0 71 0 0,1 0-1 0 0,-1 0 1 0 0,1 0 0 0 0,-1 0 0 0 0,1 0-1 0 0,-1 0 1 0 0,1 0 0 0 0,-1 0 0 0 0,1 0 0 0 0,-1 0-1 0 0,0 0 1 0 0,1 0 0 0 0,-1 0 0 0 0,1 1-1 0 0,-1-1 1 0 0,1 0 0 0 0,-1 0 0 0 0,0 1 0 0 0,1-1-1 0 0,-1 0 1 0 0,0 0 0 0 0,1 1 0 0 0,-1-1-1 0 0,0 0 1 0 0,1 1 0 0 0,-1-1 0 0 0,0 1 0 0 0,1 0-1 0 0,-1 0-9 0 0,4 4 7 0 0,0 0 0 0 0,0-1 1 0 0,-1 1-1 0 0,0 1 0 0 0,0-1 0 0 0,0 0 0 0 0,0 1 0 0 0,-1-1 0 0 0,0 1 0 0 0,0 0 1 0 0,-1 0-1 0 0,1 7 0 0 0,0 0-55 0 0,-1 0 1 0 0,0 0-1 0 0,-2 0 1 0 0,-2 24-1 0 0,-2 14-267 0 0,-18 65-399 0 0,4-24 472 0 0,-1 2 298 0 0,12-73 13 0 0,6-18-50 0 0,1 0-1 0 0,0 0 1 0 0,-1 1 0 0 0,1-1 0 0 0,0 0-1 0 0,1 1 1 0 0,-1-1 0 0 0,0 5 0 0 0,-3 46-384 0 0,4-54 370 0 0,0 0-1 0 0,0 1 0 0 0,0-1 0 0 0,0 0 1 0 0,0 0-1 0 0,0 1 0 0 0,0-1 1 0 0,0 0-1 0 0,0 0 0 0 0,0 1 1 0 0,0-1-1 0 0,0 0 0 0 0,0 0 1 0 0,0 0-1 0 0,0 1 0 0 0,0-1 1 0 0,0 0-1 0 0,1 0 0 0 0,-1 1 1 0 0,0-1-1 0 0,0 0 0 0 0,0 0 1 0 0,0 0-1 0 0,0 0 0 0 0,1 1 1 0 0,-1-1-1 0 0,0 0 0 0 0,2 3-1428 0 0,-2-3 767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9:00.405"/>
    </inkml:context>
    <inkml:brush xml:id="br0">
      <inkml:brushProperty name="width" value="0.05" units="cm"/>
      <inkml:brushProperty name="height" value="0.05" units="cm"/>
    </inkml:brush>
  </inkml:definitions>
  <inkml:trace contextRef="#ctx0" brushRef="#br0">0 44 13216 0 0,'0'0'284'0'0,"0"0"1"0"0,6 0-94 0 0,34-9 1993 0 0,-32 8-2009 0 0,-1 0-1 0 0,1 0 1 0 0,-1-1-1 0 0,0 0 1 0 0,12-6-1 0 0,-11 5-529 0 0,-1 0-1 0 0,1 0 0 0 0,0 0 1 0 0,11-2-1 0 0,-10 3-353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9:00.889"/>
    </inkml:context>
    <inkml:brush xml:id="br0">
      <inkml:brushProperty name="width" value="0.05" units="cm"/>
      <inkml:brushProperty name="height" value="0.05" units="cm"/>
    </inkml:brush>
  </inkml:definitions>
  <inkml:trace contextRef="#ctx0" brushRef="#br0">14 88 14064 0 0,'0'0'413'0'0,"0"0"-10"0"0,-5 11 101 0 0,2-1-206 0 0,1-1 0 0 0,1 1 0 0 0,-1 0 1 0 0,2 0-1 0 0,-1 0 0 0 0,2 0 0 0 0,1 16 0 0 0,0 16-60 0 0,-1-22-354 0 0,0 1 0 0 0,2 0 0 0 0,6 27 0 0 0,23 61-1061 0 0,-29-99 1099 0 0,11 18-26 0 0,12 14 434 0 0,-24-41-399 0 0,0-1 62 0 0,-1 0 0 0 0,0 0 0 0 0,0 0 1 0 0,0 0-1 0 0,0 0 0 0 0,0-1 0 0 0,0 1 0 0 0,1 0 1 0 0,-1-1-1 0 0,0 1 0 0 0,0-1 0 0 0,0 0 0 0 0,0 1 0 0 0,0-1 1 0 0,0 0-1 0 0,-1 1 0 0 0,1-1 0 0 0,0 0 0 0 0,0 0 1 0 0,0 0-1 0 0,0-1 0 0 0,2-1 0 0 0,0 0 0 0 0,0 0 0 0 0,0 0 0 0 0,0 0 1 0 0,-1-1-1 0 0,1 1 0 0 0,-1-1 0 0 0,0 0 1 0 0,0 1-1 0 0,2-8 0 0 0,0 4 11 0 0,13-41-4 0 0,-13 37 47 0 0,0 1 0 0 0,0-1 0 0 0,2-11 0 0 0,2-7 108 0 0,30-106 212 0 0,-17 56-396 0 0,15-36-1847 0 0,-31 103 1239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9:24.141"/>
    </inkml:context>
    <inkml:brush xml:id="br0">
      <inkml:brushProperty name="width" value="0.05" units="cm"/>
      <inkml:brushProperty name="height" value="0.05" units="cm"/>
    </inkml:brush>
  </inkml:definitions>
  <inkml:trace contextRef="#ctx0" brushRef="#br0">0 131 5496 0 0,'0'0'237'0'0,"0"0"23"0"0,0 0 11 0 0,0 0 1 0 0,0 0-7 0 0,0 0-28 0 0,0 0-11 0 0,0 0-2 0 0,0 0 36 0 0,0 0 150 0 0,0 2 64 0 0,0 6 7 0 0,0-6-24 0 0,0-2-122 0 0,0 0-58 0 0,0 0-11 0 0,0 0 7 0 0,0 0 40 0 0,0 0 21 0 0,0 0 2 0 0,0 0-35 0 0,0 0-144 0 0,0 0-58 0 0,0 0-16 0 0,0 0-6 0 0,6-8 304 0 0,34-28 105 0 0,-28 25-172 0 0,-11 10-271 0 0,0-1 1 0 0,0 1-1 0 0,1 0 0 0 0,-1-1 0 0 0,0 1 0 0 0,0 0 0 0 0,1 0 0 0 0,0 0 0 0 0,-1 0 0 0 0,1 0 0 0 0,2-1 1 0 0,-3 2-13 0 0,0-1 0 0 0,-1 1 1 0 0,1-1-1 0 0,0 1 1 0 0,-1-1-1 0 0,1 1 0 0 0,1-1 1 0 0,-2 0-1 0 0,1 1 0 0 0,-1-1 1 0 0,1 0-1 0 0,-1 0 1 0 0,0 1-1 0 0,1-1 0 0 0,-1 0 1 0 0,0 0-1 0 0,1 0 1 0 0,-1-1-1 0 0,7-9 321 0 0,21-11 529 0 0,-26 20-782 0 0,1 1 1 0 0,-1-1-1 0 0,1 0 1 0 0,0 1-1 0 0,0-1 1 0 0,0 1-1 0 0,0 0 1 0 0,-1 0-1 0 0,8-1 1 0 0,-8 1-109 0 0,-1 1 229 0 0,-1 0 32 0 0,15-1 234 0 0,-1-3-344 0 0,-9 3-133 0 0,-2 0 1 0 0,2 0-1 0 0,-2 1 0 0 0,2-1 1 0 0,-2 1-1 0 0,2-1 1 0 0,0 1-1 0 0,5 1 0 0 0,-1-1 9 0 0,-7 0 23 0 0,-1 1-1 0 0,0 0 1 0 0,1 0 0 0 0,-1-1 0 0 0,1 1 0 0 0,-1 0 0 0 0,0 0-1 0 0,0 0 1 0 0,0 0 0 0 0,2 2 0 0 0,-2-2-60 0 0,0 1 55 0 0,0 0 0 0 0,0 0 0 0 0,0 0 0 0 0,0 1 0 0 0,-1-1 0 0 0,2 0 0 0 0,-2 0 0 0 0,1 1 0 0 0,-1-1 0 0 0,0 0 0 0 0,0 4 0 0 0,-4 27 156 0 0,-11 3-73 0 0,14-33-88 0 0,-4 9 167 0 0,-13 9 248 0 0,17-21-445 0 0,0 1 1 0 0,1 0 0 0 0,-2-1-1 0 0,1 1 1 0 0,1 0 0 0 0,-1-1 0 0 0,0 1-1 0 0,1 0 1 0 0,-1 0 0 0 0,1 0-1 0 0,-1 0 1 0 0,1-1 0 0 0,0 1-1 0 0,-2 0 1 0 0,2 0 0 0 0,0 0-1 0 0,-1 1 1 0 0,0 2-2 0 0,0-1 0 0 0,-1 0 0 0 0,-1 0 0 0 0,1 0 0 0 0,0-1 0 0 0,-2 1 0 0 0,2-1 0 0 0,-2 0 0 0 0,2 1 0 0 0,-1-1 0 0 0,-1 0 0 0 0,1-1 0 0 0,-4 3 0 0 0,0 0 17 0 0,0 0-1 0 0,0 1 1 0 0,0 0-1 0 0,1 0 1 0 0,-1 1-1 0 0,1-1 1 0 0,2 1-1 0 0,-8 8 0 0 0,-15 15 116 0 0,3-9-130 0 0,14-10-20 0 0,-2 3-68 0 0,10-10 85 0 0,-2 0 0 0 0,2-1 1 0 0,0 1-1 0 0,-1 0 0 0 0,2 0 1 0 0,-1 0-1 0 0,-2 5 0 0 0,-3 17-59 0 0,4-11 60 0 0,3-6 0 0 0,0 1 0 0 0,0 1 0 0 0,1-5 0 0 0,0 0-1 0 0,-1 0 0 0 0,2 0 1 0 0,0-1-1 0 0,0 1 0 0 0,-1 0 1 0 0,1-1-1 0 0,1 0 0 0 0,5 8 1 0 0,6 7-47 0 0,-13-18 51 0 0,-1 0 1 0 0,1 0-1 0 0,-1 0 1 0 0,1 0-1 0 0,0 0 0 0 0,-1 0 1 0 0,2 0-1 0 0,-1-1 0 0 0,0 1 1 0 0,0 0-1 0 0,0 0 1 0 0,0-1-1 0 0,1 1 0 0 0,-1-1 1 0 0,0 1-1 0 0,0-1 0 0 0,0 1 1 0 0,0-1-1 0 0,0 1 0 0 0,1-1 1 0 0,-1 0-1 0 0,0 0 1 0 0,1 0-1 0 0,-1 0 0 0 0,1 1 1 0 0,-1-2-1 0 0,2 1 0 0 0,2 0 19 0 0,-3 0-15 0 0,2 0 0 0 0,-1 0 0 0 0,1 0 0 0 0,-1-1 0 0 0,1 1 0 0 0,-1-1 0 0 0,-1 0 0 0 0,2 1 0 0 0,-1-1 0 0 0,1-1 0 0 0,-2 1-1 0 0,2 0 1 0 0,-2-1 0 0 0,1 1 0 0 0,0-1 0 0 0,4-3 0 0 0,17-8 29 0 0,-19 11-30 0 0,1 0 1 0 0,-2 0-1 0 0,1-1 0 0 0,-1 1 0 0 0,1-1 0 0 0,0 0 0 0 0,-2 0 0 0 0,6-5 0 0 0,12-12-7 0 0,-19 19-25 0 0,-2 0 0 0 0,1 0 0 0 0,0 0 0 0 0,-1 0 0 0 0,1 0 0 0 0,-1 0 0 0 0,1 0 0 0 0,-1 0 0 0 0,1 0 0 0 0,-1 0 0 0 0,0 0 0 0 0,1-1 0 0 0,3-7-2219 0 0,-4 9 1565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02.223"/>
    </inkml:context>
    <inkml:brush xml:id="br0">
      <inkml:brushProperty name="width" value="0.05" units="cm"/>
      <inkml:brushProperty name="height" value="0.05" units="cm"/>
      <inkml:brushProperty name="color" value="#004F8B"/>
    </inkml:brush>
  </inkml:definitions>
  <inkml:trace contextRef="#ctx0" brushRef="#br0">134 7 7424 0 0,'0'0'166'0'0,"0"0"29"0"0,0 0 12 0 0,0 0 35 0 0,0 0 148 0 0,0 0 67 0 0,0 0 14 0 0,0 0-33 0 0,0 0-139 0 0,0 0-62 0 0,0 0-11 0 0,0 0-12 0 0,0 0-38 0 0,0 0-16 0 0,0 0-6 0 0,0 0-6 0 0,0 0-16 0 0,0 0-4 0 0,0 0 0 0 0,1-1-8 0 0,0 0 0 0 0,1 0 1 0 0,-1 1-1 0 0,0-1 0 0 0,1 0 0 0 0,-1 1 1 0 0,0-1-1 0 0,4 0 0 0 0,0 4 34 0 0,0-1-1 0 0,-1 1 1 0 0,1 0-1 0 0,0 0 1 0 0,-1 1-1 0 0,0 0 1 0 0,0-1-1 0 0,7 9 1 0 0,1 11 230 0 0,-10-18-312 0 0,-1-1 0 0 0,1 0 1 0 0,1 0-1 0 0,-1 0 0 0 0,1 0 1 0 0,-1-1-1 0 0,6 6 0 0 0,-3 6 327 0 0,-4-13-347 0 0,0 5-25 0 0,-1-5-25 0 0,1 0 0 0 0,-1 0 0 0 0,1 0 0 0 0,-1 0 0 0 0,1-1 0 0 0,0 1 0 0 0,-1 0 1 0 0,1-1-1 0 0,2 3 0 0 0,-3-3 8 0 0,0-1 1 0 0,0 1-1 0 0,1-1 0 0 0,-1 1 1 0 0,0-1-1 0 0,0 1 1 0 0,0-1-1 0 0,0 1 0 0 0,0-1 1 0 0,0 1-1 0 0,0 0 1 0 0,0-1-1 0 0,0 1 0 0 0,0-1 1 0 0,0 1-1 0 0,0 0 1 0 0,0 1 21 0 0,1 1 9 0 0,0 0 0 0 0,-1 1 0 0 0,1-1 0 0 0,-1 0 0 0 0,0 0 0 0 0,0 0 0 0 0,0 1-1 0 0,0-1 1 0 0,0 0 0 0 0,-1 0 0 0 0,1 0 0 0 0,-1 0 0 0 0,0 1 0 0 0,0-1 0 0 0,0 0 0 0 0,-1-1 0 0 0,1 1 0 0 0,-3 4-1 0 0,-1 13 307 0 0,4-18-289 0 0,0 1-1 0 0,0-1 1 0 0,-1 0-1 0 0,1 1 1 0 0,-1-1-1 0 0,1 0 1 0 0,-1 0-1 0 0,0 0 1 0 0,-2 2-1 0 0,-14 16-19 0 0,16-16-38 0 0,2-3 0 0 0,-1 0 0 0 0,1-1 0 0 0,-1 1 0 0 0,0 0 0 0 0,1 0 0 0 0,-1 0 0 0 0,0 0 0 0 0,0 0 0 0 0,1-1 0 0 0,-1 1 0 0 0,0 0 0 0 0,0-1 0 0 0,0 1 0 0 0,0 0 0 0 0,-1 0 0 0 0,-15 12 0 0 0,11-7 0 0 0,-17 22 0 0 0,18-23 0 0 0,-1-2 0 0 0,-12 17 0 0 0,10-9 0 0 0,0-1 21 0 0,5-9-9 0 0,-2-1-1 0 0,-7 9 9 0 0,-19 25-20 0 0,7-8 0 0 0,18-20-145 0 0,3-4-618 0 0,-5 2-288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9:24.517"/>
    </inkml:context>
    <inkml:brush xml:id="br0">
      <inkml:brushProperty name="width" value="0.05" units="cm"/>
      <inkml:brushProperty name="height" value="0.05" units="cm"/>
    </inkml:brush>
  </inkml:definitions>
  <inkml:trace contextRef="#ctx0" brushRef="#br0">1 3 11704 0 0,'0'0'422'0'0,"0"0"-195"0"0,0 0 209 0 0,0 0 120 0 0,0 0 20 0 0,0 0-45 0 0,0 0-218 0 0,0 0-97 0 0,0 0-21 0 0,0 0 7 0 0,0 0 44 0 0,0 0 11 0 0,0 0 6 0 0,0 0-3 0 0,0 0-18 0 0,0 0-9 0 0,0 0-1 0 0,0 0-16 0 0,0 0-66 0 0,0 0-29 0 0,0 0-8 0 0,1 0-19 0 0,7-3-76 0 0,0 6-31 0 0,-6-3-54 0 0,-2 0-13 0 0,1 1 54 0 0,-1-1 0 0 0,0 0 0 0 0,1 1 0 0 0,-1-1 0 0 0,0 0 0 0 0,0 1 0 0 0,1-1 0 0 0,-1 0-1 0 0,0 1 1 0 0,0-1 0 0 0,1 1 0 0 0,-1-1 0 0 0,0 0 0 0 0,0 1 0 0 0,0-1 0 0 0,0 1 0 0 0,0-1-1 0 0,1 1 1 0 0,-1-1 0 0 0,0 1 0 0 0,0-1 0 0 0,0 0 0 0 0,0 1 0 0 0,-1 0 0 0 0,2 11-1581 0 0,-1-12 1580 0 0,0 1-464 0 0,0-1-11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9:25.124"/>
    </inkml:context>
    <inkml:brush xml:id="br0">
      <inkml:brushProperty name="width" value="0.05" units="cm"/>
      <inkml:brushProperty name="height" value="0.05" units="cm"/>
    </inkml:brush>
  </inkml:definitions>
  <inkml:trace contextRef="#ctx0" brushRef="#br0">1 122 10592 0 0,'0'0'241'0'0,"0"0"38"0"0,0 0 10 0 0,0 0-33 0 0,0 0-135 0 0,0 0 41 0 0,0 0 35 0 0,0 0 10 0 0,0 0 14 0 0,0 0 55 0 0,0 0 20 0 0,0 0 7 0 0,0 0 19 0 0,0 0 81 0 0,0 0 40 0 0,0 0 5 0 0,0 0-14 0 0,0 0-55 0 0,0 0-24 0 0,0 0-4 0 0,0 0-24 0 0,0 0-107 0 0,0 0-48 0 0,0 0-11 0 0,0 0-11 0 0,6-3 43 0 0,68-41 384 0 0,-50 32-336 0 0,34-25-1 0 0,-44 27-219 0 0,11-2 0 0 0,-24 11 32 0 0,0 1 1 0 0,6-2-33 0 0,-5 1 32 0 0,-2 3 1 0 0,6 16-18 0 0,-4-13-16 0 0,0 1-1 0 0,0-1 1 0 0,-1 0-1 0 0,0 1 1 0 0,-1-1-1 0 0,1 1 1 0 0,-1 0-1 0 0,0-1 0 0 0,0 1 1 0 0,-2 7-1 0 0,1-8-29 0 0,1 0-1 0 0,-1 1 0 0 0,1-1 1 0 0,0 0-1 0 0,1 1 0 0 0,-1-1 1 0 0,1 0-1 0 0,3 7 0 0 0,18 44-36 0 0,-15-41 38 0 0,13 25 9 0 0,-17-33-16 0 0,0-1-1 0 0,1 0 1 0 0,5 8-1 0 0,-2-3 19 0 0,5 3-2 0 0,-11-12-1 0 0,1 0 0 0 0,-1-1 1 0 0,0 1-1 0 0,0 0 0 0 0,1-1 0 0 0,-1 1 0 0 0,0 0 0 0 0,0 0 0 0 0,0 0 0 0 0,-1 0 0 0 0,1 0 0 0 0,-1 0 0 0 0,2 2 0 0 0,0 4-988 0 0,-2-8 900 0 0,0 0 0 0 0,0 0 0 0 0,1 1 0 0 0,-1-1 0 0 0,0 0 0 0 0,0 0 0 0 0,0 1 0 0 0,0-1 0 0 0,0 0 0 0 0,0 0 0 0 0,0 1 0 0 0,0-1 0 0 0,0 0-1 0 0,0 0 1 0 0,0 1 0 0 0,0-1 0 0 0,0 0 0 0 0,0 0 0 0 0,0 1 0 0 0,0-1 0 0 0,0 0 0 0 0,0 0 0 0 0,0 1 0 0 0,0-1 0 0 0,0 0 0 0 0,0 0 0 0 0,0 1 0 0 0,0-1 0 0 0,0 0 0 0 0,-1 0 0 0 0,1 0 0 0 0,0 1 0 0 0,0-1 0 0 0,0 0 0 0 0,-1 0 0 0 0,1 0 0 0 0,0 1 0 0 0,0-1 0 0 0,0 0 0 0 0,-1 0 0 0 0,1 0 0 0 0,0 0 0 0 0,0 0 0 0 0,-2 0 0 0 0,2 0 0 0 0,0 1 0 0 0,-1-1 0 0 0,-7 3-1347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9:25.544"/>
    </inkml:context>
    <inkml:brush xml:id="br0">
      <inkml:brushProperty name="width" value="0.05" units="cm"/>
      <inkml:brushProperty name="height" value="0.05" units="cm"/>
    </inkml:brush>
  </inkml:definitions>
  <inkml:trace contextRef="#ctx0" brushRef="#br0">0 186 10416 0 0,'0'0'225'0'0,"0"0"38"0"0,0 0 9 0 0,0 0 0 0 0,0 0 0 0 0,0 0-4 0 0,0 0-18 0 0,0 0-8 0 0,0 0-2 0 0,0 0 38 0 0,0 0 162 0 0,0 0 68 0 0,17-7 990 0 0,19-17 673 0 0,-21 15-2074 0 0,-1 0 0 0 0,0-1 0 0 0,0 0 0 0 0,18-19-1 0 0,-24 22-132 0 0,-4 3-7 0 0,1 0-1 0 0,1 1 0 0 0,-2 0 0 0 0,10-5 1 0 0,16-10-307 0 0,17-11-491 0 0,-33 17 491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9:35.948"/>
    </inkml:context>
    <inkml:brush xml:id="br0">
      <inkml:brushProperty name="width" value="0.05" units="cm"/>
      <inkml:brushProperty name="height" value="0.05" units="cm"/>
    </inkml:brush>
  </inkml:definitions>
  <inkml:trace contextRef="#ctx0" brushRef="#br0">2119 643 7376 0 0,'-18'13'312'0'0,"-69"45"-32"0"0,63-45-262 0 0,13-12 13 0 0,3 1-16 0 0,-15 6 384 0 0,2 0 0 0 0,0 2 1 0 0,2 0-1 0 0,-31 21 0 0 0,41-25-333 0 0,-13 10 126 0 0,-1 0 0 0 0,4 2 0 0 0,-36 35 0 0 0,33-29-133 0 0,7-10 16 0 0,-23 17 1 0 0,23-20-31 0 0,1 1 0 0 0,-20 20 1 0 0,16-14-46 0 0,-2-1 0 0 0,-40 30 0 0 0,20-18 0 0 0,-12 14 28 0 0,-33 23 56 0 0,-1 0 524 0 0,56-43-258 0 0,-39 36 1 0 0,57-48-295 0 0,-8 10-12 0 0,-28 33 0 0 0,-9 13-49 0 0,42-53 5 0 0,-34 25 0 0 0,43-34 25 0 0,1 1 1 0 0,-2 0 0 0 0,-6 9 0 0 0,-11 11 285 0 0,23-23-85 0 0,-19 15 222 0 0,-29 38-448 0 0,31-30 0 0 0,7-9 0 0 0,-17 27 0 0 0,21-32 0 0 0,0 0 0 0 0,-1-1 0 0 0,-10 13 0 0 0,-52 56 128 0 0,66-73-128 0 0,2-5 0 0 0,1-1 0 0 0,-1 2 0 0 0,2-2 0 0 0,-1 0 0 0 0,0 1 0 0 0,-2 0 0 0 0,1-1 0 0 0,1 1 0 0 0,0-1 0 0 0,-1 1 0 0 0,-1-1 0 0 0,-1 1 0 0 0,-10 10 41 0 0,0 1 0 0 0,0 0 1 0 0,2 1-1 0 0,-20 27 0 0 0,11-19 83 0 0,18-18-100 0 0,-1-1 0 0 0,1 1 0 0 0,-1-1 0 0 0,-5 8 0 0 0,-1 5 5 0 0,1-2 0 0 0,-3 1 0 0 0,0-2-1 0 0,-26 25 1 0 0,30-31-18 0 0,-1 0 3 0 0,0 2 1 0 0,-10 13-1 0 0,17-19-14 0 0,0-1 0 0 0,-1 0 0 0 0,1 1 0 0 0,-1-2 0 0 0,0 1 0 0 0,-5 3 0 0 0,5-3 0 0 0,0 0 0 0 0,0 0 0 0 0,1-1 0 0 0,0 2 0 0 0,-1-1 0 0 0,1 0 0 0 0,-4 4 0 0 0,5-2 0 0 0,-1-2 7 0 0,1 1 0 0 0,-2-1 0 0 0,2 2-1 0 0,-2-2 1 0 0,0 0 0 0 0,2 1 0 0 0,-2-1-1 0 0,0-1 1 0 0,-5 5 0 0 0,-2 1-3 0 0,4-2-5 0 0,-4 3 3 0 0,-2 10-14 0 0,9-16-41 0 0,3-2-11 0 0,1-10 0 0 0,1 1 54 0 0,-1 2 1 0 0,1-1 0 0 0,-1 0 0 0 0,-1-12-1 0 0,0 10-74 0 0,3-2 14 0 0,-3 11 63 0 0,1 0 0 0 0,-1 0 1 0 0,0-1-1 0 0,2 1 0 0 0,-2 0 0 0 0,0 0 1 0 0,0-1-1 0 0,1 0 0 0 0,-1 1 1 0 0,0 0-1 0 0,0 0 0 0 0,-1-3 1 0 0,3-3-36 0 0,-2 6 35 0 0,2 0 0 0 0,-2 0 0 0 0,1-2 0 0 0,-1 2-1 0 0,0 0 1 0 0,2 0 0 0 0,-2-1 0 0 0,0 1 0 0 0,0 0 0 0 0,0-1 0 0 0,0 1 0 0 0,0-1-1 0 0,0-1 1 0 0,0 3-57 0 0,0 0 19 0 0,-2 1 77 0 0,2 0-32 0 0,-1 0 1 0 0,1 1-1 0 0,-2-2 1 0 0,2 1-1 0 0,-1 0 1 0 0,1 0-1 0 0,-1-1 0 0 0,1 1 1 0 0,-2-1-1 0 0,1 1 1 0 0,1 1-1 0 0,-2-2 1 0 0,1 1-1 0 0,0-1 1 0 0,-1 1-1 0 0,2-1 1 0 0,-1 0-1 0 0,-1 1 0 0 0,1-1 1 0 0,0 0-1 0 0,-2 1 1 0 0,-6 2-14 0 0,-46 38-79 0 0,38-28 199 0 0,15-8-80 0 0,0 0 3 0 0,-50 62 176 0 0,27-30-206 0 0,23-34 0 0 0,0 0 0 0 0,-3 15 0 0 0,4-16 0 0 0,1 2 0 0 0,-1-2 0 0 0,-1 1 0 0 0,1-1 0 0 0,-1 0 0 0 0,1 1 0 0 0,-3 3 0 0 0,-20 30 0 0 0,18-27 10 0 0,6-9-5 0 0,0 0 0 0 0,0 1-1 0 0,-1-1 1 0 0,1 1 0 0 0,0-1 0 0 0,0 0-1 0 0,0 1 1 0 0,0-1 0 0 0,0 2-1 0 0,0-2 1 0 0,0 0 0 0 0,0 1 0 0 0,0-1-1 0 0,1 1 1 0 0,-1-1 0 0 0,0 0-1 0 0,0 1 1 0 0,0-1 0 0 0,0 0 0 0 0,0 1-1 0 0,2-1 1 0 0,-2 0 0 0 0,0 1 0 0 0,0-1-1 0 0,1 0 1 0 0,-1 2 0 0 0,0-2-1 0 0,2 0 1 0 0,-2 1 0 0 0,14 6 56 0 0,-12-7-60 0 0,1-1-1 0 0,0 1 1 0 0,0 0 0 0 0,0-1-1 0 0,-1 1 1 0 0,1-2 0 0 0,-1 1-1 0 0,0 0 1 0 0,1 0 0 0 0,0 1-1 0 0,0-3 1 0 0,-2 2-1 0 0,2 0 1 0 0,0 0 0 0 0,1-3-1 0 0,15-8 1 0 0,111-39-89 0 0,-1-1-58 0 0,-100 42-9 0 0,1-2 0 0 0,-2-3-1 0 0,50-28 1 0 0,0 6-1572 0 0,-64 28 909 0 0</inkml:trace>
  <inkml:trace contextRef="#ctx0" brushRef="#br0" timeOffset="2666">2138 597 4976 0 0,'0'0'108'0'0,"0"0"17"0"0,0 0 13 0 0,0 0 48 0 0,15-6 1415 0 0,-8 2-1326 0 0,1 1 0 0 0,-1-1 0 0 0,0-1 0 0 0,0 1 0 0 0,0-1 0 0 0,9-7-1 0 0,-14 11-251 0 0,1 0-1 0 0,0-1 1 0 0,0 1-1 0 0,0 1 0 0 0,-1-1 1 0 0,1 0-1 0 0,0 1 1 0 0,0-1-1 0 0,0 1 0 0 0,4 0 1 0 0,4-3 70 0 0,33-8 167 0 0,-27 6-6 0 0,35-7 0 0 0,15-5 132 0 0,-50 13-297 0 0,0 0 0 0 0,19-9 0 0 0,24-6 44 0 0,-17 8-1 0 0,44-17 0 0 0,0-2 156 0 0,82-33 283 0 0,-18 5-198 0 0,-132 53-291 0 0,1 1 0 0 0,32-3 0 0 0,-29 4-33 0 0,30-8 0 0 0,1-2 23 0 0,74-11 0 0 0,-83 18 5 0 0,60-16 0 0 0,103-19 669 0 0,-173 35-774 0 0,11-5 29 0 0,13-1 62 0 0,41-4 94 0 0,-59 8-113 0 0,68-5 0 0 0,71-1-193 0 0,21-7 166 0 0,2-1 30 0 0,407 13 30 0 0,-571 9-90 0 0,228 4 13 0 0,-184 0-1 0 0,-50-1 7 0 0,31-2 1 0 0,222-2 242 0 0,-135 2 10 0 0,74 5-179 0 0,-92 0-80 0 0,-80-3 0 0 0,-1 2 0 0 0,29 0 0 0 0,-35-3 45 0 0,0 2 0 0 0,58 11 1 0 0,61 4 58 0 0,-111-13-104 0 0,1 0 0 0 0,57 15 0 0 0,-59-11 0 0 0,117 11 0 0 0,-40-8 0 0 0,-113-9 0 0 0,1-1 0 0 0,25 10 0 0 0,-27-7 0 0 0,1-1 0 0 0,-1 0 0 0 0,19 1 0 0 0,94 4 10 0 0,-108-7 1 0 0,-2 0 0 0 0,1 1 1 0 0,0 1-1 0 0,27 9 0 0 0,-20-6-12 0 0,30 6 0 0 0,34 5-2 0 0,23 5 59 0 0,-73-17-45 0 0,-29-4-7 0 0,1-1-1 0 0,1-1 1 0 0,14 0-1 0 0,136 8 235 0 0,-96-6-90 0 0,12 4 53 0 0,37 2 14 0 0,41 1-71 0 0,-145-10-128 0 0,-1 0 0 0 0,-1 2 0 0 0,2 0 0 0 0,0-1 0 0 0,-1 1 0 0 0,13 6 0 0 0,74 14 37 0 0,11 8 51 0 0,31 10 48 0 0,-119-33-108 0 0,0-1-1 0 0,30 4 1 0 0,31 6 6 0 0,-37 2 5 0 0,-37-14-55 0 0,1-1-1 0 0,1 1 1 0 0,-1-1 0 0 0,0 0 0 0 0,19 3-1 0 0,1-3 22 0 0,42 10-1 0 0,-49-7-14 0 0,-1-2 0 0 0,2-1 0 0 0,36 2-1 0 0,50-11 70 0 0,-93 7-58 0 0,0 2 0 0 0,32 4 0 0 0,-24-2-15 0 0,-8-2-1 0 0,-14-2 0 0 0,1 0 0 0 0,-1-1-1 0 0,1 2 1 0 0,-1-2 0 0 0,1 1-1 0 0,0-1 1 0 0,-1 0 0 0 0,1 0-1 0 0,-1 0 1 0 0,1 0 0 0 0,-1-1-1 0 0,1 1 1 0 0,0-2-1 0 0,3 1 1 0 0,8-2 19 0 0,1-1-1 0 0,-1 2 1 0 0,2-1-1 0 0,-2 2 1 0 0,33 0-1 0 0,4-5-19 0 0,-8 6-16 0 0,-42 0-80 0 0,-2 0-77 0 0,1 24-353 0 0,5-6 42 0 0,-6-16 228 0 0,0-2 1 0 0,0 7-242 0 0,0-6 249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20:28:00.965"/>
    </inkml:context>
    <inkml:brush xml:id="br0">
      <inkml:brushProperty name="width" value="0.05" units="cm"/>
      <inkml:brushProperty name="height" value="0.05" units="cm"/>
      <inkml:brushProperty name="color" value="#E71224"/>
    </inkml:brush>
  </inkml:definitions>
  <inkml:trace contextRef="#ctx0" brushRef="#br0">0 3545 6912 0 0,'0'0'528'0'0,"1"-1"-368"0"0,25-22 888 0 0,-16 17-841 0 0,-6 4-164 0 0,0 0-1 0 0,0 0 0 0 0,-1 0 0 0 0,1-1 1 0 0,5-4-1 0 0,-9 7-39 0 0,0-1-1 0 0,0 1 1 0 0,0 0 0 0 0,0 0-1 0 0,0-1 1 0 0,0 1-1 0 0,1 0 1 0 0,-1 0 0 0 0,0-1-1 0 0,0 1 1 0 0,0 0-1 0 0,1 0 1 0 0,-1 0 0 0 0,0 0-1 0 0,0-1 1 0 0,1 1 0 0 0,-1 0-1 0 0,0 0 1 0 0,0 0-1 0 0,1 0 1 0 0,-1 0 0 0 0,0 0-1 0 0,0 0 1 0 0,1 0-1 0 0,-1 0 1 0 0,0-1 0 0 0,0 1-1 0 0,1 0 1 0 0,-1 0 0 0 0,0 1-1 0 0,1-1 1 0 0,-1 0-1 0 0,0 0 1 0 0,0 0 0 0 0,1 0-1 0 0,-1 0 1 0 0,0 0 4 0 0,1 0 0 0 0,-1 0 0 0 0,0 0 0 0 0,0 0 1 0 0,0 0-1 0 0,0 1 0 0 0,1-1 0 0 0,-1 0 0 0 0,0 0 0 0 0,0 0 0 0 0,0 0 1 0 0,0 0-1 0 0,1 0 0 0 0,-1 0 0 0 0,0 0 0 0 0,0 0 0 0 0,0 0 0 0 0,0 0 0 0 0,1 0 1 0 0,-1-1-1 0 0,0 1 0 0 0,0 0 0 0 0,0 0 0 0 0,0 0 0 0 0,1 0 0 0 0,-1 0 1 0 0,0 0-1 0 0,0 0 0 0 0,0 0 0 0 0,0-1 0 0 0,0 1 0 0 0,1 0 0 0 0,-1 0 1 0 0,0 0-1 0 0,3-3 65 0 0,-1 2-41 0 0,-1 0 1 0 0,1-1-1 0 0,0 1 0 0 0,-1-1 0 0 0,0 0 0 0 0,1 1 0 0 0,-1-1 0 0 0,0 0 1 0 0,2-3-1 0 0,-2 4-15 0 0,0-1 0 0 0,0 1 0 0 0,0-1 1 0 0,1 1-1 0 0,-1 0 0 0 0,0 0 0 0 0,1 0 1 0 0,2-2-1 0 0,6-5 156 0 0,-1-1-25 0 0,0 0-1 0 0,1 1 1 0 0,0 1-1 0 0,19-12 0 0 0,-12 6-142 0 0,0 0 1 0 0,0-1-1 0 0,-2-1 0 0 0,19-21 0 0 0,24-22 11 0 0,163-123 523 0 0,-170 143-503 0 0,43-28 55 0 0,-32 30-62 0 0,103-66 301 0 0,-10-11-179 0 0,-114 77-159 0 0,-7 6 88 0 0,73-49 0 0 0,135-60 161 0 0,3-2-13 0 0,-21 15-227 0 0,-102 55 98 0 0,-13 7 20 0 0,-69 42-106 0 0,258-125-40 0 0,172-68 493 0 0,-419 191-234 0 0,82-27 0 0 0,-67 27-198 0 0,-34 10-34 0 0,-1-1 1 0 0,48-31 0 0 0,15-9-95 0 0,33-7-97 0 0,172-74 84 0 0,-39 20 197 0 0,-12 9 170 0 0,39-21 54 0 0,-242 105-301 0 0,39-19-9 0 0,54-12-3 0 0,-1 12 0 0 0,178-47-267 0 0,67-2 254 0 0,-259 61 13 0 0,83-18 0 0 0,-27 8 0 0 0,-15 3 0 0 0,179-31 0 0 0,-179 38 0 0 0,-3 0 0 0 0,-120 23 0 0 0,54-12 0 0 0,65-20 0 0 0,-134 32 0 0 0,99-19 0 0 0,-38 11 0 0 0,134-20 0 0 0,-112 21 0 0 0,177-21 0 0 0,26 6 117 0 0,-155 20-106 0 0,179 5-11 0 0,-257 4 0 0 0,-26 0 0 0 0,60 1 0 0 0,191 25 0 0 0,-82-1 0 0 0,-136-15 0 0 0,0 5 0 0 0,91 27 0 0 0,104 44 0 0 0,-163-49 16 0 0,96 35 44 0 0,-187-61-35 0 0,63 24 23 0 0,95 24 19 0 0,-156-49-67 0 0,35 17 0 0 0,-31-13 0 0 0,105 57 0 0 0,-62-30 0 0 0,-52-28-3 0 0,37 18 25 0 0,-1 3 0 0 0,92 68 1 0 0,-80-50-23 0 0,80 65 53 0 0,-88-68 41 0 0,-36-28-56 0 0,35 32 1 0 0,22 28-127 0 0,-46-45 88 0 0,-15-15 0 0 0,74 59 0 0 0,-92-75 0 0 0,-1-1 0 0 0,1 1 0 0 0,-1 1 0 0 0,0-1 0 0 0,6 9 0 0 0,-3-4 0 0 0,35 53 0 0 0,16 24 0 0 0,42 35 0 0 0,-84-105 0 0 0,23 19 0 0 0,-20-20 0 0 0,82 59 21 0 0,-3-2 22 0 0,-91-66-43 0 0,0-1 0 0 0,1 0 0 0 0,0-1 0 0 0,0 0 0 0 0,0 0 0 0 0,1-1 0 0 0,-1 0 0 0 0,12 2 0 0 0,-16-4 0 0 0,2 1 0 0 0,0-1 0 0 0,-1 2 0 0 0,1-1 0 0 0,-1 1 0 0 0,7 5 0 0 0,8 5 0 0 0,-7-8 0 0 0,-1 1 0 0 0,-1 1 0 0 0,1 0 0 0 0,-1 0 0 0 0,-1 1 0 0 0,0 1 0 0 0,0 0 0 0 0,15 19 0 0 0,-11-13 0 0 0,1 0 0 0 0,26 21 0 0 0,10 9 0 0 0,31 31 0 0 0,-14-14 0 0 0,-49-40 0 0 0,-14-15 0 0 0,0 0 0 0 0,1-1 0 0 0,12 10 0 0 0,18 18 0 0 0,-21-19 0 0 0,23 19 0 0 0,60 52 0 0 0,-67-59 0 0 0,-3-1 0 0 0,0 2 0 0 0,46 60 0 0 0,-64-74 0 0 0,0-1 0 0 0,14 13 0 0 0,-3-3 0 0 0,53 76 0 0 0,-68-89 0 0 0,1-1 0 0 0,13 12 0 0 0,8 8-11 0 0,-21-21-1 0 0,12 14 2 0 0,0-1 0 0 0,1-1-1 0 0,37 27 1 0 0,112 85 10 0 0,-147-108 0 0 0,29 42 0 0 0,-18-22 0 0 0,-13-22 0 0 0,1 0 0 0 0,44 35 0 0 0,-17-14 0 0 0,-22-17 0 0 0,-7-6 0 0 0,43 33 0 0 0,-12-21 0 0 0,21 14 0 0 0,-53-33 0 0 0,2 1 0 0 0,29 27 0 0 0,-32-28 0 0 0,-14-12 0 0 0,0 1 0 0 0,-1-1 0 0 0,1 1 0 0 0,-1 0 0 0 0,0 0 0 0 0,6 7 0 0 0,-6-6 0 0 0,1 0 0 0 0,-1 0 0 0 0,1 0 0 0 0,0 0 0 0 0,1 0 0 0 0,-1-1 0 0 0,1 0 0 0 0,-1 0 0 0 0,8 4 0 0 0,-10-7 0 0 0,0 1 0 0 0,4 11 0 0 0,-6-12-12 0 0,0 0 0 0 0,1 0 0 0 0,-1 1 0 0 0,0-1 0 0 0,0 0 0 0 0,1 0 0 0 0,-1 1 0 0 0,0-1 0 0 0,0 0-1 0 0,0 1 1 0 0,0-1 0 0 0,0 0 0 0 0,1 1 0 0 0,-1-1 0 0 0,0 0 0 0 0,0 1 0 0 0,0-1 0 0 0,0 1 0 0 0,0-1 0 0 0,0 0 0 0 0,0 1 0 0 0,0-1 0 0 0,0 0 0 0 0,0 1 0 0 0,0-1 0 0 0,-1 0 0 0 0,1 1 0 0 0,0-1 0 0 0,0 0 0 0 0,0 1 0 0 0,0-1 0 0 0,-1 0 0 0 0,1 1 0 0 0,0-1 0 0 0,0 0 0 0 0,-1 1 0 0 0,-4-2-391 0 0,-8 1-541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20:28:01.456"/>
    </inkml:context>
    <inkml:brush xml:id="br0">
      <inkml:brushProperty name="width" value="0.05" units="cm"/>
      <inkml:brushProperty name="height" value="0.05" units="cm"/>
      <inkml:brushProperty name="color" value="#E71224"/>
    </inkml:brush>
  </inkml:definitions>
  <inkml:trace contextRef="#ctx0" brushRef="#br0">782 0 12928 0 0,'0'0'973'0'0,"1"2"-888"0"0,5 4-26 0 0,-2 2-48 0 0,-3-1-55 0 0,-1-1-1 0 0,0 1 1 0 0,0-1 0 0 0,0 1 0 0 0,-1-1 0 0 0,0 1 0 0 0,-1-1 0 0 0,-1 7 0 0 0,-2 6-143 0 0,-4 8 43 0 0,5-1 208 0 0,9-3-67 0 0,-4-13 6 0 0,1-1 0 0 0,0 1 0 0 0,1-1 0 0 0,0 0 0 0 0,1 0 0 0 0,5 11 0 0 0,8 11 453 0 0,-15-30-432 0 0,1 18-26 0 0,-2 7 2 0 0,-2 3 0 0 0,0-27 0 0 0,1 0 0 0 0,0-1 0 0 0,-1 1 0 0 0,1-1 0 0 0,-1 1 0 0 0,0-1 0 0 0,1 0 0 0 0,-1 1 0 0 0,-2 1 0 0 0,1 1 0 0 0,-9 5 0 0 0,2-2 0 0 0,6-5 0 0 0,-1 1 0 0 0,0-1 0 0 0,0-1 0 0 0,0 1 0 0 0,0-1 0 0 0,0 1 0 0 0,-1-1 0 0 0,1 0 0 0 0,-6 0 0 0 0,-14 5 0 0 0,18-5 0 0 0,0 1 0 0 0,0-1 0 0 0,0 0 0 0 0,-1 0 0 0 0,1-1 0 0 0,0 0 0 0 0,-13-1 0 0 0,-9 0 0 0 0,-61 13 0 0 0,32-6-28 0 0,-1 3 1 0 0,-56 15 0 0 0,-80 16-1070 0 0,163-35 788 0 0,23-3 76 0 0,1-1 0 0 0,-1 0 0 0 0,1-1 0 0 0,-1 0 0 0 0,0 0 0 0 0,1 0 0 0 0,-13-4 0 0 0,6 0-343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0:44.369"/>
    </inkml:context>
    <inkml:brush xml:id="br0">
      <inkml:brushProperty name="width" value="0.05" units="cm"/>
      <inkml:brushProperty name="height" value="0.05" units="cm"/>
      <inkml:brushProperty name="color" value="#004F8B"/>
    </inkml:brush>
  </inkml:definitions>
  <inkml:trace contextRef="#ctx0" brushRef="#br0">1 3991 4864 0 0,'0'0'213'0'0,"0"0"55"0"0,0 0 20 0 0,0 0 7 0 0,0 0-27 0 0,0 0-119 0 0,0 0-56 0 0,0 0-11 0 0,0 0-28 0 0,0 0-75 0 0,0 0 78 0 0,0 0 38 0 0,0 0 8 0 0,0 0 11 0 0,0 0 46 0 0,0 0 22 0 0,0 0 2 0 0,0 0-10 0 0,0 0-36 0 0,0 0-12 0 0,0 0-4 0 0,0 0-10 0 0,0 0-34 0 0,0 0-12 0 0,0 0-2 0 0,0 0 5 0 0,0 0 22 0 0,0 0 5 0 0,0 0 0 0 0,5-14 785 0 0,-4 13-790 0 0,0 0-1 0 0,0-1 1 0 0,0 1 0 0 0,0 0 0 0 0,1-1-1 0 0,-1 1 1 0 0,0 0 0 0 0,3-2-1 0 0,0 1-43 0 0,-1-1 0 0 0,0 0 0 0 0,0 0-1 0 0,0 0 1 0 0,0 0 0 0 0,0-1 0 0 0,-1 1 0 0 0,5-8-1 0 0,-7 10 26 0 0,1 0 7 0 0,2-2-12 0 0,15-21 687 0 0,-16 23-711 0 0,-1 1-41 0 0,0 0 0 0 0,-1 0 0 0 0,1-1 0 0 0,-1 1 0 0 0,1 0 0 0 0,-1 0 0 0 0,1 0 0 0 0,-1 0 0 0 0,1-1 0 0 0,-1 1-1 0 0,1 0 1 0 0,-1 0 0 0 0,1-1 0 0 0,-1 1 0 0 0,1 0 0 0 0,-1-1 0 0 0,0 1 0 0 0,1-1 0 0 0,-1 1 0 0 0,0 0 0 0 0,1-1 0 0 0,-1 1 0 0 0,0-1 0 0 0,1 1 0 0 0,-1-1 0 0 0,0 0 0 0 0,1-2 9 0 0,2 0 2 0 0,-2 2-7 0 0,0 0-1 0 0,0 0 1 0 0,0 0-1 0 0,-1 0 1 0 0,1 0 0 0 0,0 0-1 0 0,0 0 1 0 0,-1 0-1 0 0,1-1 1 0 0,-1 1 0 0 0,1 0-1 0 0,-1 0 1 0 0,0 0-1 0 0,1-1 1 0 0,-1-1 0 0 0,0 2 70 0 0,0 1-4 0 0,0 0-2 0 0,0 0 1 0 0,0 0 14 0 0,0 0-15 0 0,18-16 442 0 0,-17 15-476 0 0,-1-1 29 0 0,17-7-30 0 0,-13 5-35 0 0,0-3 0 0 0,-3 7 0 0 0,-1 0 0 0 0,0 0 0 0 0,1 1 0 0 0,-1-1 0 0 0,0 0 0 0 0,0 1 0 0 0,1-1 0 0 0,-1 0 0 0 0,0 1 0 0 0,1-1 0 0 0,-1 0 0 0 0,0 0 0 0 0,1 1 0 0 0,-1-1 0 0 0,1 0 0 0 0,-1 0 0 0 0,0 0 0 0 0,1 1 0 0 0,-1-1 0 0 0,1 0 0 0 0,-1 0 0 0 0,1 0 0 0 0,-1 0 0 0 0,0 0 0 0 0,1 0 0 0 0,-1 0 0 0 0,1 0 0 0 0,-1 0 0 0 0,1 0 0 0 0,-1 0 0 0 0,1 0 0 0 0,0 0 1 0 0,-1 0 1 0 0,1 0 0 0 0,0 0-1 0 0,-1 0 1 0 0,1 0 0 0 0,0 0-1 0 0,-1-1 1 0 0,1 1 0 0 0,0 0 0 0 0,-1 0-1 0 0,1 0 1 0 0,0-1 0 0 0,-1 1-1 0 0,1 0 1 0 0,-1 0 0 0 0,1-1-1 0 0,-1 1 1 0 0,1-1 0 0 0,-1 1-1 0 0,1-1 1 0 0,-1 1 0 0 0,1-1 0 0 0,-1 1-1 0 0,1-1 1 0 0,-1 1 0 0 0,1-2-1 0 0,9-10 28 0 0,-9 12 25 0 0,-1 0 11 0 0,1-1-6 0 0,2-1-34 0 0,-1 1-14 0 0,0 0-1 0 0,0-1 1 0 0,-1 1 0 0 0,1 0-1 0 0,0-1 1 0 0,0 0 0 0 0,-1 1 0 0 0,1-1-1 0 0,-1 0 1 0 0,0 0 0 0 0,2-3-1 0 0,-1 3-7 0 0,2-3-3 0 0,1 12 0 0 0,-5-5 0 0 0,2-1 0 0 0,13-6 0 0 0,-11 4 0 0 0,0 1 0 0 0,6 4 0 0 0,-5-4 0 0 0,1-3 10 0 0,1 2 45 0 0,-2-3 17 0 0,-1 2 5 0 0,-3 1-5 0 0,1 0-51 0 0,0-1-1 0 0,0 1 1 0 0,0-1-1 0 0,-1 0 0 0 0,1 1 1 0 0,0-1-1 0 0,-1 0 1 0 0,1 0-1 0 0,-1 0 1 0 0,2-3-1 0 0,-3 4-17 0 0,2-1 40 0 0,6-1-32 0 0,0 2-11 0 0,-6 1 0 0 0,-1 0 0 0 0,0-1 0 0 0,1 1 0 0 0,-1-1 0 0 0,0 1 0 0 0,1-1 0 0 0,-1 0 0 0 0,0 1 0 0 0,0-1 0 0 0,0 0 0 0 0,0 0 0 0 0,1 0 0 0 0,-1 0 0 0 0,0 0 0 0 0,-1 0 0 0 0,1 0 0 0 0,0 0 0 0 0,0 0 0 0 0,0-1 0 0 0,0-1 0 0 0,8-9 0 0 0,-5 5 0 0 0,1 2 0 0 0,8-15 0 0 0,-9 14 0 0 0,6-18 0 0 0,-6 17 0 0 0,1 11 10 0 0,-5-4-7 0 0,1-1-1 0 0,-1 1 1 0 0,1 0-1 0 0,-1 0 1 0 0,0-1-1 0 0,1 1 1 0 0,-1 0-1 0 0,1 0 0 0 0,-1-1 1 0 0,1 1-1 0 0,-1-1 1 0 0,0 1-1 0 0,1 0 1 0 0,-1-1-1 0 0,0 1 1 0 0,1-1-1 0 0,-1 1 1 0 0,0-1-1 0 0,0 1 1 0 0,1-2-1 0 0,0 1 0 0 0,4-5-2 0 0,3 4 0 0 0,0-1 0 0 0,-2 1 0 0 0,3-1 0 0 0,-1 3 0 0 0,-3 0 0 0 0,3-1 0 0 0,0-2 0 0 0,-2 0 0 0 0,2 2 0 0 0,0 1 0 0 0,-2 0 0 0 0,6 0 20 0 0,-11 0 5 0 0,9 4 2 0 0,-2-4-27 0 0,0-4 0 0 0,-1-3 0 0 0,-6 6 0 0 0,3 4 0 0 0,21-5 0 0 0,-6 0 0 0 0,6-5 0 0 0,-17 7 0 0 0,-2 0 0 0 0,2-1 0 0 0,1-1 0 0 0,-1 2 0 0 0,-2 3 0 0 0,4 1 0 0 0,-8-5 0 0 0,2-3 0 0 0,11 2 0 0 0,-6 1 0 0 0,6-2 0 0 0,-13 2 0 0 0,16-11 0 0 0,-12 10 0 0 0,2 0 0 0 0,-3 0 0 0 0,0 5 0 0 0,-4-3 0 0 0,0 0 0 0 0,-1 0 0 0 0,1 1 0 0 0,0-1 0 0 0,-1 0 0 0 0,1 0 0 0 0,0 0 0 0 0,0 0 0 0 0,-1 0 0 0 0,1 0 0 0 0,0 0 0 0 0,0-1 0 0 0,-1 1 0 0 0,1 0 0 0 0,0 0 0 0 0,-1-1 0 0 0,1 1 0 0 0,0 0 0 0 0,-1-1 0 0 0,1 1 0 0 0,0 0 0 0 0,0-1 0 0 0,17-13 0 0 0,-14 10 0 0 0,-4 4 0 0 0,0 0 0 0 0,0-1 0 0 0,0 1 0 0 0,0 0 0 0 0,1 0 0 0 0,-1-1 0 0 0,0 1 0 0 0,0 0 0 0 0,1 0 0 0 0,-1 0 0 0 0,0-1 0 0 0,0 1 0 0 0,1 0 0 0 0,-1 0 0 0 0,0 0 0 0 0,1 0 0 0 0,-1 0 0 0 0,0 0 0 0 0,0-1 0 0 0,1 1 0 0 0,-1 0 0 0 0,0 0 0 0 0,1 0 0 0 0,-1 0 0 0 0,0 0 0 0 0,1 0 0 0 0,5 1 0 0 0,-5-1 0 0 0,0 0 0 0 0,-1 0-1 0 0,1 0 1 0 0,0 0 0 0 0,0 0 0 0 0,0 0 0 0 0,-1 0 0 0 0,1-1 0 0 0,0 1 0 0 0,-1 0 0 0 0,1-1 0 0 0,0 1 0 0 0,0 0 0 0 0,-1-1 0 0 0,1 1 0 0 0,-1 0 0 0 0,1-1 0 0 0,0 1 0 0 0,-1-1 0 0 0,1 0 0 0 0,-1 1 0 0 0,1-1 0 0 0,-1 1 0 0 0,1-2 0 0 0,9-9 11 0 0,-9 10 4 0 0,1 0 11 0 0,8 3-13 0 0,-10-2-13 0 0,1 0 0 0 0,0 0 0 0 0,-1 0 0 0 0,1 0 0 0 0,-1 0 0 0 0,1 0 0 0 0,-1 0 0 0 0,1 0 0 0 0,-1 0 0 0 0,1-1 0 0 0,-1 1 0 0 0,1 0 0 0 0,-1 0 0 0 0,1 0 0 0 0,-1-1 0 0 0,1 1 0 0 0,-1 0 0 0 0,1-1 0 0 0,-1 1 0 0 0,1 0 0 0 0,-1-1 0 0 0,0 1 0 0 0,1 0 0 0 0,-1-1 0 0 0,0 1 0 0 0,1-1 0 0 0,-1 1 0 0 0,1-2 0 0 0,-1 2 0 0 0,5-4 0 0 0,-1 1 0 0 0,1 2 0 0 0,7 1 0 0 0,-10-2 0 0 0,-2 1 0 0 0,1 1 0 0 0,-1-1 0 0 0,0 1 0 0 0,1-1 0 0 0,-1 0 0 0 0,0 1 0 0 0,1-1 0 0 0,-1 1 0 0 0,1-1 0 0 0,-1 1 0 0 0,1-1 0 0 0,-1 1 0 0 0,1-1 0 0 0,-1 1 0 0 0,1-1 0 0 0,0 1 0 0 0,-1 0 0 0 0,1-1 0 0 0,0 1 0 0 0,-1 0 0 0 0,1 0 0 0 0,1-1 0 0 0,3-2 0 0 0,2 3 0 0 0,-6 2 0 0 0,0-2 0 0 0,-1 0 0 0 0,0 0 0 0 0,0 1 0 0 0,0-1 0 0 0,1 0 0 0 0,-1 0 0 0 0,0 0 0 0 0,0 0 0 0 0,1 1 0 0 0,-1-1 0 0 0,0 0 0 0 0,0 0 0 0 0,1 0 0 0 0,-1 0 0 0 0,0 0 0 0 0,0 0 0 0 0,1 0 0 0 0,-1 0 0 0 0,0 1 0 0 0,1-1 0 0 0,-1 0 0 0 0,0 0 0 0 0,0 0 0 0 0,1-1 0 0 0,-1 1 0 0 0,0 0 0 0 0,1 0 0 0 0,-1 0 0 0 0,0 0 0 0 0,11-1 0 0 0,-1-3 0 0 0,1-3 44 0 0,-10 6-39 0 0,0 0-1 0 0,-1 1 0 0 0,1-1 0 0 0,-1 1 1 0 0,1-1-1 0 0,0 1 0 0 0,-1-1 0 0 0,1 1 1 0 0,0 0-1 0 0,-1-1 0 0 0,1 1 1 0 0,0 0-1 0 0,0-1 0 0 0,0 1 0 0 0,-1 0 1 0 0,2 0-1 0 0,2-1 7 0 0,3-3-11 0 0,-4 3 0 0 0,6 0 0 0 0,-2 0 0 0 0,-1 1 0 0 0,2 0 0 0 0,-3 0 0 0 0,0 0 0 0 0,4-1 0 0 0,-1-2 0 0 0,-2 3 0 0 0,2 0 0 0 0,0 0 0 0 0,-2 0 0 0 0,-5 0 4 0 0,0 0-1 0 0,1 0 1 0 0,-1-1 0 0 0,0 1 0 0 0,0 0 0 0 0,0 0 0 0 0,0 0 0 0 0,0-1 0 0 0,0 1 0 0 0,0-1 0 0 0,0 1 0 0 0,0-1 0 0 0,0 1 0 0 0,0-1 0 0 0,0 0 0 0 0,2-1 0 0 0,3-2-7 0 0,-4 3 2 0 0,9-1 28 0 0,2 0 11 0 0,-4 0-38 0 0,-1 0-12 0 0,3-4 2 0 0,-11 6 10 0 0,1-1 1 0 0,0 1-1 0 0,-1-1 1 0 0,1 1-1 0 0,-1-1 0 0 0,1 1 1 0 0,0 0-1 0 0,-1-1 1 0 0,1 1-1 0 0,0 0 1 0 0,-1 0-1 0 0,1-1 0 0 0,0 1 1 0 0,-1 0-1 0 0,1 0 1 0 0,0 0-1 0 0,0 0 1 0 0,-1 0-1 0 0,1 0 0 0 0,0 0 1 0 0,0 0-1 0 0,-1 0 1 0 0,1 0-1 0 0,0 0 1 0 0,0 1-1 0 0,-1-1 0 0 0,1 0 1 0 0,0 1-1 0 0,-1-1 1 0 0,1 0-1 0 0,1 1 1 0 0,6 2-1 0 0,0-5 0 0 0,-8 2 0 0 0,1-1 0 0 0,-1 1 0 0 0,1 0 0 0 0,-1 0 0 0 0,1 0 0 0 0,-1 0 0 0 0,1 0 0 0 0,-1 0 0 0 0,1 0 0 0 0,-1 0 0 0 0,1 0 0 0 0,-1 0 0 0 0,1 0 0 0 0,-1 0 0 0 0,1 0 0 0 0,-1 0 0 0 0,1 0 0 0 0,-1 0 0 0 0,1 1 0 0 0,-1-1 0 0 0,1 0 0 0 0,-1 0 0 0 0,0 1 0 0 0,1-1 0 0 0,-1 0 0 0 0,1 1 0 0 0,0 0 0 0 0,3 0 0 0 0,-3-1 0 0 0,22-7 0 0 0,-16 6 0 0 0,1 2 0 0 0,-2 1 0 0 0,2-2 0 0 0,-2-2 0 0 0,1 0 0 0 0,-6 1 0 0 0,-1 1 0 0 0,1 0 0 0 0,-1 0 0 0 0,0 0 0 0 0,1 0 0 0 0,-1 0 0 0 0,1 0 0 0 0,-1 0 0 0 0,1 0 0 0 0,-1 0 0 0 0,1 0 0 0 0,-1 0 0 0 0,0 0 0 0 0,1 0 0 0 0,-1 0 0 0 0,1 0 0 0 0,-1 0 0 0 0,1 0 0 0 0,-1 1 0 0 0,0-1 0 0 0,1 0 0 0 0,0 1 0 0 0,7 2 0 0 0,0 1 0 0 0,-2-4 0 0 0,38-11 128 0 0,-42 11-128 0 0,0 1 0 0 0,7-3 0 0 0,-6 1 0 0 0,-1-1 0 0 0,1 1 0 0 0,-1 0 0 0 0,0-1 0 0 0,1 0 0 0 0,1-2 0 0 0,-2 2 0 0 0,0 1 0 0 0,0-1 0 0 0,0 1 0 0 0,0 0 0 0 0,0-1 0 0 0,0 1 0 0 0,0 0 0 0 0,4-1 0 0 0,2 1 0 0 0,-6 2 0 0 0,0 0 0 0 0,8-3 0 0 0,16-9 0 0 0,-21 10 0 0 0,0-2 0 0 0,3 1 10 0 0,-1-1 46 0 0,4 0-58 0 0,-6 2 2 0 0,0-2 0 0 0,3 2 0 0 0,2-2 0 0 0,-8 3 0 0 0,34-16 0 0 0,-30 16 0 0 0,-6 0 0 0 0,1 0 0 0 0,0 0 0 0 0,0 0 0 0 0,0 0 0 0 0,0 0 0 0 0,0 0 0 0 0,0 0 0 0 0,0-1 0 0 0,0 1 1 0 0,-1 0-1 0 0,1 0 0 0 0,0-1 0 0 0,0 1 0 0 0,0 0 0 0 0,-1-1 0 0 0,1 1 0 0 0,0-1 0 0 0,0 1 0 0 0,1-2 1 0 0,0 1 7 0 0,26-9 46 0 0,-10-2-54 0 0,-7 7 0 0 0,-9 4 0 0 0,-1 1 0 0 0,1-1 0 0 0,0 0 0 0 0,0 0 0 0 0,-1 0 0 0 0,1 0 0 0 0,2-3 0 0 0,-2 2 0 0 0,0 1 0 0 0,0-1 0 0 0,0 1 0 0 0,0-1 0 0 0,0 1 0 0 0,5-2 0 0 0,14-9 0 0 0,-16 7 0 0 0,3-7-10 0 0,-7 11 6 0 0,-1 1 0 0 0,1-1 0 0 0,-1 0 0 0 0,1 1 0 0 0,0-1 0 0 0,-1 0 0 0 0,1 1 0 0 0,0-1 0 0 0,-1 1 0 0 0,1-1 0 0 0,0 1 0 0 0,0-1 0 0 0,-1 1 0 0 0,1 0 0 0 0,1-1 0 0 0,0 0-2 0 0,-1 1 7 0 0,0-1 3 0 0,0 0 0 0 0,1 1 0 0 0,-1-1 0 0 0,1 0 0 0 0,-1 0 0 0 0,0 1 0 0 0,0-1 0 0 0,0 0-1 0 0,1 0 1 0 0,-1 0 0 0 0,0-1 0 0 0,0 1 0 0 0,0 0 0 0 0,0 0 0 0 0,-1-1 0 0 0,1 1 0 0 0,1-3 0 0 0,0 0-4 0 0,-1 2 0 0 0,0 0 0 0 0,1 1 0 0 0,-1-1 0 0 0,0 0 0 0 0,1 0 0 0 0,-1 1 0 0 0,1-1 0 0 0,0 1 0 0 0,2-2 0 0 0,-1 2 0 0 0,11-16 0 0 0,-9 11 0 0 0,3 2 0 0 0,-2 2 0 0 0,1-1 0 0 0,-1 0 0 0 0,2 2 0 0 0,1 1 0 0 0,-5 0 10 0 0,-2-1 33 0 0,5-6-32 0 0,-2 3-11 0 0,1 0 0 0 0,-5 4 0 0 0,0-1 0 0 0,0 1 0 0 0,0 0 0 0 0,0-1 0 0 0,0 1 0 0 0,0-1 0 0 0,0 0 0 0 0,0 1 0 0 0,0-1 0 0 0,0 0 0 0 0,-1 0 0 0 0,1 0 0 0 0,0 1 0 0 0,0-1 0 0 0,-1 0 0 0 0,1 0 0 0 0,0 0 0 0 0,-1 0 0 0 0,1 0 0 0 0,-1 0 0 0 0,0 0 0 0 0,1-1 0 0 0,-1 0 0 0 0,1-2 0 0 0,1-2 0 0 0,6 4 0 0 0,0 1 0 0 0,12-10 0 0 0,-12 8 0 0 0,0 1 0 0 0,24-5 0 0 0,-27 3 0 0 0,-5 4 0 0 0,1-1 0 0 0,-1 1 0 0 0,0-1 0 0 0,1 1 0 0 0,-1 0 0 0 0,1-1 0 0 0,-1 1 0 0 0,0-1 0 0 0,1 1 0 0 0,-1 0 0 0 0,1-1 0 0 0,-1 1 0 0 0,1 0 0 0 0,0-1 0 0 0,-1 1 0 0 0,1 0 0 0 0,-1 0 0 0 0,1 0 0 0 0,-1-1 0 0 0,1 1 0 0 0,0 0 0 0 0,-1 0 0 0 0,1 0 0 0 0,0 0 0 0 0,3 0 0 0 0,19-20 0 0 0,-18 16-1 0 0,-4 3 1 0 0,1 0 1 0 0,-1 0 0 0 0,0-1-1 0 0,0 1 1 0 0,0 0-1 0 0,1-1 1 0 0,-1 1-1 0 0,0-1 1 0 0,-1 1-1 0 0,1-1 1 0 0,0 1-1 0 0,0-1 1 0 0,-1 0-1 0 0,1 0 1 0 0,-1 1 0 0 0,1-1-1 0 0,-1 0 1 0 0,0 1-1 0 0,0-1 1 0 0,1-2-1 0 0,11 10 54 0 0,-11-5-54 0 0,-1-1 0 0 0,1 0 0 0 0,-1 0 0 0 0,1 1 0 0 0,-1-1 0 0 0,1 0 0 0 0,-1 0 0 0 0,1 0 0 0 0,-1 0 0 0 0,1 0 0 0 0,-1 0 0 0 0,1 0 0 0 0,-1 0 0 0 0,1 0 0 0 0,-1 0 0 0 0,1 0 0 0 0,0 0 0 0 0,-1 0 0 0 0,1 0 0 0 0,-1 0 0 0 0,1-1 0 0 0,-1 1 0 0 0,1 0 0 0 0,-1 0 0 0 0,0 0 0 0 0,1-1 0 0 0,-1 1 0 0 0,1 0 0 0 0,-1-1 0 0 0,1 1 0 0 0,-1-1 0 0 0,0 1 0 0 0,1 0 0 0 0,-1-1 0 0 0,0 1 0 0 0,1-1 0 0 0,-1 1 0 0 0,0-1 0 0 0,0 1 0 0 0,0-1 0 0 0,1 1 0 0 0,-1-1 0 0 0,0 1 0 0 0,0-1 0 0 0,0 1 0 0 0,0-1 0 0 0,0 1 0 0 0,0-1 0 0 0,1-1 0 0 0,3-5 0 0 0,1 2 0 0 0,-2 5-1 0 0,1 2 2 0 0,6-8 12 0 0,-4 0 42 0 0,-5 6-9 0 0,9-2-16 0 0,-9 2-30 0 0,-1 0 0 0 0,0 0 0 0 0,1 0 0 0 0,-1 0 0 0 0,1 0 0 0 0,-1 0 0 0 0,0 0 0 0 0,1 0 0 0 0,-1 0 0 0 0,0-1 0 0 0,1 1 0 0 0,-1 0 0 0 0,0 0 0 0 0,1 0 0 0 0,-1 0 0 0 0,0-1 0 0 0,1 1 0 0 0,-1 0 0 0 0,0 0 0 0 0,0 0 0 0 0,1-1 0 0 0,-1 1 0 0 0,0 0 0 0 0,0-1 0 0 0,1 0 0 0 0,1 0 0 0 0,5-1 0 0 0,-2-5 0 0 0,-5 4 0 0 0,3-2 0 0 0,4-4 0 0 0,-6 8 0 0 0,3-4 0 0 0,13-8 0 0 0,-12 9 0 0 0,8-1 0 0 0,-13 4 0 0 0,9-8 0 0 0,8-7 0 0 0,5-9 0 0 0,-4 6 0 0 0,-7 5 0 0 0,-10 14 0 0 0,-1-1 0 0 0,1 1 0 0 0,0-1 0 0 0,-1 0 0 0 0,1 1 0 0 0,-1-1 0 0 0,1 0 0 0 0,-1 1 0 0 0,0-1 0 0 0,1 0 0 0 0,-1 0 0 0 0,0 0 0 0 0,1 1 0 0 0,-1-1 0 0 0,0 0 0 0 0,0 0 0 0 0,0 0 0 0 0,0 1 0 0 0,0-1 0 0 0,0 0 0 0 0,0-1 0 0 0,1-7-3 0 0,2 7 1 0 0,-2 2 4 0 0,-1 0-1 0 0,1 0 0 0 0,0-1 0 0 0,-1 1 1 0 0,1 0-1 0 0,-1 0 0 0 0,1-1 1 0 0,-1 1-1 0 0,1-1 0 0 0,-1 1 0 0 0,1 0 1 0 0,-1-1-1 0 0,1 1 0 0 0,-1-1 0 0 0,1 1 1 0 0,0-2-1 0 0,4-5 166 0 0,0 0 0 0 0,-1-1 0 0 0,1 0 1 0 0,3-12-1 0 0,-5 15-206 0 0,0 0-1 0 0,0 0 1 0 0,0 0 0 0 0,1 0-1 0 0,4-5 1 0 0,8-11 38 0 0,-10 9 1 0 0,-2 5 0 0 0,0-1 0 0 0,1 2 0 0 0,6-9 0 0 0,-9 11 0 0 0,-1 3 0 0 0,-1 0 0 0 0,1-1 0 0 0,-1 1 0 0 0,1 0 0 0 0,0 0 0 0 0,0 0 0 0 0,0 0 0 0 0,0 0 0 0 0,0 0 0 0 0,0 0 0 0 0,0 0 0 0 0,1-1 0 0 0,7-2 0 0 0,-1 0 0 0 0,-7 3 13 0 0,1 0 1 0 0,-1 0 0 0 0,0 0 0 0 0,0 0 0 0 0,1 0 0 0 0,-1 0 0 0 0,0 0-1 0 0,0-1 1 0 0,0 1 0 0 0,0 0 0 0 0,0-1 0 0 0,-1 1 0 0 0,1-1 0 0 0,0 1 0 0 0,-1-1-1 0 0,1-2 1 0 0,6-8-160 0 0,10-11 121 0 0,-12 19 25 0 0,3 0 0 0 0,-7 4 5 0 0,-1-1 0 0 0,1 1 1 0 0,0-1-1 0 0,0 1 1 0 0,-1 0-1 0 0,1-1 1 0 0,-1 1-1 0 0,1-1 1 0 0,0 1-1 0 0,-1-1 1 0 0,1 0-1 0 0,-1 1 1 0 0,1-1-1 0 0,-1 0 1 0 0,1 1-1 0 0,-1-1 1 0 0,1 0-1 0 0,7-9 113 0 0,-2-1-118 0 0,18-29-132 0 0,-7 20 62 0 0,-16 19 140 0 0,-1 1-2 0 0,0 0-30 0 0,0 0-96 0 0,0 0-10 0 0,0-1 14 0 0,4-5 44 0 0,1 2 20 0 0,-4 2-4 0 0,1 1-1 0 0,-1-1 1 0 0,1 1-1 0 0,-1-1 1 0 0,1 0 0 0 0,-1 0-1 0 0,0 1 1 0 0,2-5-1 0 0,9-11 73 0 0,-11 15-35 0 0,0-2-32 0 0,5 4-11 0 0,-4-6 0 0 0,-1 4-1 0 0,-1 2 7 0 0,12-9-75 0 0,-7 5 69 0 0,3 3 0 0 0,-8 0 1 0 0,0 1 0 0 0,1 0 0 0 0,-1 0 1 0 0,0 0-1 0 0,1 0 0 0 0,-1 0 0 0 0,0 0 1 0 0,0 0-1 0 0,1 0 0 0 0,-1 0 0 0 0,0 0 1 0 0,0-1-1 0 0,1 1 0 0 0,-1 0 0 0 0,0 0 1 0 0,0 0-1 0 0,1 0 0 0 0,-1-1 0 0 0,0 1 1 0 0,0 0-1 0 0,0 0 0 0 0,1-1 0 0 0,-1 1 1 0 0,0 0-1 0 0,0 0 0 0 0,0-1 1 0 0,0 1-1 0 0,0 0 0 0 0,0 0 0 0 0,0-1 1 0 0,0 1-1 0 0,0 0 0 0 0,1-1 0 0 0,-1 1 1 0 0,0-1 7 0 0,20-27-62 0 0,-20 23 50 0 0,0 4 5 0 0,0 1 0 0 0,0 0 0 0 0,0 0 0 0 0,0-1-1 0 0,0 1 1 0 0,0 0 0 0 0,0-1 0 0 0,0 1 0 0 0,0 0-1 0 0,0-1 1 0 0,0 1 0 0 0,0 0 0 0 0,0-1-1 0 0,0 1 1 0 0,0 0 0 0 0,0-1 0 0 0,0 1 0 0 0,1 0-1 0 0,-1 0 1 0 0,0-1 0 0 0,0 1 0 0 0,0 0 0 0 0,0-1-1 0 0,1 1 1 0 0,-1 0 0 0 0,0 0 0 0 0,0 0-1 0 0,1-1 1 0 0,-1 1 0 0 0,0 0 0 0 0,0 0 0 0 0,1 0-1 0 0,-1-1 1 0 0,0 1 0 0 0,1 0 0 0 0,-1 0 0 0 0,17-20-56 0 0,-15 19 97 0 0,1-3-43 0 0,-2-3-43 0 0,3 3 33 0 0,-1-1 10 0 0,11-19 376 0 0,0-8-323 0 0,-12 30-44 0 0,5-14-7 0 0,-7 15-2 0 0,0 1 0 0 0,0-1 0 0 0,0 1 0 0 0,0-1 0 0 0,0 1 0 0 0,0-1 0 0 0,0 1 0 0 0,0-1 0 0 0,1 1 0 0 0,-1-1 0 0 0,0 1 0 0 0,0-1 0 0 0,1 1 0 0 0,-1-1 0 0 0,0 1 0 0 0,0 0 0 0 0,1-1 0 0 0,-1 1 0 0 0,0-1 0 0 0,1 1 0 0 0,-1 0 0 0 0,1-1 0 0 0,-1 1 0 0 0,0 0 0 0 0,1-1 0 0 0,1 0 0 0 0,12-17 0 0 0,-11 14 0 0 0,6-17 0 0 0,-8 17 0 0 0,8-11 0 0 0,-4 10 0 0 0,-2-3 0 0 0,8-22 0 0 0,6 6 10 0 0,-13 18 33 0 0,0-5-32 0 0,-2 6-12 0 0,6-5 1 0 0,-5 7 1 0 0,0-4-2 0 0,-4-2 12 0 0,1 7 32 0 0,3-2-32 0 0,11-26-11 0 0,-13 24 0 0 0,1 0 0 0 0,-1 0 0 0 0,-1-1 0 0 0,9-17 53 0 0,0 0-30 0 0,0 4 36 0 0,-5 14-59 0 0,5-12 64 0 0,-5 11-64 0 0,-3-1 0 0 0,2 1 11 0 0,1 3 68 0 0,-4 4-77 0 0,0-1 1 0 0,1 1-1 0 0,-1-1 0 0 0,0 1 0 0 0,0-1 1 0 0,0 1-1 0 0,1 0 0 0 0,-1-1 0 0 0,0 1 0 0 0,0-1 1 0 0,0 1-1 0 0,0-1 0 0 0,0 1 0 0 0,0-1 1 0 0,0 1-1 0 0,0-1 0 0 0,0 1 0 0 0,0-1 0 0 0,0 1 1 0 0,0-1-1 0 0,0 0 0 0 0,0 0 17 0 0,0-1 15 0 0,9-10 20 0 0,-5 6-44 0 0,5-15-10 0 0,1-22 331 0 0,-1 20-214 0 0,-9 21-117 0 0,1 1 0 0 0,-1 0 0 0 0,1 0 0 0 0,-1-1 0 0 0,1 1 0 0 0,0 0 0 0 0,-1 0 0 0 0,1 0 0 0 0,0 0 0 0 0,1-2 0 0 0,-1 2 0 0 0,0 0 0 0 0,1 0 0 0 0,-2-1 0 0 0,1 1 0 0 0,0 0 0 0 0,0-1 0 0 0,0 1 0 0 0,-1-1 0 0 0,1 1 0 0 0,0-3 0 0 0,3-1 0 0 0,0-2 0 0 0,0 3 0 0 0,6-13 11 0 0,-9 16-3 0 0,-1 1 0 0 0,1-1 0 0 0,0 0 0 0 0,-1 0 0 0 0,1 0 0 0 0,-1 0-1 0 0,1 1 1 0 0,-1-1 0 0 0,1 0 0 0 0,-1 0 0 0 0,0 0 0 0 0,1 0 0 0 0,-1 0 0 0 0,0-2 0 0 0,2-1 13 0 0,11-23 476 0 0,-12 25-497 0 0,1 1 0 0 0,4-12 0 0 0,-4 10 0 0 0,-1 2 0 0 0,-1 1 0 0 0,1-1 0 0 0,-1 1 0 0 0,1-1 0 0 0,-1 1 0 0 0,1-1 0 0 0,-1 1 0 0 0,0-1 0 0 0,1 0 0 0 0,-1 1 0 0 0,0-1 0 0 0,1 0 0 0 0,-1 1 0 0 0,0-1 0 0 0,0 0 0 0 0,0 1 0 0 0,0-1 0 0 0,0 0 0 0 0,1-1 0 0 0,6-12-12 0 0,-6 13-46 0 0,-1 1-8 0 0,5-13 154 0 0,-1 9-34 0 0,0-2-58 0 0,-3 4-42 0 0,3-8 105 0 0,-1 7-68 0 0,16-23-15 0 0,-10 7 162 0 0,-4 13-138 0 0,-4 4 0 0 0,3-11 0 0 0,-4 12 0 0 0,0 1 0 0 0,0-1 0 0 0,0 1 0 0 0,0-1 0 0 0,0 1 0 0 0,1-1 0 0 0,-1 1 0 0 0,0-1 0 0 0,0 1 0 0 0,0-1 0 0 0,1 1 0 0 0,-1-1 0 0 0,0 1 0 0 0,1-1 0 0 0,-1 1 0 0 0,0 0 0 0 0,1-1 0 0 0,-1 1 0 0 0,0-1 0 0 0,1 1 0 0 0,0-1 0 0 0,6-3 0 0 0,-3-1 0 0 0,-3-1 0 0 0,2-1 0 0 0,-1 7 0 0 0,0-1 0 0 0,5-20 0 0 0,-7 19 0 0 0,8-11 0 0 0,10-7 0 0 0,-14 16 0 0 0,-3 3 0 0 0,0 1 0 0 0,0-1 0 0 0,0 0 0 0 0,-1 1 0 0 0,1-1 0 0 0,0 0 0 0 0,-1 0 0 0 0,1 1 0 0 0,-1-1 0 0 0,1 0 0 0 0,-1 0 0 0 0,1 0 0 0 0,-1 0 0 0 0,1 0 0 0 0,-1-1 0 0 0,1 1 0 0 0,-1 0 0 0 0,0 0 0 0 0,1 0 0 0 0,-1 0 0 0 0,1 0 0 0 0,-1 0 0 0 0,1 0 0 0 0,0 1 0 0 0,-1-1 0 0 0,1 0 0 0 0,0 0 0 0 0,0 0 0 0 0,-1 1 0 0 0,1-1 0 0 0,1 0 0 0 0,-1 1 0 0 0,-1-1 0 0 0,0 1 0 0 0,1 0 0 0 0,-1 0 0 0 0,0 0 0 0 0,1 0 0 0 0,-1-1 0 0 0,0 1 0 0 0,0 0 0 0 0,1 0 0 0 0,-1-1 0 0 0,0 1 0 0 0,0 0 0 0 0,1-1 0 0 0,-1 1 0 0 0,0 0 0 0 0,0-1 0 0 0,0 1 0 0 0,0 0 0 0 0,1-1 0 0 0,-1 1 0 0 0,0 0 0 0 0,0-1 0 0 0,0 0 0 0 0,3-11 0 0 0,-3 10 0 0 0,1 0 0 0 0,0 0 0 0 0,0 1 0 0 0,0-1 0 0 0,0 0 0 0 0,0 0 0 0 0,1 0 0 0 0,-1 1 0 0 0,3-3 0 0 0,11-13 0 0 0,-2-2 0 0 0,0-7 0 0 0,9-7 54 0 0,-22 33-53 0 0,1-2 0 0 0,-1 0-1 0 0,1 0 1 0 0,0 0 0 0 0,0 0 0 0 0,0 1 0 0 0,0-1-1 0 0,0 0 1 0 0,0 0 0 0 0,0 1 0 0 0,1-1 0 0 0,1-1-1 0 0,1-2 0 0 0,-3 3 0 0 0,0 1 0 0 0,-1 0 0 0 0,1-1 0 0 0,-1 1 0 0 0,1 0 0 0 0,0-1 0 0 0,0 1 0 0 0,0 0 0 0 0,-1 0 0 0 0,1 0 0 0 0,0 0 0 0 0,3-2 0 0 0,-3 2 0 0 0,0 0 0 0 0,0 1 0 0 0,-1-1 0 0 0,1 1 0 0 0,-1 0 0 0 0,1-1 0 0 0,-1 1 0 0 0,1-1 0 0 0,-1 0 0 0 0,1 1 0 0 0,-1-1 0 0 0,1 1 0 0 0,-1-1 0 0 0,0 0 0 0 0,1 1 0 0 0,-1-2 0 0 0,6-9 0 0 0,11-16 0 0 0,14-23 0 0 0,-27 44 0 0 0,19-25 0 0 0,-14 23 0 0 0,-7 6 0 0 0,1 0 0 0 0,-1 0 0 0 0,0-1 0 0 0,0 1 0 0 0,0 0 0 0 0,3-5 0 0 0,17-26 54 0 0,-4 7-44 0 0,-17 17-10 0 0,-1 9 0 0 0,17-22 0 0 0,-12 16 0 0 0,-1 0 0 0 0,0 0 0 0 0,0 0 0 0 0,14-18-53 0 0,-16 23 46 0 0,6-18 67 0 0,-5 14-60 0 0,2-2 0 0 0,-1 2 0 0 0,-1-4 0 0 0,-3 9 0 0 0,6-10 0 0 0,-2 3 0 0 0,-3 4 0 0 0,0 1 0 0 0,0 0-1 0 0,0 0 1 0 0,1-1-1 0 0,-1 1 1 0 0,1 0-1 0 0,-1 0 1 0 0,1 0-1 0 0,3-3 1 0 0,6-7 68 0 0,2-12-68 0 0,-12 23 0 0 0,-1 1 0 0 0,1 0 0 0 0,-1-1 0 0 0,1 1 0 0 0,-1-1 0 0 0,1 1 0 0 0,-1-1 0 0 0,0 1 0 0 0,1-1 0 0 0,-1 1 0 0 0,0-1 0 0 0,1 1 0 0 0,-1-1 0 0 0,0 0 0 0 0,0 1 0 0 0,1-1 0 0 0,-1 1 0 0 0,0-1 0 0 0,0 0 0 0 0,0 0 0 0 0,1-3 0 0 0,9-12 0 0 0,8-11 0 0 0,-13 23 0 0 0,-4 4 0 0 0,-1-1 0 0 0,1 1 0 0 0,0-1 0 0 0,0 0 0 0 0,-1 1 0 0 0,1-1 0 0 0,-1 0 0 0 0,1 1 0 0 0,0-1 0 0 0,-1 0 0 0 0,1 1 0 0 0,-1-1 0 0 0,0 0 0 0 0,1-1 0 0 0,7-11 0 0 0,0 1 0 0 0,-3 6 0 0 0,-5 6 0 0 0,0-1 0 0 0,1 1 0 0 0,-1 0 0 0 0,0 0 0 0 0,0-1 0 0 0,0 1 0 0 0,1 0 0 0 0,-1 0 0 0 0,0 0 0 0 0,1-1 0 0 0,-1 1 0 0 0,0 0 0 0 0,1 0 0 0 0,-1 0 0 0 0,0 0 0 0 0,0-1 0 0 0,1 1 0 0 0,-1 0 0 0 0,0 0 0 0 0,1 0 0 0 0,-1 0 0 0 0,1 0 0 0 0,-1 0 0 0 0,0 0 0 0 0,1 0 0 0 0,-1 0 0 0 0,3 0 0 0 0,4-9 0 0 0,2 0-2 0 0,9-18 68 0 0,-13 14-66 0 0,-1 3 0 0 0,4-3 0 0 0,-8 12 1 0 0,0 0-1 0 0,1 0 0 0 0,-1 1 0 0 0,0-1 0 0 0,0 0 1 0 0,1 0-1 0 0,-1 0 0 0 0,1 1 0 0 0,-1-1 1 0 0,0 0-1 0 0,1 0 0 0 0,-1 1 0 0 0,1-1 0 0 0,0 0 1 0 0,-1 1-1 0 0,1-1 0 0 0,-1 0 0 0 0,2 0 0 0 0,4-5-57 0 0,6-11-7 0 0,-12 17 66 0 0,0-1 1 0 0,1 1-1 0 0,-1 0 0 0 0,0 0 0 0 0,0-1 1 0 0,0 1-1 0 0,0 0 0 0 0,1 0 0 0 0,-1 0 1 0 0,0-1-1 0 0,0 1 0 0 0,0 0 0 0 0,1 0 1 0 0,-1 0-1 0 0,0 0 0 0 0,0-1 0 0 0,1 1 1 0 0,-1 0-1 0 0,0 0 0 0 0,0 0 0 0 0,1 0 1 0 0,-1 0-1 0 0,0 0 0 0 0,0 0 1 0 0,1 0-1 0 0,-1 0 0 0 0,1 0-5 0 0,0-1 0 0 0,-1 1-1 0 0,1 0 1 0 0,0 0 0 0 0,-1 0 0 0 0,1-1-1 0 0,0 1 1 0 0,-1 0 0 0 0,1-1-1 0 0,-1 1 1 0 0,1-1 0 0 0,0 1 0 0 0,-1 0-1 0 0,1-1 1 0 0,-1 1 0 0 0,1-1 0 0 0,-1 1-1 0 0,0-1 1 0 0,1 0 0 0 0,-1 1 0 0 0,1-2-1 0 0,3-4 4 0 0,-3 0 0 0 0,0 5 0 0 0,-1-1 0 0 0,1 1 0 0 0,-1-1 0 0 0,1 1 0 0 0,0-1 0 0 0,0 1 0 0 0,-1 0 0 0 0,1-1 0 0 0,2-1 0 0 0,2-5 0 0 0,8-18 0 0 0,-13 25 2 0 0,0 1-1 0 0,0-1 0 0 0,1 0 1 0 0,-1 1-1 0 0,0-1 0 0 0,1 0 0 0 0,-1 1 1 0 0,0-1-1 0 0,1 0 0 0 0,-1 1 0 0 0,1-1 1 0 0,-1 1-1 0 0,1-1 0 0 0,-1 1 0 0 0,1-1 1 0 0,-1 1-1 0 0,1-1 0 0 0,-1 1 1 0 0,1-1-1 0 0,0 1 0 0 0,0-1 0 0 0,6-4 89 0 0,-3-1-93 0 0,0 1-50 0 0,1 2 39 0 0,8-7 14 0 0,-12 10 0 0 0,-1-1 0 0 0,1 1 0 0 0,0-1 0 0 0,-1 1 0 0 0,1 0 0 0 0,-1-1 0 0 0,1 0 0 0 0,-1 1 0 0 0,1-1 0 0 0,-1 1 0 0 0,1-1 0 0 0,-1 0 0 0 0,1 1 0 0 0,-1-1 0 0 0,0 0 0 0 0,1 0 0 0 0,-1 1 0 0 0,0-1 0 0 0,0 0 0 0 0,1-1 0 0 0,-1 1 0 0 0,0 1 0 0 0,0-1 0 0 0,1 0 0 0 0,-1 1 0 0 0,0-1 0 0 0,0 1 0 0 0,1-1 0 0 0,-1 1 0 0 0,0-1 0 0 0,1 0 0 0 0,-1 1 0 0 0,1-1 0 0 0,-1 1 0 0 0,1 0 0 0 0,-1-1 0 0 0,1 1 0 0 0,-1-1 0 0 0,1 1 0 0 0,-1 0 0 0 0,1-1 0 0 0,0 1 0 0 0,-1 0 0 0 0,1 0 0 0 0,-1-1 0 0 0,1 1 0 0 0,0 0 0 0 0,-1 0 0 0 0,1 0 0 0 0,0 0 0 0 0,0 0 0 0 0,1 0 0 0 0,0-1 0 0 0,-1 1 0 0 0,1 0 0 0 0,0-1 0 0 0,-1 1 0 0 0,1-1 0 0 0,-1 0 0 0 0,1 0 0 0 0,0 1 0 0 0,-1-1 0 0 0,0 0 0 0 0,1 0 0 0 0,2-3 0 0 0,14-12 0 0 0,-13 6 0 0 0,-4 9 0 0 0,-1-1 0 0 0,1 1 0 0 0,0 0 0 0 0,-1-1 0 0 0,1 1 0 0 0,0 0 0 0 0,0-1 0 0 0,0 1 0 0 0,0 0 0 0 0,0 0 0 0 0,0 0 0 0 0,2-2 0 0 0,-3 3 0 0 0,1-1 0 0 0,-1 1 0 0 0,1-1 0 0 0,-1 1 0 0 0,1-1 0 0 0,-1 1 0 0 0,1-1 0 0 0,-1 0 0 0 0,1 1 0 0 0,-1-1 0 0 0,1 0 0 0 0,-1 1 0 0 0,0-1 0 0 0,0 0 0 0 0,1 0 0 0 0,-1 1 0 0 0,0-2 0 0 0,2-3 0 0 0,2-5 0 0 0,6-7 0 0 0,-6 10 0 0 0,0 3 0 0 0,-1-1 0 0 0,2-1 0 0 0,-1 0 0 0 0,1 0 0 0 0,-1 1 0 0 0,0 2 12 0 0,-3 1 36 0 0,3-4-36 0 0,1 1-12 0 0,-1 1 0 0 0,1-5 0 0 0,-5 8 0 0 0,2-1 0 0 0,17-13 0 0 0,-17 13 4 0 0,-4 4-13 0 0,17-25 78 0 0,3-1-69 0 0,-14 19 0 0 0,1 1 0 0 0,-1 0 0 0 0,1 0 0 0 0,-1 0 0 0 0,1 0 0 0 0,-1 0 0 0 0,1 0 0 0 0,-5 4 0 0 0,0 0 0 0 0,1 0 0 0 0,-1 0 0 0 0,1-1 0 0 0,-1 1 0 0 0,0 0 0 0 0,1-1 0 0 0,-1 1 0 0 0,0 0 0 0 0,0-1 0 0 0,1 1 0 0 0,-1 0 0 0 0,0-1 0 0 0,0 1 0 0 0,1 0 0 0 0,-1-1 0 0 0,0 1 0 0 0,0-1 0 0 0,0 1 0 0 0,0 0 0 0 0,1-1 0 0 0,-1 1 0 0 0,0-1 0 0 0,0 0 0 0 0,0 1 0 0 0,0 0 0 0 0,0-1 0 0 0,0 1 0 0 0,0-1 0 0 0,1 1 0 0 0,-1 0 0 0 0,0-1 0 0 0,0 1 0 0 0,1 0 0 0 0,-1-1 0 0 0,0 1 0 0 0,0 0 0 0 0,1 0 0 0 0,-1-1 0 0 0,0 1 0 0 0,1 0 0 0 0,-1 0 0 0 0,0-1 0 0 0,1 1 0 0 0,-1 0 0 0 0,0 0 0 0 0,1 0 0 0 0,-1 0 0 0 0,0 0 0 0 0,1 0 0 0 0,0-1 0 0 0,6-1 0 0 0,-3 0 11 0 0,0-1 48 0 0,-3 2 31 0 0,4-3-10 0 0,2 2-80 0 0,-5 0-64 0 0,2-2 64 0 0,0-2 51 0 0,-4 5-53 0 0,0 1-1 0 0,1-1 1 0 0,-1 1 0 0 0,0-1-1 0 0,0 1 1 0 0,1 0-1 0 0,-1-1 1 0 0,0 1 0 0 0,0-1-1 0 0,1 1 1 0 0,-1 0-1 0 0,0-1 1 0 0,1 1 0 0 0,-1 0-1 0 0,1-1 1 0 0,-1 1-1 0 0,0 0 1 0 0,1 0 0 0 0,-1-1-1 0 0,1 1 1 0 0,-1 0-1 0 0,1 0 1 0 0,-1 0 0 0 0,1 0-1 0 0,3-2 17 0 0,6-9 61 0 0,-7 4-85 0 0,-2 6-22 0 0,-1 0 64 0 0,0-1-36 0 0,2 1-55 0 0,4-3 44 0 0,-5-2 26 0 0,0 4 32 0 0,2-1-43 0 0,-2 1-43 0 0,3-3 32 0 0,0 4 22 0 0,-2 0 32 0 0,7-3-34 0 0,-8 3-8 0 0,2 1-5 0 0,22-7 8 0 0,-24 7-4 0 0,0-1 0 0 0,0 1-1 0 0,0 0 1 0 0,-1-1 0 0 0,1 1-1 0 0,0-1 1 0 0,0 1 0 0 0,-1-1-1 0 0,1 1 1 0 0,0-1 0 0 0,-1 0-1 0 0,1 1 1 0 0,-1-1 0 0 0,1 0-1 0 0,-1 1 1 0 0,1-1 0 0 0,-1 0-1 0 0,1 0 1 0 0,-1 0 0 0 0,0 1-1 0 0,1-1 1 0 0,-1 0 0 0 0,0 0-1 0 0,0 0 1 0 0,1 0-1 0 0,-1 0 1 0 0,0 1 0 0 0,0-1-1 0 0,0 0 1 0 0,0-1 0 0 0,1 1-43 0 0,5 4 43 0 0,-4-2 43 0 0,3 0-33 0 0,2 1-10 0 0,-3-2-16 0 0,-2 1-34 0 0,4 2 74 0 0,-4-2-64 0 0,2-1 26 0 0,4 3 14 0 0,-2-2 0 0 0,15-4 0 0 0,-15 5 0 0 0,2 0 0 0 0,0 0-10 0 0,-5-1-33 0 0,4 3 32 0 0,1 0 11 0 0,-6-3 0 0 0,-1-1 0 0 0,0 1 0 0 0,0-1 0 0 0,0 1 0 0 0,1-1 0 0 0,-1 1 0 0 0,0-1 0 0 0,0 0 0 0 0,1 1 0 0 0,1-1 0 0 0,4 3 0 0 0,-1 2 0 0 0,-4-7 0 0 0,-2 2 0 0 0,0-1 0 0 0,0 1 0 0 0,0-1 0 0 0,0 1 0 0 0,1 0 0 0 0,-1-1 0 0 0,0 1 0 0 0,1-1 0 0 0,-1 1 0 0 0,0 0 0 0 0,1-1 0 0 0,-1 1 0 0 0,0-1 0 0 0,1 1 0 0 0,-1 0 0 0 0,1 0 0 0 0,-1-1 0 0 0,1 1 0 0 0,4 0 0 0 0,-4 0 0 0 0,-1 1 0 0 0,1-1 0 0 0,-1 0 0 0 0,0 1 0 0 0,1-1 0 0 0,-1 0 0 0 0,0 0 0 0 0,1 1 0 0 0,-1-1 0 0 0,1 0 0 0 0,-1 0 0 0 0,1 0 0 0 0,-1 1 0 0 0,0-1 0 0 0,1 0 0 0 0,-1 0 0 0 0,1 0 0 0 0,-1 0 0 0 0,1 0 0 0 0,-1 0 0 0 0,1 0 0 0 0,-1 0 0 0 0,1 0 0 0 0,-1 0 0 0 0,1 0 0 0 0,-1 0 0 0 0,0-1 0 0 0,1 1 0 0 0,0 0 0 0 0,23-6 0 0 0,-22 5 0 0 0,-3 1 0 0 0,23 0 0 0 0,-17 1 0 0 0,4 0 0 0 0,-1-2 0 0 0,2 3 0 0 0,-9-2 0 0 0,0 0 0 0 0,-1 0 0 0 0,1 1 0 0 0,0-1 0 0 0,0 0 0 0 0,0 0 0 0 0,0 0 0 0 0,-1 0 0 0 0,1 0 0 0 0,0 0 0 0 0,0 0 0 0 0,0 0 0 0 0,0-1 0 0 0,-1 1 0 0 0,1 0 0 0 0,0-1 0 0 0,0 1 0 0 0,-1 0 0 0 0,1-1 0 0 0,0 1 0 0 0,0-1 0 0 0,12-3 0 0 0,-10 7 0 0 0,-2-3 0 0 0,7 4 0 0 0,-4-4 0 0 0,8 0 0 0 0,-5 1 0 0 0,-1 2 0 0 0,2 0 0 0 0,-2-2 0 0 0,0 4 0 0 0,-1 1 0 0 0,0-1 0 0 0,3-1 0 0 0,-2 1 0 0 0,1 2 0 0 0,-1-3 0 0 0,2 0 0 0 0,-3-1 0 0 0,1 2 0 0 0,1 0 0 0 0,-1 1 0 0 0,25 19 0 0 0,-26-21 0 0 0,3-1 0 0 0,-2-2 0 0 0,1 2 0 0 0,-1-1 0 0 0,1 3 11 0 0,9 5 48 0 0,-11-7-57 0 0,0 0 0 0 0,0 0 0 0 0,9 7 0 0 0,-14-9 1 0 0,0-1 1 0 0,1 1-1 0 0,-1-1 1 0 0,0 0-1 0 0,1 1 1 0 0,-1-1-1 0 0,1 0 1 0 0,-1 0-1 0 0,0 1 1 0 0,1-1-1 0 0,-1 0 1 0 0,1 0-1 0 0,-1 0 1 0 0,1 1-1 0 0,-1-1 1 0 0,1 0-1 0 0,-1 0 1 0 0,0 0-1 0 0,1 0 1 0 0,0 0-1 0 0,0 0-6 0 0,-1 0-1 0 0,0 0 1 0 0,1 1-1 0 0,-1-1 1 0 0,1 0-1 0 0,-1 0 1 0 0,1 0-1 0 0,-1 1 1 0 0,0-1-1 0 0,1 0 1 0 0,-1 0-1 0 0,1 1 1 0 0,-1-1 0 0 0,0 0-1 0 0,1 1 1 0 0,-1-1-1 0 0,0 0 1 0 0,0 1-1 0 0,1-1 1 0 0,-1 1-1 0 0,0-1 1 0 0,0 1-1 0 0,0-1 1 0 0,1 1-1 0 0,5 10 4 0 0,-6-10 0 0 0,0-1 1 0 0,0 1-1 0 0,1-1 1 0 0,-1 1-1 0 0,0-1 1 0 0,1 0-1 0 0,-1 1 1 0 0,1-1-1 0 0,-1 0 1 0 0,0 1-1 0 0,1-1 1 0 0,-1 0-1 0 0,1 1 1 0 0,-1-1-1 0 0,1 0 1 0 0,-1 0-1 0 0,1 1 1 0 0,-1-1-1 0 0,1 0 1 0 0,-1 0-1 0 0,2 0 1 0 0,-2 0-1 0 0,3 2 43 0 0,-3-1-42 0 0,5 6 8 0 0,-4-6-6 0 0,14 17 58 0 0,-9-11-71 0 0,-6-6 7 0 0,0-1 1 0 0,0 0 0 0 0,1 1-1 0 0,-1-1 1 0 0,0 1 0 0 0,1-1-1 0 0,-1 0 1 0 0,0 1 0 0 0,1-1 0 0 0,-1 0-1 0 0,1 1 1 0 0,-1-1 0 0 0,1 0-1 0 0,-1 0 1 0 0,0 1 0 0 0,1-1-1 0 0,-1 0 1 0 0,1 0 0 0 0,-1 0-1 0 0,1 0 1 0 0,-1 0 0 0 0,1 0-1 0 0,0 0 1 0 0,5 8 6 0 0,-5-6-6 0 0,-1-1 3 0 0,1 1-1 0 0,0-1 0 0 0,-1 0 0 0 0,1 0 1 0 0,0 0-1 0 0,0 0 0 0 0,0 0 0 0 0,0 0 1 0 0,0 0-1 0 0,0 0 0 0 0,0 0 0 0 0,0-1 1 0 0,0 1-1 0 0,0 0 0 0 0,2 0 0 0 0,4 4 50 0 0,-2-3-32 0 0,1 4-57 0 0,9 21 17 0 0,-11-18 81 0 0,13 13-129 0 0,-12-17 70 0 0,-1 2 0 0 0,1-2 0 0 0,-1 2 0 0 0,1 1 0 0 0,-1 4 0 0 0,0-4 0 0 0,-2-1 0 0 0,-1-4 0 0 0,0-1 0 0 0,0 1 0 0 0,1-1 0 0 0,-1 1 0 0 0,1-1 0 0 0,2 2 0 0 0,0 2 0 0 0,-2 2 0 0 0,1-1 0 0 0,-2-1 0 0 0,2 3 0 0 0,-1-3 0 0 0,1 1 0 0 0,2-2 0 0 0,-5-5 0 0 0,1 0 0 0 0,-1 1 0 0 0,1-1 0 0 0,-1 0 0 0 0,0 1 0 0 0,1-1 0 0 0,-1 1 0 0 0,0-1 0 0 0,1 1 0 0 0,-1-1 0 0 0,0 1 0 0 0,1-1 0 0 0,-1 1 0 0 0,0-1 0 0 0,0 1 0 0 0,0-1 0 0 0,1 1 0 0 0,-1-1 0 0 0,0 1 0 0 0,0-1 0 0 0,0 1 0 0 0,0 0 0 0 0,0-1 0 0 0,0 1 0 0 0,0-1 0 0 0,0 1 0 0 0,0-1 0 0 0,-1 1 0 0 0,1 0 0 0 0,0 0 0 0 0,0-1 0 0 0,0 0 0 0 0,-1 1 0 0 0,1-1 0 0 0,0 1 0 0 0,0-1 0 0 0,0 1 0 0 0,0-1 0 0 0,0 0 0 0 0,0 1 0 0 0,0-1 0 0 0,0 1 0 0 0,0-1 0 0 0,1 1 0 0 0,-1-1 0 0 0,0 1 0 0 0,0-1 0 0 0,0 0 0 0 0,0 1 0 0 0,0-1 0 0 0,1 1 0 0 0,-1-1 0 0 0,0 0 0 0 0,0 1 0 0 0,1-1 0 0 0,-1 0 0 0 0,0 1 0 0 0,1-1 0 0 0,-1 0 0 0 0,1 1 0 0 0,0 0 0 0 0,4 8 0 0 0,-3 4 0 0 0,7 14 0 0 0,-9-24 0 0 0,0-2 0 0 0,0-1 0 0 0,-1 1 0 0 0,1-1 0 0 0,0 1 0 0 0,0 0 0 0 0,0-1 0 0 0,0 1 0 0 0,0 0 0 0 0,0-1 0 0 0,0 1 0 0 0,0-1 0 0 0,0 1 0 0 0,0 0 0 0 0,1-1 0 0 0,-1 1 0 0 0,0-1 0 0 0,0 1 0 0 0,0 0 0 0 0,1-1 0 0 0,0 1 0 0 0,2 7 0 0 0,2-1 0 0 0,1 1 0 0 0,-5-7 0 0 0,2 12 0 0 0,0-6 0 0 0,2 1 0 0 0,-1 0 0 0 0,2 6 0 0 0,-5-14 0 0 0,5 9 0 0 0,-1-4 0 0 0,2 2 0 0 0,-2-2 0 0 0,1 2 0 0 0,1-2 0 0 0,-2-1 0 0 0,0 3 0 0 0,14 17 0 0 0,-12-17 0 0 0,-1-2 0 0 0,2 3 0 0 0,-4-1 11 0 0,10 13 42 0 0,-5-7-53 0 0,0-2 0 0 0,-9-11 0 0 0,0 0 0 0 0,1 0 1 0 0,-1 1-1 0 0,0-1 0 0 0,0 0 0 0 0,0 0 0 0 0,0 0 0 0 0,0 0 0 0 0,0 1 0 0 0,0-1 0 0 0,0 0 0 0 0,0 0 0 0 0,1 0 0 0 0,-1 0 0 0 0,0 0 0 0 0,0 0 0 0 0,0 1 0 0 0,0-1 0 0 0,0 0 0 0 0,1 0 0 0 0,-1 0 0 0 0,0 0 0 0 0,0 0 0 0 0,0 0 0 0 0,0 0 0 0 0,1 0 0 0 0,-1 0 0 0 0,0 0 0 0 0,0 0 0 0 0,0 0 0 0 0,1 0 0 0 0,-1 0 0 0 0,0 0 0 0 0,0 0 0 0 0,1 0 0 0 0,3 2 0 0 0,9 17-65 0 0,-9-11 65 0 0,4 3 0 0 0,-5-3 0 0 0,-2-3 0 0 0,17 45 64 0 0,-18-43-64 0 0,0-5 0 0 0,0 0 0 0 0,0 0 0 0 0,1 0 0 0 0,-1 0 0 0 0,0 1 0 0 0,1-1 0 0 0,-1 0 0 0 0,1 0 0 0 0,-1 0 0 0 0,3 3 0 0 0,-3-4 0 0 0,1 0 0 0 0,-1 0 0 0 0,1 1 0 0 0,-1-1 0 0 0,1 0 0 0 0,-1 1 0 0 0,0-1 0 0 0,0 0 0 0 0,0 1 0 0 0,0 1 0 0 0,0 5 0 0 0,1-3 0 0 0,-1 0 0 0 0,0 0 0 0 0,1 0 0 0 0,0 0 0 0 0,3 8 0 0 0,-2-7 0 0 0,3 10 0 0 0,-5-11 0 0 0,0 8 0 0 0,4 4 0 0 0,-1 6 0 0 0,-2-15 0 0 0,0-5 0 0 0,0 6 0 0 0,-2 4 0 0 0,2 0 0 0 0,0-10 0 0 0,1-1 0 0 0,-2 11 0 0 0,0-11 0 0 0,1 4 0 0 0,4 13 0 0 0,-4-10 0 0 0,8 17 0 0 0,-2-8 0 0 0,-3-7 0 0 0,-3-2 0 0 0,3 2 0 0 0,18 45 0 0 0,-8-29 64 0 0,-1 1-64 0 0,-8-18 4 0 0,-6-8-11 0 0,1 0 17 0 0,5 10 47 0 0,0-6-57 0 0,-1 0 11 0 0,-3-3 32 0 0,2 3-33 0 0,2 4 8 0 0,0-1-1 0 0,7 10 0 0 0,-8-13-5 0 0,20 35 170 0 0,2-5-108 0 0,-25-34-74 0 0,-1 0 0 0 0,12 16 0 0 0,38 41 64 0 0,-24-21-64 0 0,-15-16 0 0 0,-7-14 0 0 0,0-1 0 0 0,1 0 0 0 0,7 8 0 0 0,-11-13 0 0 0,4 7 0 0 0,-3 2 0 0 0,-1-2 0 0 0,2-1 0 0 0,-2 2 11 0 0,-1-7 32 0 0,0 3-33 0 0,1 2-10 0 0,2 1 0 0 0,-2 2 0 0 0,-1-3 0 0 0,5 3 0 0 0,-5-11 0 0 0,-1 25 0 0 0,1 2 0 0 0,-1-26 0 0 0,6 21 0 0 0,-4-16 0 0 0,-1 1 0 0 0,0 1 0 0 0,0 0 0 0 0,0 0 0 0 0,-1-7 0 0 0,1-1 0 0 0,0 0 0 0 0,0 1 0 0 0,0-1 0 0 0,0 1 0 0 0,0-1 0 0 0,0 0 0 0 0,0 1 0 0 0,0-1 0 0 0,0 1 0 0 0,0-1 0 0 0,0 1 0 0 0,0-1 0 0 0,0 0 0 0 0,0 1 0 0 0,0-1 0 0 0,0 1 0 0 0,0-1 0 0 0,1 0 0 0 0,-1 1 0 0 0,0-1 0 0 0,0 1 0 0 0,1-1 0 0 0,-1 0 0 0 0,0 1 0 0 0,1-1 0 0 0,0 2 0 0 0,0 9 0 0 0,-2-9 0 0 0,1-1 0 0 0,6 20 0 0 0,-3-13 0 0 0,-1-1 0 0 0,1-2 0 0 0,-2 2 0 0 0,2 1 0 0 0,-2 0 0 0 0,-1-6 0 0 0,0-1 0 0 0,0 0 0 0 0,0 0 0 0 0,0 0 0 0 0,0 0 0 0 0,0 1 0 0 0,0-1 0 0 0,1 0 0 0 0,-1 0 0 0 0,0 0 0 0 0,1 0 0 0 0,0 2 0 0 0,1 3 0 0 0,-3 3 0 0 0,2-6 0 0 0,1 0 0 0 0,4 17 0 0 0,0 5 0 0 0,-3-18 0 0 0,-2-5 0 0 0,0-1 0 0 0,-1 1 0 0 0,1 0 0 0 0,0 0 0 0 0,-1 0 0 0 0,1 0 0 0 0,-1 0 0 0 0,0 0 0 0 0,0 0 0 0 0,0 0 0 0 0,0 0 0 0 0,0 3 0 0 0,0 0 0 0 0,0-1 0 0 0,1 0 0 0 0,0 1 0 0 0,-1-1 0 0 0,1 0 0 0 0,3 7 0 0 0,-3-7 0 0 0,1 6 0 0 0,5 28 0 0 0,2-7 0 0 0,-7-27-16 0 0,-1 1 0 0 0,0 0 0 0 0,0 0-1 0 0,0 5 1 0 0,-1 0 119 0 0,5 5-109 0 0,-4-13 6 0 0,0 13 0 0 0,-1-11 0 0 0,0 1 0 0 0,1-1 0 0 0,0 0 0 0 0,-1 0 0 0 0,4 8 0 0 0,0 2 0 0 0,8 6 75 0 0,-11-18-69 0 0,0 0 1 0 0,-1-1-1 0 0,1 1 0 0 0,0 0 1 0 0,-1 0-1 0 0,1 1 0 0 0,-1-1 1 0 0,0 0-1 0 0,0 0 0 0 0,0 0 1 0 0,0 3-1 0 0,0-4 109 0 0,0-1 27 0 0,1 2 2 0 0,2 4-24 0 0,-2 3-96 0 0,2-3-36 0 0,6 18-392 0 0,-8-23 443 0 0,-1-1 60 0 0,0 0 11 0 0,0 0-32 0 0,0 1-76 0 0,0 0 0 0 0,0 0-1 0 0,0-1 1 0 0,0 1 0 0 0,1 0 0 0 0,-1 0 0 0 0,0 0 0 0 0,0-1 0 0 0,1 1 0 0 0,-1 0 0 0 0,0 0 0 0 0,1-1 0 0 0,-1 1-1 0 0,1 0 1 0 0,0 0 0 0 0,-1 0 36 0 0,1-1-23 0 0,0 1-14 0 0,-1-1 1 0 0,0 0 0 0 0,0 1-1 0 0,1-1 1 0 0,-1 0 0 0 0,0 1-1 0 0,1-1 1 0 0,-1 1 0 0 0,0-1-1 0 0,0 1 1 0 0,0-1-1 0 0,0 0 1 0 0,0 1 0 0 0,1-1-1 0 0,-1 1 1 0 0,0-1 0 0 0,0 1-1 0 0,0-1 1 0 0,0 1 0 0 0,0-1-1 0 0,0 1 1 0 0,0-1-1 0 0,-1 1 1 0 0,1 0 0 0 0,0 0-7 0 0,0 0 0 0 0,0-1 1 0 0,0 1-1 0 0,1 0 0 0 0,-1 0 1 0 0,0 0-1 0 0,0-1 0 0 0,1 1 1 0 0,-1 0-1 0 0,0 0 0 0 0,1-1 1 0 0,-1 1-1 0 0,1 0 0 0 0,-1-1 1 0 0,1 2-1 0 0,7 9 21 0 0,-7-10 53 0 0,-1-1-1 0 0,0 0-4 0 0,5 9-84 0 0,-1 6-112 0 0,0-7 132 0 0,3 2 1 0 0,-7-9-5 0 0,3 16 71 0 0,0-10-56 0 0,-2-5 32 0 0,-1 5-33 0 0,3 4-10 0 0,-1-3 0 0 0,2 1 0 0 0,0 0 8 0 0,-4-7-24 0 0,-1 0 35 0 0,7 9 98 0 0,2 3-170 0 0,-7-12 96 0 0,-1 5-33 0 0,4 1-10 0 0,0 1-10 0 0,-3 1-33 0 0,-1-9 43 0 0,0-1-1 0 0,0 1 1 0 0,0 0-1 0 0,0 0 1 0 0,1-1-1 0 0,-1 1 1 0 0,0 0-1 0 0,0-1 1 0 0,0 1-1 0 0,1 0 1 0 0,-1-1-1 0 0,0 1 1 0 0,1 0-1 0 0,-1-1 1 0 0,0 1-1 0 0,1-1 1 0 0,-1 1-1 0 0,1-1 1 0 0,-1 1-1 0 0,2 0 1 0 0,0 1-1 0 0,0 2 1 0 0,-1-1 0 0 0,5 23 0 0 0,6 5 64 0 0,-8-24-64 0 0,1-1 0 0 0,-1 1 0 0 0,0 1 0 0 0,-3 0 0 0 0,2 0 0 0 0,3 19 0 0 0,-3-19 0 0 0,-2-6 0 0 0,0 1 0 0 0,0-1 0 0 0,0 1 0 0 0,0-1 0 0 0,-1 1 0 0 0,0-1 0 0 0,1 1 0 0 0,-1 0 0 0 0,0-1 0 0 0,0 5 0 0 0,0 1 0 0 0,3 0 0 0 0,-2 0 0 0 0,0 0 0 0 0,11 40 0 0 0,-8-35 0 0 0,-3-2 0 0 0,-1 0 0 0 0,1-3 0 0 0,2 1 0 0 0,-2 1 0 0 0,6 11 0 0 0,-5-10 0 0 0,-2-3 0 0 0,9 29 0 0 0,0-11 0 0 0,0-9 0 0 0,-8-15 0 0 0,0 0 0 0 0,0-1 0 0 0,-1 1 0 0 0,1 0 0 0 0,0 0 0 0 0,-1 0 0 0 0,1 0 0 0 0,-1 0 0 0 0,1 0 0 0 0,-1 3 0 0 0,2 1 0 0 0,3 11 0 0 0,4 7 0 0 0,-5-16 0 0 0,0-1 0 0 0,14 25 0 0 0,-11-16 0 0 0,5 0 0 0 0,-10-13 0 0 0,5 8 0 0 0,0 3 0 0 0,-4-7 0 0 0,-1-1 0 0 0,2 1 0 0 0,0 0 0 0 0,0 2 0 0 0,-3-1 0 0 0,-1-1 0 0 0,3 2 0 0 0,-1-1 0 0 0,1-1 0 0 0,-2-2 0 0 0,-1 2 0 0 0,1-4 0 0 0,3 7 0 0 0,4 1 0 0 0,-8-11 0 0 0,0 1 0 0 0,0-1 0 0 0,1 1 0 0 0,-1-1 0 0 0,0 1 0 0 0,0-1 0 0 0,0 0 0 0 0,1 1 0 0 0,-1-1 0 0 0,0 1 0 0 0,0-1 0 0 0,1 0 0 0 0,-1 1 0 0 0,0-1 0 0 0,1 0 0 0 0,-1 1 0 0 0,0-1 0 0 0,1 0 0 0 0,-1 0 0 0 0,0 1 0 0 0,1-1 0 0 0,-1 0 0 0 0,1 0 0 0 0,-1 0 0 0 0,1 1 0 0 0,5 17 0 0 0,-2-6 0 0 0,-2-12 0 0 0,0 2 0 0 0,4 25 0 0 0,-5-17 0 0 0,1-1 0 0 0,-1 14 0 0 0,-1-18 0 0 0,0-1 0 0 0,1 1 0 0 0,-1-1 0 0 0,1 1 0 0 0,3 7 0 0 0,-1 1 0 0 0,-2-3 0 0 0,0-9 0 0 0,0 1 0 0 0,-1-1 0 0 0,0 1 0 0 0,1 0 0 0 0,-1-1 0 0 0,0 1 0 0 0,0 0 0 0 0,0-1 0 0 0,0 4 0 0 0,5 21 0 0 0,-5-24 0 0 0,0 0 0 0 0,0 0 0 0 0,0 0 0 0 0,0 0 0 0 0,0 0 0 0 0,1 0 0 0 0,-1 0 0 0 0,1 2 0 0 0,1 5 0 0 0,3 57 64 0 0,-5-65-64 0 0,-1 1 0 0 0,1 0 0 0 0,0 0 0 0 0,1-1 0 0 0,-1 1 0 0 0,0 0 0 0 0,0-1 0 0 0,1 1 0 0 0,1 3 0 0 0,-1 3 0 0 0,0 2 0 0 0,3 0 0 0 0,-1-1 11 0 0,0 4 46 0 0,1-4-95 0 0,-1-4 19 0 0,-1-3 13 0 0,0 5 3 0 0,-1 4 12 0 0,1-4 23 0 0,-1-5-64 0 0,3 5 21 0 0,0-1 22 0 0,0 3 47 0 0,-4-6-58 0 0,0 0-1 0 0,0 1 1 0 0,1-1-1 0 0,-1 0 0 0 0,1 0 1 0 0,0 0-1 0 0,0 0 1 0 0,1 5-1 0 0,7 7 65 0 0,0 1-64 0 0,-6-8 0 0 0,-1 0 0 0 0,2 0 0 0 0,-1-1 0 0 0,-1-1 0 0 0,2 1 0 0 0,-1 0 0 0 0,-1 2 0 0 0,2-1 0 0 0,-1-1 0 0 0,2 19-1 0 0,-5-25 6 0 0,0 1 0 0 0,0-1 0 0 0,1 1 0 0 0,-1-1 0 0 0,0 1 0 0 0,1-1 0 0 0,-1 0 0 0 0,1 1 0 0 0,-1-1 0 0 0,2 3 0 0 0,3 12 5 0 0,-2-10 1 0 0,-2-3 32 0 0,-1-3-43 0 0,0 1 0 0 0,0-1 1 0 0,0 0-1 0 0,0 1 0 0 0,0-1 1 0 0,-1 1-1 0 0,1-1 0 0 0,0 0 0 0 0,0 1 1 0 0,0-1-1 0 0,0 0 0 0 0,0 1 1 0 0,1-1-1 0 0,-1 1 0 0 0,0-1 1 0 0,0 0-1 0 0,0 1 0 0 0,0-1 1 0 0,0 0-1 0 0,0 1 0 0 0,1-1 0 0 0,-1 0 1 0 0,0 1-1 0 0,0-1 0 0 0,0 0 1 0 0,1 1-1 0 0,-1-1 0 0 0,2 2 8 0 0,-1 9 50 0 0,-2-7-67 0 0,5 19 82 0 0,-3-15-73 0 0,0 0 0 0 0,2 0 0 0 0,-2 0 0 0 0,-1-6 15 0 0,0 0 0 0 0,0 0 0 0 0,0 0 0 0 0,0 0-1 0 0,0 0 1 0 0,1-1 0 0 0,-1 1 0 0 0,0 0 0 0 0,2 2-1 0 0,-1 1-7 0 0,0-3 36 0 0,2 1-22 0 0,-2 0 22 0 0,-1 6-33 0 0,3-2 1 0 0,-2-4 32 0 0,0 3-33 0 0,2 2-10 0 0,-2-1 11 0 0,-1-4 32 0 0,7 6-32 0 0,-7-8-14 0 0,2 12 69 0 0,2-6-66 0 0,1 1 11 0 0,-2 0 32 0 0,-1 0-33 0 0,1 2-6 0 0,-1-9-10 0 0,0 1 13 0 0,3 18 52 0 0,-2-2-59 0 0,-2-10 0 0 0,-1 1 0 0 0,3-2 0 0 0,-2 2 0 0 0,-1-6 0 0 0,1 1 0 0 0,-1 0 0 0 0,1 0 0 0 0,-1-1 0 0 0,1 1 0 0 0,0 0 0 0 0,0-1 0 0 0,1 1 0 0 0,-1-1 0 0 0,3 4 0 0 0,-3-4 0 0 0,0 3 0 0 0,0-6 0 0 0,-1 1 0 0 0,1-1 0 0 0,-1 1 0 0 0,0-1 0 0 0,0 1 0 0 0,1-1 0 0 0,-1 1 0 0 0,0-1 0 0 0,0 1 0 0 0,0-1 0 0 0,0 1 0 0 0,1-1 0 0 0,-1 1 0 0 0,0-1 0 0 0,0 1 0 0 0,0-1 0 0 0,0 1 0 0 0,0 0 0 0 0,0-1 0 0 0,-1 1 0 0 0,1 0 0 0 0,10 21 0 0 0,-8-16 0 0 0,-2-4 0 0 0,0 0 0 0 0,1 0 0 0 0,-1 0 0 0 0,1-1 0 0 0,-1 1 0 0 0,1 0 0 0 0,0 0 0 0 0,-1 0 0 0 0,1-1 0 0 0,1 3 0 0 0,5 8 0 0 0,-7-11 0 0 0,3 10 0 0 0,1-3 0 0 0,0-1 0 0 0,-3 1 0 0 0,0-4 0 0 0,3 6 0 0 0,5-2 0 0 0,-2 4 0 0 0,-4-4 0 0 0,0-1 0 0 0,0 0 0 0 0,7 9 0 0 0,-6-8 0 0 0,1 0 0 0 0,-1-1 0 0 0,1-2 0 0 0,-1 3 0 0 0,1-1 0 0 0,8 17 0 0 0,-7-17 0 0 0,1-1 0 0 0,10 13 0 0 0,-12-11 0 0 0,0-1 0 0 0,3-2 0 0 0,-3 3 0 0 0,-1 0 0 0 0,1-1 0 0 0,0-2 0 0 0,3 2 0 0 0,-3 1 0 0 0,-1 1 0 0 0,1-2 0 0 0,0-2 0 0 0,3 2 0 0 0,-3 1 0 0 0,-1 0 0 0 0,1 0 0 0 0,-1-1 0 0 0,1-1 0 0 0,-1 1 0 0 0,0 0 0 0 0,-2 1 0 0 0,1 1 0 0 0,1-2 0 0 0,-2 1 0 0 0,10 32 0 0 0,-8-15 0 0 0,-2-18 0 0 0,-1 0 0 0 0,0 0 0 0 0,0 9 0 0 0,-1-15 0 0 0,0 43 64 0 0,0-8-64 0 0,1-28 0 0 0,2 3 0 0 0,-2-3 0 0 0,0 1 0 0 0,2-1 0 0 0,-2 3 0 0 0,1-4 0 0 0,-1-1 0 0 0,2 2 0 0 0,-1 2 0 0 0,1-1 0 0 0,-2-2 0 0 0,2 2 0 0 0,-2-1 0 0 0,-1-8 0 0 0,-1 0 0 0 0,1 1 0 0 0,0-1 0 0 0,0 1 0 0 0,0-1 0 0 0,0 1 0 0 0,0-1 0 0 0,0 1 0 0 0,0-1 0 0 0,0 1 0 0 0,0-1 0 0 0,0 1 0 0 0,0-1 0 0 0,0 1 0 0 0,0-1 0 0 0,0 1 0 0 0,1-1 0 0 0,-1 1 0 0 0,0-1 0 0 0,0 1 0 0 0,1-1 0 0 0,-1 0 0 0 0,1 2 0 0 0,-1-2 0 0 0,1 0 0 0 0,-1 1 0 0 0,1-1 0 0 0,-1 1 0 0 0,1-1 0 0 0,-1 1 0 0 0,0 0 0 0 0,1-1 0 0 0,-1 1 0 0 0,0-1 0 0 0,1 1 0 0 0,-1 0 0 0 0,0-1 0 0 0,0 1 0 0 0,1-1 0 0 0,-1 1 0 0 0,0 0 0 0 0,0 1 0 0 0,0 0 0 0 0,5 11 0 0 0,-1-5 0 0 0,-2 0 0 0 0,10 28 0 0 0,-10-23 0 0 0,1-7 0 0 0,1 0 0 0 0,-1-5 0 0 0,-1 1 0 0 0,3 17 0 0 0,-3-5 2 0 0,4-1-15 0 0,-1-4 3 0 0,8 19 14 0 0,-9-20 13 0 0,-1 3-17 0 0,-4-8 0 0 0,5 18 0 0 0,-1-13 0 0 0,-1 0 0 0 0,1 0 0 0 0,1 0 0 0 0,-2-3 0 0 0,1 2 0 0 0,1-1 27 0 0,-3-3 57 0 0,1 1 29 0 0,1 10 239 0 0,1-5-328 0 0,0-2-24 0 0,-3-1 0 0 0,5 9 0 0 0,-4-5 11 0 0,-1-8 32 0 0,3 2-33 0 0,-3-3-31 0 0,0 0 0 0 0,0 0 0 0 0,0 0 0 0 0,-1 0-1 0 0,1 0 1 0 0,0 0 0 0 0,0 0 0 0 0,-1 1 0 0 0,1-1 0 0 0,-1 0-1 0 0,1 0 1 0 0,-1 1 0 0 0,1 1 0 0 0,2 10-195 0 0,0-5 216 0 0,2-1 0 0 0,-1 2 0 0 0,-4-1 0 0 0,1 3 0 0 0,8 13 0 0 0,-8-20 1 0 0,1-1-1 0 0,-1 1 0 0 0,1-1 0 0 0,0 0 0 0 0,0 1 0 0 0,0-1 0 0 0,0 0 1 0 0,4 3-1 0 0,9 16-16 0 0,17 26-190 0 0,-29-43 204 0 0,0 0-1 0 0,0-1 1 0 0,0 1-1 0 0,7 6 0 0 0,-8-9 3 0 0,-1 0 1 0 0,1 0-1 0 0,0 0 0 0 0,-1 0 0 0 0,1 0 0 0 0,-1 0 0 0 0,0 1 0 0 0,2 3 0 0 0,0 0 0 0 0,15 15 0 0 0,-15-14 0 0 0,-2 1 11 0 0,3-3 32 0 0,0 2-33 0 0,-3 1-10 0 0,3-3 11 0 0,0 2 32 0 0,-3 1-33 0 0,2-1-10 0 0,-2 2 0 0 0,0-1 0 0 0,2-1 0 0 0,-2 3 0 0 0,2 0 0 0 0,-1-2 0 0 0,1-3 0 0 0,-2 3 0 0 0,2 3 0 0 0,-2-3 11 0 0,-1 0 32 0 0,1 1-33 0 0,2 1-10 0 0,-2-1 0 0 0,2-1 11 0 0,-1 2 32 0 0,1-3-33 0 0,-2 0-10 0 0,3 0 0 0 0,0 1 0 0 0,1 1 0 0 0,-1-2 0 0 0,1-2 0 0 0,-1 2 0 0 0,1 1 0 0 0,-1 0 0 0 0,1 0 0 0 0,0 4 0 0 0,2-3 0 0 0,-5-6 0 0 0,6 4 0 0 0,-3-1 11 0 0,2 7 57 0 0,-4-8-34 0 0,13 10-19 0 0,-11-9-15 0 0,4 2-3 0 0,-1 3 70 0 0,-3-4-67 0 0,3-2 0 0 0,-3 3 0 0 0,-1 0 0 0 0,2 0 0 0 0,0-2 11 0 0,-3-3 32 0 0,0 2-33 0 0,3 1 1 0 0,10 12 93 0 0,-15-16-103 0 0,0-1 1 0 0,0 1-1 0 0,1-1 0 0 0,-1 0 1 0 0,0 0-1 0 0,0 1 0 0 0,1-1 1 0 0,-1 0-1 0 0,2 1 0 0 0,3 2 63 0 0,-1 0 1 0 0,1 0-1 0 0,8 10 0 0 0,-11-11 13 0 0,-1-3-74 0 0,0 2 5 0 0,6 10-105 0 0,-4-4 97 0 0,1-1 0 0 0,2 1 43 0 0,-5-3-1 0 0,2 2 8 0 0,-3-3-75 0 0,11 12-141 0 0,9 11 298 0 0,-20-26-200 0 0,-1 0 15 0 0,4 2 42 0 0,0 6 26 0 0,5 17 109 0 0,0 6-81 0 0,-9-31-46 0 0,2 11-50 0 0,-3 2 55 0 0,1-9 13 0 0,1-3-14 0 0,0 1-1 0 0,0-1 1 0 0,-1 0 0 0 0,1 0 0 0 0,-1 0-1 0 0,1 1 1 0 0,-1 2 0 0 0,0-4 1 0 0,0 0 0 0 0,0 0 1 0 0,0 0-1 0 0,0-1 0 0 0,1 1 1 0 0,-1 0-1 0 0,0 0 1 0 0,0 0-1 0 0,1 0 0 0 0,-1-1 1 0 0,1 1-1 0 0,-1 0 0 0 0,1 1 1 0 0,2 4 7 0 0,-1 1 1 0 0,1 0 42 0 0,-2-5 1 0 0,3 5-44 0 0,1-2-10 0 0,-1 3 0 0 0,5 5 79 0 0,-4 1 122 0 0,-1-6-201 0 0,0 0 0 0 0,-1 5 0 0 0,-3-13 0 0 0,11 22 0 0 0,-6-14 0 0 0,-1-3 0 0 0,1 3 0 0 0,-1-1 0 0 0,1 1 0 0 0,-1 1 0 0 0,2 0 0 0 0,-3-8 0 0 0,9 12 0 0 0,-7-5 11 0 0,-1-1 32 0 0,1-1-33 0 0,-1 0 1 0 0,1-1 32 0 0,0-1-33 0 0,2 0-10 0 0,0 0 0 0 0,0-1 0 0 0,0 1 0 0 0,13 4 0 0 0,4-3 0 0 0,-17-2 0 0 0,5 4 0 0 0,-7-5 0 0 0,-4-2 0 0 0,16 8 64 0 0,-11-5-64 0 0,1 1 0 0 0,-1 0 0 0 0,-1-4 0 0 0,2 1 0 0 0,-1 1 0 0 0,-1-2 0 0 0,2 1 0 0 0,-1 2 0 0 0,2-2 0 0 0,-2 0 0 0 0,1 2 0 0 0,-1 0 0 0 0,2-3 0 0 0,2 2 40 0 0,-1 2-16 0 0,-1-1-24 0 0,-3 1 0 0 0,0-1 0 0 0,3-2 0 0 0,-3 0 0 0 0,0 3 0 0 0,3 2 0 0 0,-3-3 0 0 0,2-1 0 0 0,-2 1 0 0 0,0 2 0 0 0,3-3 0 0 0,-2 0 0 0 0,1 1 0 0 0,-1-2 0 0 0,2 2 0 0 0,-2-3 0 0 0,2-3 0 0 0,0 3 0 0 0,-2 3 0 0 0,2-2 0 0 0,-2-1 0 0 0,37 0 0 0 0,-37 0 0 0 0,-1 0 0 0 0,2 0 0 0 0,1 0 0 0 0,-2 0 0 0 0,1 0-10 0 0,-5 0-33 0 0,5-1 30 0 0,7 2 79 0 0,-8 2-66 0 0,2 1 0 0 0,0-4-14 0 0,-6 1-45 0 0,2 3 44 0 0,5-1 15 0 0,2 2 9 0 0,-9-6 12 0 0,0-1 2 0 0,14 5-12 0 0,-8 0-11 0 0,-3-2-10 0 0,-4-1-33 0 0,4 0 32 0 0,5 2 8 0 0,-9-2 4 0 0,18-7 16 0 0,-12 3 42 0 0,-1 1-59 0 0,-6 3-4 0 0,0 0 1 0 0,1 0-1 0 0,-1 0 0 0 0,1 0 1 0 0,-1 0-1 0 0,0 0 1 0 0,1-1-1 0 0,-1 1 1 0 0,1 0-1 0 0,-1 0 1 0 0,0 0-1 0 0,1 0 0 0 0,-1 0 1 0 0,1 0-1 0 0,-1 1 1 0 0,0-1-1 0 0,1 0 1 0 0,-1 0-1 0 0,0 0 1 0 0,1 0-1 0 0,0 1 0 0 0,-1-1 6 0 0,0 0-1 0 0,0 0 1 0 0,1 0-1 0 0,-1 0 1 0 0,0 0-1 0 0,1 0 0 0 0,-1 0 1 0 0,0 0-1 0 0,0 0 1 0 0,1 0-1 0 0,-1 0 1 0 0,0 0-1 0 0,0 0 0 0 0,1 0 1 0 0,-1 0-1 0 0,0-1 1 0 0,0 1-1 0 0,1 0 1 0 0,-1 0-1 0 0,0 0 0 0 0,0 0 1 0 0,1 0-1 0 0,-1 0 1 0 0,0-1-1 0 0,0 1 1 0 0,1 0-1 0 0,-1 0 0 0 0,0 0 1 0 0,0-1-1 0 0,0 1 1 0 0,0 0-1 0 0,0 0 1 0 0,1-1-1 0 0,-1 1 0 0 0,0 0 1 0 0,0-1-1 0 0,2 0-80 0 0,0 3 80 0 0,13-7-3 0 0,-10 3 2 0 0,3 0 0 0 0,-2 1 0 0 0,1-2 0 0 0,-1 2 0 0 0,35-11-64 0 0,-34 9 64 0 0,-2 1 0 0 0,38-11 0 0 0,-38 11 0 0 0,0-1 0 0 0,-1-1 0 0 0,2 1 0 0 0,4 1-28 0 0,6-5-8 0 0,-11 3 36 0 0,3 0 0 0 0,-2 0 0 0 0,1 0 0 0 0,-2 0 0 0 0,1 3 0 0 0,4 2 0 0 0,-10-1 0 0 0,0-2 0 0 0,24-5 0 0 0,-19 5 0 0 0,0-3 0 0 0,9-3 3 0 0,-2-5-12 0 0,-8 7 5 0 0,23-22-178 0 0,-23 24 182 0 0,-3 3-1 0 0,0 1-1 0 0,0-1 0 0 0,-1 1 1 0 0,1-1-1 0 0,0 1 0 0 0,-1-1 1 0 0,1 0-1 0 0,0 1 1 0 0,-1-1-1 0 0,1 0 0 0 0,-1 1 1 0 0,1-1-1 0 0,-1 0 0 0 0,0 0 1 0 0,1-1-1 0 0,0-1-1 0 0,1 1 0 0 0,-1 0 0 0 0,0-1-1 0 0,1 1 1 0 0,-1 0 0 0 0,1 0 0 0 0,-1 0 0 0 0,1 0 0 0 0,0 0 0 0 0,0 0-1 0 0,3-2 1 0 0,-1 0 3 0 0,2 1 0 0 0,1-2 0 0 0,-2-2 0 0 0,0 0 0 0 0,-3 6 0 0 0,15-4 0 0 0,-10 1 0 0 0,-1 0 0 0 0,1 1 0 0 0,-2 2 0 0 0,5-4 0 0 0,7-2 0 0 0,-9 4 0 0 0,-2 0 0 0 0,2 2 0 0 0,0 1 0 0 0,-2-3 0 0 0,2 1 0 0 0,-2-1 0 0 0,1 0 0 0 0,-1 2 0 0 0,2-2 0 0 0,1 1 0 0 0,-3-1 0 0 0,1 2 0 0 0,-1 1 0 0 0,2 0 0 0 0,-2 0 0 0 0,3-3 0 0 0,-8 2 0 0 0,0-2 0 0 0,12-2 0 0 0,-7 3 0 0 0,10 0 0 0 0,-7-2 0 0 0,11-7 0 0 0,1 7 0 0 0,-20 3 0 0 0,0 0 0 0 0,-1 1 0 0 0,0 0 0 0 0,1-1 0 0 0,-1 1 0 0 0,1 0 0 0 0,-1 0 0 0 0,0 0 0 0 0,1-1 0 0 0,-1 1 0 0 0,1 0 0 0 0,-1 0 0 0 0,1 0 0 0 0,-1 0 0 0 0,0 0 0 0 0,1 0 0 0 0,-1 0 0 0 0,1 0 0 0 0,-1 0 0 0 0,1 0 0 0 0,-1 0 0 0 0,1 0 0 0 0,-1 0 0 0 0,1 0 0 0 0,-1 0 0 0 0,1 0 0 0 0,5 0 0 0 0,2-3 0 0 0,1 1-10 0 0,-9 2 8 0 0,1 0-1 0 0,-1 0 1 0 0,0 0 0 0 0,1 0 0 0 0,-1 0 0 0 0,0 0 0 0 0,1 0 0 0 0,-1 0-1 0 0,1 0 1 0 0,-1 0 0 0 0,0 0 0 0 0,1 0 0 0 0,-1-1 0 0 0,0 1 0 0 0,1 0 0 0 0,-1 0-1 0 0,0 0 1 0 0,1-1 0 0 0,-1 1 0 0 0,0 0 0 0 0,1 0 0 0 0,-1-1 0 0 0,0 1-1 0 0,0 0 1 0 0,1-1 0 0 0,-1 1 0 0 0,2-2 14 0 0,8 1 30 0 0,-7 1-101 0 0,10-15 60 0 0,-9 11 9 0 0,-3 3-2 0 0,2 1-10 0 0,15-11 2 0 0,-11 7 0 0 0,-2 0 0 0 0,1 0 0 0 0,1 0 0 0 0,-2-1 0 0 0,0-2 0 0 0,-1 3 0 0 0,1 0 0 0 0,-1 1 0 0 0,1-2 0 0 0,-1 1 0 0 0,1 1 0 0 0,-3 1 0 0 0,3-2 0 0 0,-4 4 0 0 0,17-11 0 0 0,-12 7 0 0 0,0 0 0 0 0,-5 4 0 0 0,2 1 0 0 0,14-13 0 0 0,-12 8 0 0 0,2 0 0 0 0,-3 1 0 0 0,1 1 0 0 0,3-1 0 0 0,-3-1 0 0 0,4-1 3 0 0,-6 4-11 0 0,8-9-59 0 0,-6 6 67 0 0,2 1 0 0 0,-1 2 0 0 0,-1-3-10 0 0,2 1-33 0 0,4-5 53 0 0,-4 5 37 0 0,12 2-51 0 0,3 1-60 0 0,-17-1 64 0 0,0-2 0 0 0,3 2 0 0 0,-2 1 0 0 0,0 0 0 0 0,-1 0 0 0 0,0 0 0 0 0,2 0 11 0 0,-5 0 32 0 0,3 0-33 0 0,5-1-10 0 0,-9-1 0 0 0,14-2 0 0 0,-7 4 0 0 0,2 1 0 0 0,-10 0 0 0 0,1-1 0 0 0,0 0 0 0 0,-1 0 0 0 0,1 0 0 0 0,0 0 0 0 0,-1 0 0 0 0,1 0 0 0 0,0 0 0 0 0,-1 0 0 0 0,1 0 0 0 0,0-1 0 0 0,-1 1 0 0 0,1 0 0 0 0,0 0 0 0 0,-1-1 0 0 0,1 1 0 0 0,0 0 0 0 0,0-1 0 0 0,4-2 0 0 0,0 2 0 0 0,3 1 0 0 0,-2 1 0 0 0,1 2 0 0 0,-1-2 0 0 0,-1-1 0 0 0,2 0 0 0 0,34 0 0 0 0,-34-1 0 0 0,-1-2 0 0 0,-1 2 0 0 0,2 1 0 0 0,-1 0 0 0 0,2-3 0 0 0,-3 1 0 0 0,0 0 0 0 0,3 2 0 0 0,-1 0 0 0 0,-7 0 0 0 0,11-4 0 0 0,-5 3 0 0 0,2 1 0 0 0,0 0 0 0 0,-2 0 0 0 0,3 0 0 0 0,-2-3-16 0 0,-5 2-58 0 0,-2 1 4 0 0,6 1 212 0 0,1 2-132 0 0,0 1-10 0 0,-1-3 0 0 0,2 1 0 0 0,0 0 0 0 0,-2 1 0 0 0,-1-3 0 0 0,2 0 0 0 0,-1-3 0 0 0,-1 2 0 0 0,2 1 0 0 0,-1 0 0 0 0,2 1 0 0 0,7-3 0 0 0,-13 1 0 0 0,23 0 0 0 0,-7 1 0 0 0,-11 0 0 0 0,-1 3 0 0 0,2 1 0 0 0,-4-4 0 0 0,1 0 0 0 0,2 1 0 0 0,26 11 0 0 0,-24-8 0 0 0,-1-1 0 0 0,-2 1 0 0 0,2-3 0 0 0,0 2 0 0 0,-2-2 0 0 0,-1-1 0 0 0,3 2 0 0 0,0 0 0 0 0,-2 1 0 0 0,2-2 0 0 0,-2 1 0 0 0,1-2 0 0 0,-1 1 0 0 0,2 2 0 0 0,-2-2 0 0 0,0-1 0 0 0,0 0 0 0 0,2 1 0 0 0,1 2 0 0 0,-1 1 0 0 0,-5-5 0 0 0,14 5 0 0 0,-9-3 0 0 0,-3-1 0 0 0,0 0 0 0 0,3 1 0 0 0,-3 2 0 0 0,0-2 0 0 0,3 2 0 0 0,-2 0 0 0 0,1-2 0 0 0,-1-1 0 0 0,2 1 0 0 0,10 6 0 0 0,-13-4 0 0 0,0-2 0 0 0,2-1 11 0 0,0 2 42 0 0,-4 0 1 0 0,1 1-44 0 0,4 1-10 0 0,1-3 0 0 0,-3 2 0 0 0,1 1 0 0 0,-1 1 0 0 0,2-2 0 0 0,3 2-4 0 0,9 11 8 0 0,12 16-4 0 0,-27-26 0 0 0,0 0 0 0 0,3 0 0 0 0,-3 0 0 0 0,0 0 0 0 0,1-2 0 0 0,-1 1 0 0 0,1 1 0 0 0,1 0 0 0 0,-2 0 0 0 0,0 0 0 0 0,-1 0 0 0 0,2-1 0 0 0,1-1 0 0 0,-2 3 0 0 0,1-2 0 0 0,1-1 0 0 0,-2 1 0 0 0,1 1 0 0 0,1-1 0 0 0,-2-1 0 0 0,1 0 0 0 0,1 1 0 0 0,-1 1 0 0 0,2-1 0 0 0,-3 1 0 0 0,0-4 0 0 0,3 0 0 0 0,-4-1 11 0 0,0-1 24 0 0,13 8-17 0 0,7 1-18 0 0,-16-6 0 0 0,-2-2 0 0 0,1 2 0 0 0,-1 1 0 0 0,2 0 0 0 0,-2-3 0 0 0,2 2 0 0 0,0 1 0 0 0,2 0 0 0 0,-8-5 0 0 0,9 6 0 0 0,-8-3 0 0 0,-3-2 0 0 0,19 3 0 0 0,-13 0 0 0 0,2 4 0 0 0,-2-2 11 0 0,1-1 32 0 0,-3 3-33 0 0,0-3 1 0 0,-3-2 32 0 0,4 4-33 0 0,2 1-10 0 0,-2-1 0 0 0,0 1 0 0 0,-1 2 0 0 0,1-2 0 0 0,-1-2 0 0 0,3 4 12 0 0,-6-7 16 0 0,1 10-4 0 0,5 7-24 0 0,-5-15 0 0 0,3 1 0 0 0,-4-4 0 0 0,-1-1 0 0 0,1 1 0 0 0,0-1 0 0 0,0 1 0 0 0,-1 0 0 0 0,1-1 0 0 0,0 1 0 0 0,-1 0 0 0 0,1-1 0 0 0,-1 1 0 0 0,1 0 0 0 0,-1 0 0 0 0,1-1 0 0 0,-1 1 0 0 0,1 0 0 0 0,-1 0 0 0 0,0 0 0 0 0,0 0 0 0 0,1 0 0 0 0,-1-1 0 0 0,0 3 0 0 0,1 2 0 0 0,8 15 0 0 0,-5-12 0 0 0,-2 4 0 0 0,-2-11 0 0 0,12 13 0 0 0,-10-12 0 0 0,5 9 0 0 0,0 3 0 0 0,0-3 0 0 0,11 12 0 0 0,3 9 0 0 0,-8-13 0 0 0,10 6 0 0 0,-22-23 0 0 0,0 1 0 0 0,11 7 0 0 0,-1-4 0 0 0,-11-6 0 0 0,1 1 0 0 0,-1-1 0 0 0,1 0 0 0 0,-1 0 0 0 0,0 0 0 0 0,1 1 0 0 0,-1-1 0 0 0,1 0 0 0 0,-1 1 0 0 0,0-1 0 0 0,1 0 0 0 0,-1 1 0 0 0,0-1 0 0 0,1 1 0 0 0,-1-1 0 0 0,0 0 0 0 0,0 1 0 0 0,1-1 0 0 0,-1 1 0 0 0,0-1 0 0 0,0 1 0 0 0,0-1 0 0 0,0 0 0 0 0,0 1 0 0 0,5 13 0 0 0,-1-8 0 0 0,1 0 0 0 0,2 0 0 0 0,-1-2 0 0 0,2 0 0 0 0,-3 0 0 0 0,0-3 0 0 0,4 1 0 0 0,-1-1 0 0 0,-6 0 0 0 0,0 0 0 0 0,0 0 0 0 0,0 0 0 0 0,0 0 0 0 0,0 0 0 0 0,0 0 0 0 0,0 0 0 0 0,0 1 0 0 0,-1-1 0 0 0,3 2 0 0 0,3 3 0 0 0,-2-1 0 0 0,18 21 0 0 0,-18-21 0 0 0,2 2 0 0 0,-1-5 0 0 0,-2 4 0 0 0,-4-5 0 0 0,1-1 0 0 0,-1 1 0 0 0,0 0-1 0 0,1-1 1 0 0,-1 1 0 0 0,0-1 0 0 0,1 1 0 0 0,-1-1-1 0 0,1 1 1 0 0,-1-1 0 0 0,1 1 0 0 0,-1-1-1 0 0,1 1 1 0 0,-1-1 0 0 0,1 0 0 0 0,0 1 0 0 0,-1-1-1 0 0,2 1 1 0 0,2 1 5 0 0,9 13 58 0 0,-12-13-46 0 0,8 8 30 0 0,21 7-47 0 0,-24-13 0 0 0,1 0 0 0 0,-2-1 11 0 0,-4-1 32 0 0,4 1-33 0 0,1 4-10 0 0,-1-3 0 0 0,0 1 0 0 0,3 0 0 0 0,-3 2 0 0 0,0 0 11 0 0,-1-2 32 0 0,0-2-17 0 0,4 3 86 0 0,-2 0-44 0 0,8 18-72 0 0,-10-16 4 0 0,1 0 0 0 0,-1 0 0 0 0,10 12 64 0 0,-12-16-62 0 0,17 20-92 0 0,0 2 90 0 0,-14-20 0 0 0,3 1 0 0 0,-6-4 0 0 0,0-1 0 0 0,1 1 0 0 0,-1 0 0 0 0,-1 0 0 0 0,1 0 0 0 0,2 5 0 0 0,-3-5 0 0 0,4 4 0 0 0,11 7 0 0 0,-1 2 0 0 0,-9-8-12 0 0,-4-6-14 0 0,16 6 0 0 0,-8-2 26 0 0,-9-6 0 0 0,-1 0 0 0 0,1 0 0 0 0,0 1 0 0 0,0-1 0 0 0,-1 1 0 0 0,1-1 0 0 0,-1 1 0 0 0,1-1 0 0 0,0 1 0 0 0,-1-1 0 0 0,1 1 0 0 0,-1 0 0 0 0,1 0 0 0 0,3 4-1 0 0,-1-2-11 0 0,1-4-7 0 0,17 13-2 0 0,-4-1 10 0 0,-17-11 11 0 0,0 1 0 0 0,1-1 0 0 0,-1 0 0 0 0,0 0 0 0 0,1 1 0 0 0,-1-1 0 0 0,0 0 0 0 0,1 0 0 0 0,-1 0 0 0 0,1 0 0 0 0,-1 1 0 0 0,0-1 0 0 0,1 0 0 0 0,-1 0 0 0 0,1 0 0 0 0,-1 0 0 0 0,0 0 0 0 0,1 0 0 0 0,-1 0 0 0 0,1 0 0 0 0,-1 0 0 0 0,0 0 0 0 0,1 0 0 0 0,2 0 0 0 0,6 6 0 0 0,-3-3 0 0 0,2-1 0 0 0,6 0 0 0 0,-11-1 5 0 0,12-2-63 0 0,-9 3 24 0 0,-5-2 30 0 0,1 1 0 0 0,-1-1 1 0 0,0 1-1 0 0,1-1 0 0 0,-1 0 1 0 0,0 1-1 0 0,1-1 0 0 0,-1 0 1 0 0,0 0-1 0 0,3 0 0 0 0,9 3 4 0 0,-5-2 0 0 0,-2 0 0 0 0,1 4 0 0 0,-1-3 0 0 0,3 2 0 0 0,0-1 0 0 0,-1 1 0 0 0,6 7 0 0 0,-6-7 0 0 0,-7-4 0 0 0,0 0 0 0 0,-1 0 0 0 0,1 1 0 0 0,0-1 0 0 0,-1 0 0 0 0,1 0 0 0 0,0 0 0 0 0,-1 1 0 0 0,1-1 0 0 0,0 0 0 0 0,-1 1 0 0 0,1-1 0 0 0,-1 0 0 0 0,1 1 0 0 0,0 0 0 0 0,14 11 0 0 0,-6-6 0 0 0,-4-2 0 0 0,0 3 0 0 0,-4-5 0 0 0,10 6 0 0 0,-9-6 18 0 0,14 8 28 0 0,-10-5-46 0 0,-1 2 0 0 0,3-3 0 0 0,0-3 0 0 0,-2 2 0 0 0,7 0 0 0 0,-3-2 0 0 0,-1 1 0 0 0,-7-2 0 0 0,22-2 0 0 0,-16 2 0 0 0,0 0 0 0 0,-2 0 0 0 0,2 0 0 0 0,0-2-10 0 0,7 1-34 0 0,-5 1 34 0 0,-3 1 10 0 0,-2 1 11 0 0,-4-1 32 0 0,2 2-43 0 0,-2-2-19 0 0,1 0-19 0 0,-1-1 43 0 0,1 0 1 0 0,-1 0-1 0 0,1-1 1 0 0,0 2 0 0 0,-1-1-1 0 0,1 0 1 0 0,-1 0 0 0 0,1 0-1 0 0,-1 1 1 0 0,1-1 0 0 0,1 1-1 0 0,6 0-5 0 0,-7-1-4 0 0,1 0-1 0 0,-1 0 1 0 0,1 0 0 0 0,-1 0-1 0 0,1-1 1 0 0,-1 1-1 0 0,1-1 1 0 0,-1 0-1 0 0,1 1 1 0 0,-1-1-1 0 0,0 0 1 0 0,1-1 0 0 0,-1 1-1 0 0,4-3 1 0 0,8-5-15 0 0,-8 7 72 0 0,-2 1 2 0 0,-4 1-47 0 0,8-7-60 0 0,14-6 41 0 0,-14 12 1 0 0,-1 2-45 0 0,-7-1 54 0 0,11-3 3 0 0,-6 1-2 0 0,-1-1 0 0 0,2 2 0 0 0,0-1-10 0 0,-3 2-33 0 0,-1 0 35 0 0,0-1 0 0 0,0 1 1 0 0,0 0-1 0 0,0-1 0 0 0,-1 1 0 0 0,1-1 1 0 0,4-1-1 0 0,2-2-5 0 0,-1 3 13 0 0,-2-1 0 0 0,0 1 0 0 0,-1-2 0 0 0,1 1 0 0 0,1-2-1 0 0,-4 4 0 0 0,7-3 14 0 0,-1-1 30 0 0,-3 0-33 0 0,0 0-10 0 0,2 1-10 0 0,-5 1-33 0 0,4-2 34 0 0,-6 4 10 0 0,3-9-84 0 0,1 4 83 0 0,0 0 0 0 0,1 2 0 0 0,1-2 0 0 0,-5 4 0 0 0,5-9 0 0 0,-1 5 0 0 0,-1 1 0 0 0,1-2-10 0 0,-1 1-2 0 0,0 1-17 0 0,14 0 16 0 0,-11 1 25 0 0,-6 1 13 0 0,-1 0-1 0 0,9-2-26 0 0,-6 4-51 0 0,0-1 39 0 0,3-3 14 0 0,1 0 0 0 0,-3 0 0 0 0,1 1 0 0 0,3 2 0 0 0,-4 1 11 0 0,-3 0 45 0 0,0 0 8 0 0,6 0-51 0 0,-1 0-13 0 0,2-1 0 0 0,-3-2 0 0 0,0 3 0 0 0,3-1 0 0 0,-3-1 0 0 0,-1 1 0 0 0,1-3 0 0 0,0 1 0 0 0,14-9 0 0 0,-15 6 0 0 0,-3 4 0 0 0,0 0 0 0 0,0 0 0 0 0,0 0 0 0 0,0 1 0 0 0,0-1 0 0 0,1 0 0 0 0,-1 0 0 0 0,1 1 0 0 0,-1-1 0 0 0,4-2 0 0 0,1-3-36 0 0,-1 0 0 0 0,1 0 0 0 0,5-11-1 0 0,4-6-34 0 0,3-9-113 0 0,5-10-69 0 0,-16 31 184 0 0,-6 8 70 0 0,0 1 0 0 0,6-13-1 0 0,8-20 0 0 0,7 5-121 0 0,-21 30 190 0 0,-1 1-1 0 0,0-1-14 0 0,1-5-44 0 0,2 1-10 0 0,1-1-14 0 0,-3 5-56 0 0,0 0 2 0 0,7-9 76 0 0,1-3 136 0 0,-4 8-138 0 0,-4 4-27 0 0,0 0 1 0 0,0 0 0 0 0,0-1 0 0 0,0 1 0 0 0,-1 0 0 0 0,1 0 0 0 0,0 0 0 0 0,-1-1 0 0 0,1 1-1 0 0,0-3 1 0 0,2 0 12 0 0,0 0 53 0 0,0 0 0 0 0,-1 1-1 0 0,0-1 1 0 0,3-6 0 0 0,6 0-45 0 0,-8 8 0 0 0,-2 0 0 0 0,1 0 0 0 0,0 0 0 0 0,0 0 0 0 0,-1 0 0 0 0,1 0 0 0 0,-1-1 0 0 0,0 1 0 0 0,1-1 0 0 0,0-3 0 0 0,16-33 0 0 0,-6 22 0 0 0,-10 12 0 0 0,6-13 0 0 0,15-11 0 0 0,-19 23 0 0 0,-4 5 0 0 0,0 1 0 0 0,1 0 0 0 0,-1-1 0 0 0,0 1 0 0 0,0 0 0 0 0,0-1 0 0 0,1 1 0 0 0,-1 0 0 0 0,0-1 0 0 0,0 1 0 0 0,1 0 0 0 0,-1-1 0 0 0,0 1 0 0 0,1 0 0 0 0,-1 0 0 0 0,0 0 0 0 0,1-1 0 0 0,-1 1 0 0 0,1 0 0 0 0,-1 0 0 0 0,0 0 0 0 0,1 0 0 0 0,-1 0 0 0 0,1-1 0 0 0,0 1 0 0 0,-1 0 0 0 0,1 0 0 0 0,-1 0 0 0 0,1 0 0 0 0,-1 0 0 0 0,1-1 0 0 0,-1 1 0 0 0,1 0 0 0 0,-1-1 0 0 0,1 1 0 0 0,-1 0 0 0 0,0-1 0 0 0,1 1 0 0 0,-1 0 0 0 0,1-1 0 0 0,-1 1 0 0 0,0-1 0 0 0,1 1 0 0 0,-1 0 0 0 0,0-1 0 0 0,0 1 0 0 0,0-1 0 0 0,1 1 0 0 0,-1-1 0 0 0,14-16 0 0 0,-9 12 0 0 0,-4 5 0 0 0,0 0 0 0 0,0-1 0 0 0,0 1 0 0 0,0-1 0 0 0,0 0 0 0 0,0 1 0 0 0,0-1 0 0 0,0 0 0 0 0,0 1 0 0 0,0-1 0 0 0,-1 0 0 0 0,2-1 0 0 0,6-8 0 0 0,-2 2 0 0 0,1-3 0 0 0,-3 6 0 0 0,1 0 0 0 0,5-7 1 0 0,-10 12-4 0 0,1-1 0 0 0,-1 1 0 0 0,0 0 0 0 0,0 0 0 0 0,0-1-1 0 0,1 1 1 0 0,-1 0 0 0 0,0-1 0 0 0,0 1 0 0 0,0 0 0 0 0,1-1-1 0 0,-1 1 1 0 0,0 0 0 0 0,0-1 0 0 0,0 1 0 0 0,0 0 0 0 0,0-1-1 0 0,0 1 1 0 0,0 0 0 0 0,0-1 0 0 0,0 1 0 0 0,0 0 0 0 0,0-1-1 0 0,0 1 1 0 0,0-2-20 0 0,0 1-44 0 0,14-15 223 0 0,-10 12-144 0 0,1-3-12 0 0,-4 6 0 0 0,0 0 0 0 0,-1 1 0 0 0,1-1 0 0 0,0 0 0 0 0,0 1 0 0 0,-1-1 0 0 0,1 0 0 0 0,0 1 0 0 0,0-1 0 0 0,0 1 0 0 0,0 0 0 0 0,0-1 0 0 0,0 1 0 0 0,0 0 0 0 0,2-1 0 0 0,-3 1 0 0 0,1 0 0 0 0,0 0 0 0 0,-1-1 0 0 0,1 1 0 0 0,-1 0 0 0 0,1 0 0 0 0,-1 0 0 0 0,1-1 0 0 0,-1 1 0 0 0,1 0 0 0 0,-1-1 0 0 0,1 1 0 0 0,-1 0 0 0 0,1-1 0 0 0,-1 1 0 0 0,1-1 0 0 0,-1 1 0 0 0,0-1 0 0 0,1 1 0 0 0,0-2 0 0 0,7-10-94 0 0,-7 10 84 0 0,0 0-1 0 0,0 0 1 0 0,0 0-1 0 0,1 0 1 0 0,-1 0 0 0 0,0 1-1 0 0,1-1 1 0 0,1-1-1 0 0,3-4-55 0 0,-5 5 59 0 0,0 0 1 0 0,1 0 0 0 0,-1 0-1 0 0,1 0 1 0 0,0 0 0 0 0,0 1-1 0 0,-1-1 1 0 0,4-1-1 0 0,-2 0 18 0 0,0 1 0 0 0,0-1 0 0 0,0 0 0 0 0,0 0 0 0 0,0 0 0 0 0,-1 0 0 0 0,4-5 0 0 0,-4 4 29 0 0,-1 2-2 0 0,10-14 68 0 0,7-5-106 0 0,-17 20-8 0 0,0-1 1 0 0,0 0-1 0 0,0 1 0 0 0,0-1 0 0 0,0 0 0 0 0,0 0 0 0 0,-1 0 0 0 0,2-3 1 0 0,2-4 77 0 0,1 2-70 0 0,-1-1 0 0 0,0 1 0 0 0,-4 6 0 0 0,-1-3 0 0 0,12-12 0 0 0,-9 13 0 0 0,0 0 0 0 0,0 0 0 0 0,0 0 0 0 0,0 0 0 0 0,0-1 0 0 0,1-4 0 0 0,4-6 0 0 0,-2 3 0 0 0,-5 9 0 0 0,1 1 0 0 0,0-1 0 0 0,-1 0 0 0 0,1 1 0 0 0,0-1 0 0 0,0 1 0 0 0,0-1 0 0 0,0 1 0 0 0,0-1 0 0 0,0 1 0 0 0,0 0 0 0 0,0-1 0 0 0,1 1 0 0 0,-1 0 0 0 0,2-1 0 0 0,-1 1 0 0 0,-1-2 0 0 0,2-9 0 0 0,1 5 0 0 0,1 0 0 0 0,-1 1 0 0 0,0-1 0 0 0,-1 1 0 0 0,4-11 0 0 0,9-15 0 0 0,-6 19 0 0 0,-8 12 0 0 0,-1 0 0 0 0,0-1 0 0 0,0 1 0 0 0,1 0 0 0 0,-1-1 0 0 0,0 0 0 0 0,-1 1 0 0 0,1-1 0 0 0,0 0 0 0 0,0 1 0 0 0,0-3 0 0 0,2-5-51 0 0,0 7 33 0 0,0 0-211 0 0,9-23-299 0 0,-9 20 458 0 0,2-9 72 0 0,-4 12-4 0 0,0-5 2 0 0,0-1 0 0 0,0 7 0 0 0,-1 1 0 0 0,1 0 0 0 0,-1-1 0 0 0,1 1 0 0 0,-1-1 0 0 0,1 1 0 0 0,-1-1 0 0 0,0 1 0 0 0,1-1 0 0 0,-1 1 0 0 0,0-1 0 0 0,1 1 0 0 0,-1-1 0 0 0,0 1 0 0 0,0-1 0 0 0,0 0 0 0 0,1 1 0 0 0,-1-1 0 0 0,0 1 0 0 0,0-1 0 0 0,0 0 0 0 0,0 0 0 0 0,4-23 0 0 0,-3 16-10 0 0,-1 6-6 0 0,0 0-1 0 0,0 0 1 0 0,1 0 0 0 0,-1 0 0 0 0,0-1 0 0 0,1 1 0 0 0,0 0-1 0 0,-1 0 1 0 0,1 0 0 0 0,0 0 0 0 0,0 0 0 0 0,2-2 0 0 0,2-7 28 0 0,0 0-12 0 0,-1 4 0 0 0,2-3 0 0 0,-5 10 0 0 0,-1 0 0 0 0,0-1 0 0 0,0 1 0 0 0,1-1 0 0 0,-1 1 0 0 0,0 0 0 0 0,1-1 0 0 0,-1 1 0 0 0,0 0 0 0 0,1-1 0 0 0,-1 1 0 0 0,0 0 0 0 0,1-1 0 0 0,-1 1 0 0 0,1 0 0 0 0,-1 0 0 0 0,0 0 0 0 0,1-1 0 0 0,0 1 0 0 0,6-2 0 0 0,-5-4 0 0 0,3-2 0 0 0,-1 4 0 0 0,0-1 0 0 0,17-13 75 0 0,-17 15-18 0 0,-3 3-57 0 0,0 0 0 0 0,0 0 0 0 0,0-1 0 0 0,-1 1-1 0 0,1-1 1 0 0,0 1 0 0 0,0-1 0 0 0,-1 1-1 0 0,1-1 1 0 0,0 1 0 0 0,0-1 0 0 0,-1 1 0 0 0,1-1-1 0 0,-1 0 1 0 0,1 0 0 0 0,0 1 0 0 0,0-2-1 0 0,1 1 1 0 0,0 0 0 0 0,3-13 0 0 0,-5 14 0 0 0,0 0 0 0 0,0 0 0 0 0,0-1 0 0 0,1 1 0 0 0,-1 0 0 0 0,0-1 0 0 0,0 1 0 0 0,0 0 0 0 0,0 0 0 0 0,0 0 0 0 0,0-1 0 0 0,0 1 0 0 0,0 0 0 0 0,1 0 0 0 0,-1-1 0 0 0,0 1 0 0 0,0 0 0 0 0,0 0 0 0 0,0 0 0 0 0,1-1 0 0 0,-1 1 0 0 0,0 0 0 0 0,0 0 0 0 0,0 0 0 0 0,1 0 0 0 0,-1 0 0 0 0,0 0 0 0 0,0-1 0 0 0,1 1 0 0 0,-1 0 0 0 0,0 0 0 0 0,0 0 0 0 0,1 0 0 0 0,-1 0 0 0 0,2-1 0 0 0,-1-8 0 0 0,-2 7 0 0 0,5-15 0 0 0,-2-4 64 0 0,5-1 0 0 0,8-15-64 0 0,-11 30 0 0 0,3-3 5 0 0,0-4-63 0 0,1-6 46 0 0,-6 15 13 0 0,-1 1-1 0 0,1 0 0 0 0,1-1 0 0 0,3-6 0 0 0,3-8 0 0 0,-5 12 0 0 0,10-15 0 0 0,0-2 0 0 0,-10 17 0 0 0,22-41 0 0 0,-24 44 0 0 0,1-2 0 0 0,5-2 0 0 0,1-9 0 0 0,-5 10 0 0 0,-3 2 0 0 0,2-3 0 0 0,-1 0 0 0 0,1 1 0 0 0,16-37 280 0 0,-15 37-280 0 0,-1 0 0 0 0,0 0 0 0 0,9-11 0 0 0,-5 11 0 0 0,-7 6 0 0 0,3-7 0 0 0,1 3 0 0 0,-1-2 0 0 0,-1 0 0 0 0,3-4 0 0 0,-4 10 0 0 0,0-1 0 0 0,-1 1 0 0 0,0 0 0 0 0,1 0 0 0 0,-1-1 0 0 0,0 1 0 0 0,1 0 0 0 0,-1 0 0 0 0,0-1 0 0 0,0 1 0 0 0,0 0 0 0 0,0-1 0 0 0,0 1 0 0 0,-1-2 0 0 0,1 2 0 0 0,0 0 0 0 0,1 0 0 0 0,-1 0 0 0 0,0 0-1 0 0,0 0 1 0 0,1 0 0 0 0,-1 0 0 0 0,1 0 0 0 0,-1 0-1 0 0,1 0 1 0 0,0-1 0 0 0,3-8 28 0 0,-2 5 53 0 0,0 1 1 0 0,1-1 0 0 0,5-7-1 0 0,-8 11-55 0 0,1 0-1 0 0,0-1 0 0 0,0 1 0 0 0,-1 0 1 0 0,1-1-1 0 0,0 1 0 0 0,-1 0 0 0 0,1-1 1 0 0,-1 1-1 0 0,1-2 0 0 0,4-11-221 0 0,-5 8 106 0 0,0 6 100 0 0,0-1 0 0 0,0 1 0 0 0,0-1 0 0 0,0 1 0 0 0,0-1 0 0 0,0 1 1 0 0,0 0-1 0 0,0-1 0 0 0,0 1 0 0 0,0-1 0 0 0,0 1 0 0 0,0-1 0 0 0,0 1 0 0 0,1-1 0 0 0,-1 1 1 0 0,0 0-1 0 0,0-1 0 0 0,0 1 0 0 0,1-1 0 0 0,-1 1 0 0 0,0 0 0 0 0,0-1 0 0 0,1 1 1 0 0,-1 0-1 0 0,0-1 0 0 0,1 1 0 0 0,0-1 0 0 0,0-1-23 0 0,6-20-265 0 0,-7 22 278 0 0,0-1 0 0 0,0 1 0 0 0,0-1 0 0 0,0 1 0 0 0,0-1 0 0 0,1 1 0 0 0,-1 0 0 0 0,0-1 0 0 0,0 1 0 0 0,0-1 0 0 0,1 1 0 0 0,-1 0 0 0 0,0-1 0 0 0,0 1 0 0 0,1 0 0 0 0,-1-1 0 0 0,0 1 0 0 0,1 0 0 0 0,-1-1 0 0 0,0 1 0 0 0,1 0 0 0 0,-1 0 0 0 0,0-1 0 0 0,2 1 0 0 0,-1-1 0 0 0,-1-8 0 0 0,-1 7 0 0 0,11-20 0 0 0,-4-2 0 0 0,11-14 243 0 0,-15 34-234 0 0,0 0 0 0 0,0 1 0 0 0,0-1 0 0 0,-1 0-1 0 0,3-5 1 0 0,-4 0-9 0 0,1 2 0 0 0,2 0 0 0 0,-1 0 0 0 0,1-3 0 0 0,-2 2 0 0 0,3 0 0 0 0,0 0 0 0 0,-3 0 0 0 0,0 5 0 0 0,3-7 0 0 0,4-1 0 0 0,-3 1 6 0 0,-6 10-14 0 0,0 1 3 0 0,2-4 11 0 0,17-28 66 0 0,-4 3 271 0 0,-10 21-333 0 0,10-9-10 0 0,-1-3 64 0 0,-1-3-64 0 0,-5 7 0 0 0,-4 3 0 0 0,1 5 0 0 0,18-23 0 0 0,-15 19 0 0 0,-6 7 0 0 0,9-11 0 0 0,-4 8 0 0 0,-3 4 0 0 0,-1 0 0 0 0,1-1 0 0 0,-1 1 0 0 0,0-1 0 0 0,0 0 0 0 0,2-4 0 0 0,9-16 164 0 0,-10 16-147 0 0,0 1 0 0 0,1 0 0 0 0,0 0 0 0 0,0 0 0 0 0,0 0-1 0 0,9-9 1 0 0,-4 4-11 0 0,5-12-6 0 0,2-4 64 0 0,-2 8 0 0 0,-5 5-64 0 0,-3 0 0 0 0,5-22 0 0 0,-11 34 0 0 0,-1 0 0 0 0,7-15 0 0 0,0 7 0 0 0,-5 9 0 0 0,1 0 0 0 0,-1-1 0 0 0,0 1 0 0 0,1 0 0 0 0,-1-1 0 0 0,0 1 0 0 0,-1 0 0 0 0,1-1 0 0 0,0 1 0 0 0,0-4 0 0 0,9-21 0 0 0,-6 19 0 0 0,0 3 0 0 0,5-15 0 0 0,-9 15 0 0 0,1 0 0 0 0,12-12 0 0 0,-11 14 0 0 0,6-13 0 0 0,-5 11 0 0 0,2-2 0 0 0,-1 2 0 0 0,3 0 0 0 0,-8 5 0 0 0,16-21 0 0 0,-6 3 0 0 0,-4 11 0 0 0,-5 5 0 0 0,0 0 0 0 0,4-5 0 0 0,-2 5 13 0 0,-1-1-1 0 0,1 1 0 0 0,-1 0 0 0 0,0-1 0 0 0,0 1 1 0 0,1-4-1 0 0,6-11 62 0 0,-4 10-74 0 0,-2 0 0 0 0,10-17 0 0 0,-5 2-45 0 0,-3 11-12 0 0,0 1 0 0 0,9-19 0 0 0,1 9 121 0 0,7-9-20 0 0,-14 22 63 0 0,1-4-42 0 0,-6 7-65 0 0,0 0 0 0 0,1 0 0 0 0,0 1 0 0 0,5-6 0 0 0,2-3 0 0 0,5-32 0 0 0,-6 28 0 0 0,3-3 0 0 0,-9 12 0 0 0,-2 4 0 0 0,0-1 0 0 0,1 0 0 0 0,0 1 0 0 0,0-1 0 0 0,0 1 0 0 0,4-6 0 0 0,21-41 0 0 0,-20 41-1 0 0,-5 7 36 0 0,0 0 0 0 0,0 0 1 0 0,-1 0-1 0 0,1 0 0 0 0,-1-1 0 0 0,0 1 0 0 0,1 0 0 0 0,-1-1 0 0 0,0 1 0 0 0,0-4 1 0 0,1 1 7 0 0,-1 1 0 0 0,1-1 0 0 0,1 1 0 0 0,-1 0 0 0 0,0-1 0 0 0,1 1-1 0 0,0 0 1 0 0,4-4 0 0 0,12-20 105 0 0,-6 10-148 0 0,5-3 0 0 0,-14 15 28 0 0,1 0-1 0 0,1 0 0 0 0,-1 1 1 0 0,10-7-1 0 0,8-10 74 0 0,-16 11-89 0 0,-6 9-12 0 0,0 1 0 0 0,0-1 0 0 0,0 0 0 0 0,0 1-1 0 0,0-1 1 0 0,0 0 0 0 0,1 1 0 0 0,-1 0 0 0 0,0-1 0 0 0,1 1-1 0 0,1-2 1 0 0,12-5 0 0 0,-11 7 0 0 0,-1-1 0 0 0,1 0 0 0 0,-1 1 0 0 0,0-2 0 0 0,1 1 0 0 0,-1 0 0 0 0,0-1 0 0 0,0 1 0 0 0,-1-1 0 0 0,1 0 0 0 0,0 0 0 0 0,-1 0 0 0 0,4-6 0 0 0,-6 7 0 0 0,0 2 0 0 0,1-1 0 0 0,-1 1 0 0 0,0-1 0 0 0,0 1 0 0 0,0-1 0 0 0,0 1 0 0 0,1-1 0 0 0,-1 1 0 0 0,0-1 0 0 0,0 1 0 0 0,1 0 0 0 0,-1-1 0 0 0,0 1 0 0 0,1-1 0 0 0,-1 1 0 0 0,1 0 0 0 0,-1-1 0 0 0,0 1 0 0 0,1 0 0 0 0,-1 0 0 0 0,1-1 0 0 0,-1 1 0 0 0,1 0 0 0 0,0-1 0 0 0,3 1-17 0 0,-3 0-63 0 0,-1-1 20 0 0,3-2 1 0 0,-2 2-186 0 0,-1 1-72 0 0,0 0-17 0 0,22 0-3286 0 0,-21 0 1928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5:03.344"/>
    </inkml:context>
    <inkml:brush xml:id="br0">
      <inkml:brushProperty name="width" value="0.05" units="cm"/>
      <inkml:brushProperty name="height" value="0.05" units="cm"/>
      <inkml:brushProperty name="color" value="#004F8B"/>
    </inkml:brush>
  </inkml:definitions>
  <inkml:trace contextRef="#ctx0" brushRef="#br0">1 32 5104 0 0,'0'0'216'0'0,"0"0"-216"0"0,0 0 208 0 0,0 0 0 0 0,0 0 0 0 0,0 0 0 0 0,0 0-112 0 0,0 0-32 0 0,0 0 0 0 0,0 0 0 0 0,0 0-64 0 0,0 0 0 0 0,0 0 0 0 0,0 0 0 0 0,0-5 0 0 0,0-2 0 0 0,0-5 0 0 0,9 4-2560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5:50.003"/>
    </inkml:context>
    <inkml:brush xml:id="br0">
      <inkml:brushProperty name="width" value="0.05" units="cm"/>
      <inkml:brushProperty name="height" value="0.05" units="cm"/>
      <inkml:brushProperty name="color" value="#004F8B"/>
    </inkml:brush>
  </inkml:definitions>
  <inkml:trace contextRef="#ctx0" brushRef="#br0">1 1 2736 0 0,'0'0'0'0'0,"0"0"112"0"0,0 0-32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5:58.352"/>
    </inkml:context>
    <inkml:brush xml:id="br0">
      <inkml:brushProperty name="width" value="0.05" units="cm"/>
      <inkml:brushProperty name="height" value="0.05" units="cm"/>
      <inkml:brushProperty name="color" value="#004F8B"/>
    </inkml:brush>
  </inkml:definitions>
  <inkml:trace contextRef="#ctx0" brushRef="#br0">184 3 5496 0 0,'0'0'269'0'0,"0"0"158"0"0,0 0 70 0 0,0 0 14 0 0,0 0-23 0 0,0 0-100 0 0,0 0-42 0 0,0 0-8 0 0,0 0-13 0 0,0 0-45 0 0,0 0-21 0 0,0 0-3 0 0,0 0-12 0 0,0 0-52 0 0,-11-2 1220 0 0,-18 20-172 0 0,28-17-1104 0 0,-16 10 408 0 0,-1 12 208 0 0,17-21-624 0 0,-16 13 649 0 0,9-6-458 0 0,0 0 1 0 0,-8 15 0 0 0,0-10 2 0 0,14-10-275 0 0,2-1-11 0 0,-16 17 310 0 0,10-12-346 0 0,-2 0 0 0 0,3-1 0 0 0,1 1-14 0 0,3-7-62 0 0,1-1-27 0 0,0 0-8 0 0,0 0-26 0 0,0 0-107 0 0,0 0-48 0 0,0 0-10 0 0,0 0-32 0 0,0 0-122 0 0,0 0-50 0 0,0 0-8 0 0,0 0-50 0 0,1-1-190 0 0,3-2-78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5:59.085"/>
    </inkml:context>
    <inkml:brush xml:id="br0">
      <inkml:brushProperty name="width" value="0.05" units="cm"/>
      <inkml:brushProperty name="height" value="0.05" units="cm"/>
      <inkml:brushProperty name="color" value="#004F8B"/>
    </inkml:brush>
  </inkml:definitions>
  <inkml:trace contextRef="#ctx0" brushRef="#br0">1 1 6248 0 0,'0'0'133'0'0,"0"0"23"0"0,0 0 15 0 0,0 0 42 0 0,0 0 111 0 0,0 0 48 0 0,0 0 11 0 0,0 0-11 0 0,0 0-51 0 0,0 0-22 0 0,0 0-3 0 0,0 0-8 0 0,0 0-35 0 0,0 0-18 0 0,0 0-3 0 0,0 0 10 0 0,0 0 46 0 0,0 0 22 0 0,0 0 2 0 0,0 0-15 0 0,0 0-60 0 0,0 0-21 0 0,0 0-6 0 0,0 0-4 0 0,0 0-4 0 0,0 0-2 0 0,0 0 0 0 0,0 0-15 0 0,0 0-61 0 0,15 1 472 0 0,8 20 321 0 0,-22-19-731 0 0,4 13 388 0 0,-4-12-529 0 0,0 0-7 0 0,6 8 143 0 0,10 15-131 0 0,-13-21-106 0 0,6 7 84 0 0,12 23 0 0 0,-12-15-28 0 0,-6-15 53 0 0,1 2-42 0 0,31 32 53 0 0,-33-38-64 0 0,7 10 64 0 0,-5-5-62 0 0,-4-4-7 0 0,1 10 82 0 0,0-1-34 0 0,1-2-32 0 0,-2-1-22 0 0,2 0-48 0 0,-2-2-31 0 0,-1-5-10 0 0,1 0 0 0 0,-1 0 0 0 0,1 0 0 0 0,-1-1 0 0 0,1 1 0 0 0,0 0 0 0 0,-1 0 0 0 0,1 0 0 0 0,0 0 1 0 0,-1-1-1 0 0,1 1 0 0 0,0 0 0 0 0,0-1 0 0 0,1 2 0 0 0,-2-2 69 0 0,1 0-351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20:14:12.072"/>
    </inkml:context>
    <inkml:brush xml:id="br0">
      <inkml:brushProperty name="width" value="0.05" units="cm"/>
      <inkml:brushProperty name="height" value="0.05" units="cm"/>
      <inkml:brushProperty name="color" value="#004F8B"/>
    </inkml:brush>
  </inkml:definitions>
  <inkml:trace contextRef="#ctx0" brushRef="#br0">2 16 3600 0 0,'0'0'3398'0'0,"-1"-4"-3383"0"0,1 4 7 0 0,0 0 0 0 0,0 0 1 0 0,0 0-1 0 0,0 0 0 0 0,0 0 0 0 0,0 0 1 0 0,0 0-1 0 0,0 0 0 0 0,0 0 0 0 0,0 0 1 0 0,0 0-1 0 0,0 0 0 0 0,0 0 1 0 0,0 0-1 0 0,0-1 0 0 0,0 1 0 0 0,0 0 1 0 0,0 0-1 0 0,0 0 0 0 0,0 0 0 0 0,0 0 1 0 0,0 0-1 0 0,0 0 0 0 0,0 0 0 0 0,0 0 1 0 0,0 0-1 0 0,0 0 0 0 0,0 0 0 0 0,0 0 1 0 0,0 0-1 0 0,0 0 0 0 0,0-1 0 0 0,0 1 1 0 0,0 0-1 0 0,0 0 0 0 0,0 0 0 0 0,0 0 1 0 0,0 0-1 0 0,0 0 0 0 0,1 0 1 0 0,-1 0-1 0 0,0 0 0 0 0,0 0 0 0 0,0 0 1 0 0,0 0-1 0 0,0 0 0 0 0,0 0 0 0 0,0 0 1 0 0,0 0-1 0 0,0 0 0 0 0,0 0 0 0 0,0 0 1 0 0,0 0-1 0 0,0 0 0 0 0,0 0 0 0 0,0 0 1 0 0,1 0-1 0 0,-1 0 0 0 0,0 0 0 0 0,0 0 1 0 0,0 0-1 0 0,0 0 0 0 0,0 0 0 0 0,0 0 1 0 0,15 10 514 0 0,-13-9-246 0 0,3 3 5 0 0,1-1-244 0 0,-1-1 1 0 0,1-1 0 0 0,0 1 0 0 0,0-1-1 0 0,0 0 1 0 0,9 1 0 0 0,9 1-12 0 0,-6 0-28 0 0,-1-1 0 0 0,0 0 0 0 0,1-1 1 0 0,-1-1-1 0 0,0-1 0 0 0,1-1 0 0 0,-1 0 0 0 0,30-8 0 0 0,-38 8-23 0 0,-1 1 0 0 0,16-1 0 0 0,-16 1 3 0 0,-1 1 0 0 0,1-1 1 0 0,-1 0-1 0 0,9-3 0 0 0,2-1 10 0 0,1 0 0 0 0,-1 1 0 0 0,1 1 0 0 0,0 1 0 0 0,0 1 0 0 0,0 1 0 0 0,35 3 0 0 0,-43-3 39 0 0,-7 0-22 0 0,-1 0-1 0 0,0 1 1 0 0,1-1-1 0 0,-1 1 0 0 0,0-1 1 0 0,6 3-1 0 0,45 9 365 0 0,-12 0 21 0 0,11 3-12 0 0,1 6-49 0 0,-13-9-272 0 0,-21-3-37 0 0,0-1 0 0 0,1-1 0 0 0,25 5 0 0 0,-9-3 25 0 0,-7-5-37 0 0,-14-1-3 0 0,28 0 1 0 0,29 2 43 0 0,7 1-64 0 0,1 0 0 0 0,-41-5 0 0 0,1 2 0 0 0,45 8 0 0 0,4 7 0 0 0,-58-13 0 0 0,1 0 0 0 0,32-1 0 0 0,36 5 0 0 0,-70-6 0 0 0,62-1 0 0 0,-54-2 0 0 0,28-5 37 0 0,-13 0-10 0 0,76-7 26 0 0,-49 1 13 0 0,-54 6-62 0 0,27-1 1 0 0,286-28-5 0 0,-242 19 0 0 0,59-9 0 0 0,-22 11 0 0 0,-48 6 0 0 0,71-5 0 0 0,-95 7 0 0 0,85 4 0 0 0,-66 3 0 0 0,292-2 0 0 0,-231 5 0 0 0,-56-1 0 0 0,-25-2 0 0 0,120 7 0 0 0,-115 0 0 0 0,47 3 0 0 0,-12 2 0 0 0,97-4 0 0 0,-158-8 0 0 0,156 3 0 0 0,44 3 117 0 0,-88 0-170 0 0,1-4 53 0 0,-50-1 0 0 0,107 18 0 0 0,-134-16 0 0 0,-54-4 0 0 0,1 0 0 0 0,36 8 0 0 0,94 21 0 0 0,-74-16 0 0 0,108 14 0 0 0,-181-28 0 0 0,38 4 0 0 0,57-3 0 0 0,38 2 0 0 0,-33 6 0 0 0,211-10 0 0 0,-277-2 0 0 0,-12 0 0 0 0,1 2 0 0 0,-1 1 0 0 0,36 4 0 0 0,-27-1 0 0 0,48-1 0 0 0,-7 0 0 0 0,108 13 0 0 0,-40-2 0 0 0,-67-10 0 0 0,-42-2 0 0 0,-1 1 0 0 0,47 9 0 0 0,-58-5 8 0 0,-11-2 18 0 0,1-1-1 0 0,22 2 1 0 0,49 4 47 0 0,24 0-79 0 0,19-3 6 0 0,-101-4 0 0 0,41-1 0 0 0,17 1 0 0 0,-75-2 0 0 0,0 0 0 0 0,13-2 0 0 0,11 0 0 0 0,-23 2 0 0 0,0 1 0 0 0,-1 0 0 0 0,23 5 0 0 0,-28-5-12 0 0,-5-1-24 0 0,-20 3 84 0 0,15-4-47 0 0,1 1 0 0 0,-1-1 0 0 0,1 1 0 0 0,0 0 0 0 0,-1 0 1 0 0,1 0-1 0 0,-1 0 0 0 0,-4 1 0 0 0,-3 0 42 0 0,8-1-40 0 0,0 0 1 0 0,0 0-1 0 0,-1 0 1 0 0,1 0-1 0 0,0-1 0 0 0,0 1 1 0 0,0-1-1 0 0,-1 0 0 0 0,1 1 1 0 0,0-1-1 0 0,0 0 1 0 0,0 0-1 0 0,0-1 0 0 0,0 1 1 0 0,1 0-1 0 0,-1 0 1 0 0,0-1-1 0 0,0 1 0 0 0,1-1 1 0 0,-2-2-1 0 0,-5-3 1 0 0,3 2-4 0 0,-2-1 0 0 0,0-1 0 0 0,0 0 0 0 0,1 0 0 0 0,-7-9 0 0 0,9 11-29 0 0,1 0 1 0 0,-2 0-1 0 0,1 1 1 0 0,-7-7-1 0 0,-5-4-60 0 0,1 1-22 0 0,-1 0 0 0 0,-1 1 0 0 0,1 1 0 0 0,-29-14 1 0 0,23 12 125 0 0,11 8-139 0 0,0 1-1 0 0,0 0 1 0 0,0 1 0 0 0,0 0-1 0 0,-16-3 1 0 0,-61-8-306 0 0,28 6 241 0 0,33 5 180 0 0,0 1-1 0 0,-39 2 1 0 0,64 1 19 0 0,-5 2 39 0 0,5-2-32 0 0,1 1 0 0 0,-1-1 0 0 0,0 1 1 0 0,1-1-1 0 0,-1 0 0 0 0,0 1 0 0 0,1-1 0 0 0,-1 0 0 0 0,-3 0 0 0 0,10 7-115 0 0,-3-5 102 0 0,0-1-1 0 0,0 0 1 0 0,0 1 0 0 0,0-1 0 0 0,0 0 0 0 0,0 0 0 0 0,0 0 0 0 0,1-1 0 0 0,-1 1 0 0 0,0 0 0 0 0,0-1-1 0 0,3 1 1 0 0,33 1 63 0 0,250-2-52 0 0,-186 9-15 0 0,-42-2 64 0 0,81 11 404 0 0,-112-11-363 0 0,-23-5-104 0 0,0 0 1 0 0,0-1 0 0 0,9 1 0 0 0,-4 0-1 0 0,0 0 0 0 0,-1 0 0 0 0,1 1 0 0 0,-1 0 1 0 0,0 1-1 0 0,1 0 0 0 0,-1 1 0 0 0,-1 0 0 0 0,11 7 1 0 0,-19-11 2 0 0,0-1 1 0 0,0 1-1 0 0,-1 0 1 0 0,1-1 0 0 0,0 1-1 0 0,0-1 1 0 0,-1 1-1 0 0,1 0 1 0 0,0 0 0 0 0,-1-1-1 0 0,1 1 1 0 0,-1 0-1 0 0,1 0 1 0 0,-1 0 0 0 0,1 0-1 0 0,-1 0 1 0 0,1 0-1 0 0,-1 0 1 0 0,0 0 0 0 0,0 0-1 0 0,1 0 1 0 0,-1 0-1 0 0,0 0 1 0 0,0 0 0 0 0,0 0-1 0 0,0 0 1 0 0,0 0-1 0 0,0 0 1 0 0,-1 0 0 0 0,1 0-1 0 0,0 0 1 0 0,0 0-1 0 0,-1-1 1 0 0,1 1-1 0 0,-1 0 1 0 0,1 0 0 0 0,-1 0-1 0 0,0 1 1 0 0,-2 3 38 0 0,-2 0 1 0 0,1 1-1 0 0,0-2 1 0 0,-11 9-1 0 0,5-3 21 0 0,-5 6 13 0 0,4-5-1 0 0,0-1-1 0 0,-19 16 1 0 0,-9 1 128 0 0,-57 29 0 0 0,-85 33 4 0 0,163-81-195 0 0,-58 30 102 0 0,66-33-132 0 0,1-1 1 0 0,-1-1-1 0 0,-1 1 1 0 0,1-2-1 0 0,0 1 1 0 0,-18 1-1 0 0,22-3-27 0 0,-6 2-52 0 0,10-3 0 0 0,-1 1-1890 0 0,-16 1 1308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00.238"/>
    </inkml:context>
    <inkml:brush xml:id="br0">
      <inkml:brushProperty name="width" value="0.05" units="cm"/>
      <inkml:brushProperty name="height" value="0.05" units="cm"/>
      <inkml:brushProperty name="color" value="#004F8B"/>
    </inkml:brush>
  </inkml:definitions>
  <inkml:trace contextRef="#ctx0" brushRef="#br0">59 4 5888 0 0,'0'0'126'0'0,"0"0"38"0"0,0 0 54 0 0,0 0 26 0 0,0 0 4 0 0,0 0 6 0 0,0 0 30 0 0,0 0 18 0 0,0 0 2 0 0,0 0 2 0 0,0 0 13 0 0,0 0 8 0 0,0 0 1 0 0,0 0 5 0 0,0 0 23 0 0,0 0 11 0 0,0 0 1 0 0,0 0-15 0 0,0 0-62 0 0,-4-3 94 0 0,3 3 2387 0 0,1 2-2683 0 0,0 0 0 0 0,-1 0 1 0 0,1 0-1 0 0,-1 0 0 0 0,0 0 1 0 0,1 0-1 0 0,-1 0 0 0 0,-1 2 0 0 0,0-2-25 0 0,1 0-1 0 0,1 0 0 0 0,-1 0 1 0 0,0 0-1 0 0,0 0 0 0 0,1 0 1 0 0,-1 0-1 0 0,1 3 0 0 0,-1-2 24 0 0,0-1-1 0 0,0 0 1 0 0,0 1-1 0 0,0-1 1 0 0,0 0-1 0 0,0 0 1 0 0,0 0-1 0 0,-3 4 1 0 0,-2 3 46 0 0,-9 26 668 0 0,8-9-657 0 0,6-16-90 0 0,1 53 479 0 0,0-61-527 0 0,1 0-1 0 0,-1 0 0 0 0,0 0 1 0 0,1 0-1 0 0,-1 0 1 0 0,1 0-1 0 0,0 0 1 0 0,0 0-1 0 0,0 0 1 0 0,0 0-1 0 0,1 2 1 0 0,3 3 45 0 0,-2 0-40 0 0,-2-4 32 0 0,0 3-22 0 0,3 2 22 0 0,0-1-33 0 0,1 2-10 0 0,1 2-3 0 0,-5-11 2 0 0,1 13 88 0 0,1-7-34 0 0,-2-4 11 0 0,-1 0-10 0 0,1 6-44 0 0,3-2-10 0 0,1 3 0 0 0,-5-7 0 0 0,2 1 0 0 0,12 11 0 0 0,-8-8 0 0 0,-6-5 0 0 0,0-1 0 0 0,0 1 0 0 0,1-1 0 0 0,-1 1-1 0 0,0-1 1 0 0,1 1 0 0 0,-1-1 0 0 0,1 1 0 0 0,-1-1-1 0 0,1 0 1 0 0,-1 1 0 0 0,1-1 0 0 0,-1 1 0 0 0,1-1-1 0 0,-1 0 1 0 0,1 0 0 0 0,-1 1 0 0 0,2-1 0 0 0,-2 0 3 0 0,1 1 0 0 0,-1-1 0 0 0,1 0 0 0 0,-1 1 0 0 0,1-1 0 0 0,-1 0 1 0 0,0 1-1 0 0,1-1 0 0 0,-1 0 0 0 0,0 1 0 0 0,1-1 0 0 0,-1 0 0 0 0,0 1 1 0 0,0-1-1 0 0,1 1 0 0 0,-1-1 0 0 0,0 1 0 0 0,0-1 0 0 0,0 1 0 0 0,0-1 1 0 0,0 1-1 0 0,1-1 0 0 0,-1 1 0 0 0,0 0 0 0 0,1 1 40 0 0,3 2-144 0 0,0 0 1 0 0,-1 1-1 0 0,1-1 1 0 0,4 10 0 0 0,-6-11 66 0 0,-1-2-69 0 0,-1-1-8 0 0,0 0-1 0 0,11 5-1508 0 0,-4-5 793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00.989"/>
    </inkml:context>
    <inkml:brush xml:id="br0">
      <inkml:brushProperty name="width" value="0.05" units="cm"/>
      <inkml:brushProperty name="height" value="0.05" units="cm"/>
      <inkml:brushProperty name="color" value="#004F8B"/>
    </inkml:brush>
  </inkml:definitions>
  <inkml:trace contextRef="#ctx0" brushRef="#br0">24 58 4864 0 0,'0'0'101'0'0,"0"-5"22"0"0,3-17 559 0 0,-2 15-232 0 0,8-10 907 0 0,-7 10 485 0 0,1 14 1892 0 0,-3-5-3648 0 0,0 1 0 0 0,0 0 0 0 0,0-1 0 0 0,-1 1 0 0 0,1 0-1 0 0,-1-1 1 0 0,1 1 0 0 0,-2 2 0 0 0,-2 14 272 0 0,2-9-210 0 0,-15 46 466 0 0,15-44-532 0 0,-1 26 0 0 0,-2-18 464 0 0,2-12-478 0 0,2 15-3 0 0,1-21 7 0 0,0-2 7 0 0,0 2 1 0 0,0 0-81 0 0,0 1 1 0 0,0-1-1 0 0,0 1 1 0 0,0-1-1 0 0,0 1 1 0 0,0 0-1 0 0,1-1 1 0 0,0 1 0 0 0,-1-1-1 0 0,1 1 1 0 0,2 2-1 0 0,5 19 63 0 0,-4-16-62 0 0,1-1 10 0 0,-1-1 48 0 0,1 1 11 0 0,-2-1-60 0 0,0-2-2 0 0,8 3-8 0 0,-6-1 1 0 0,-1-2 10 0 0,-3-3-5 0 0,1-1 0 0 0,-1 0 0 0 0,0 1 0 0 0,0-1 0 0 0,1 0 0 0 0,-1 0 0 0 0,1 0 0 0 0,-1 0-1 0 0,0 0 1 0 0,1-1 0 0 0,-1 1 0 0 0,2-1 0 0 0,8-2 48 0 0,-9 0-54 0 0,-1 1 3 0 0,4-1-3 0 0,0-1 0 0 0,0 0 0 0 0,0 0 0 0 0,0 0 0 0 0,5-8 1 0 0,1 0-147 0 0,0 8-201 0 0,-3 0-2851 0 0,-8 4 2434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01.560"/>
    </inkml:context>
    <inkml:brush xml:id="br0">
      <inkml:brushProperty name="width" value="0.05" units="cm"/>
      <inkml:brushProperty name="height" value="0.05" units="cm"/>
      <inkml:brushProperty name="color" value="#004F8B"/>
    </inkml:brush>
  </inkml:definitions>
  <inkml:trace contextRef="#ctx0" brushRef="#br0">28 61 6592 0 0,'0'0'308'0'0,"0"0"117"0"0,-11-5 1323 0 0,10 4-1576 0 0,-1 1 0 0 0,1-1-1 0 0,0 1 1 0 0,-1-1 0 0 0,1 0 0 0 0,0 1-1 0 0,0-1 1 0 0,0 0 0 0 0,-1 0 0 0 0,1 0 0 0 0,-1-1-1 0 0,2 2-131 0 0,0 0 0 0 0,0 0-1 0 0,0 0 1 0 0,0 0 0 0 0,0 0 0 0 0,0 0-1 0 0,0-1 1 0 0,0 1 0 0 0,0 0-1 0 0,0 0 1 0 0,0 0 0 0 0,0 0-1 0 0,0 0 1 0 0,0 0 0 0 0,0 0-1 0 0,0 0 1 0 0,0-1 0 0 0,0 1 0 0 0,0 0-1 0 0,0 0 1 0 0,0 0 0 0 0,0 0-1 0 0,0 0 1 0 0,0 0 0 0 0,0 0-1 0 0,0 0 1 0 0,0-1 0 0 0,0 1-1 0 0,0 0 1 0 0,0 0 0 0 0,0 0 0 0 0,0 0-1 0 0,0 0 1 0 0,1 0 0 0 0,-1 0-1 0 0,0 0 1 0 0,0 0 0 0 0,0 0-1 0 0,0 0 1 0 0,0 0 0 0 0,0 0-1 0 0,11-2 592 0 0,23-5 297 0 0,-1 2-400 0 0,-22 4-366 0 0,-1 0 1 0 0,19-5 0 0 0,-10-2-91 0 0,-15 6-24 0 0,0 0 0 0 0,-1 0 0 0 0,1 1 0 0 0,0-1 0 0 0,-1 1 0 0 0,1 0 0 0 0,7 0 0 0 0,-9 1 2 0 0,-2 0-114 0 0,0 0-68 0 0,0 0-198 0 0,0 0-68 0 0,0 0-8 0 0,0 0-68 0 0,0 0-275 0 0,0 0-124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02.223"/>
    </inkml:context>
    <inkml:brush xml:id="br0">
      <inkml:brushProperty name="width" value="0.05" units="cm"/>
      <inkml:brushProperty name="height" value="0.05" units="cm"/>
      <inkml:brushProperty name="color" value="#004F8B"/>
    </inkml:brush>
  </inkml:definitions>
  <inkml:trace contextRef="#ctx0" brushRef="#br0">134 7 7424 0 0,'0'0'166'0'0,"0"0"29"0"0,0 0 12 0 0,0 0 35 0 0,0 0 148 0 0,0 0 67 0 0,0 0 14 0 0,0 0-33 0 0,0 0-139 0 0,0 0-62 0 0,0 0-11 0 0,0 0-12 0 0,0 0-38 0 0,0 0-16 0 0,0 0-6 0 0,0 0-6 0 0,0 0-16 0 0,0 0-4 0 0,0 0 0 0 0,1-1-8 0 0,0 0 0 0 0,1 0 1 0 0,-1 1-1 0 0,0-1 0 0 0,1 0 0 0 0,-1 1 1 0 0,0-1-1 0 0,4 0 0 0 0,0 4 34 0 0,0-1-1 0 0,-1 1 1 0 0,1 0-1 0 0,0 0 1 0 0,-1 1-1 0 0,0 0 1 0 0,0-1-1 0 0,7 9 1 0 0,1 11 230 0 0,-10-18-312 0 0,-1-1 0 0 0,1 0 1 0 0,1 0-1 0 0,-1 0 0 0 0,1 0 1 0 0,-1-1-1 0 0,6 6 0 0 0,-3 6 327 0 0,-4-13-347 0 0,0 5-25 0 0,-1-5-25 0 0,1 0 0 0 0,-1 0 0 0 0,1 0 0 0 0,-1 0 0 0 0,1-1 0 0 0,0 1 0 0 0,-1 0 1 0 0,1-1-1 0 0,2 3 0 0 0,-3-3 8 0 0,0-1 1 0 0,0 1-1 0 0,1-1 0 0 0,-1 1 1 0 0,0-1-1 0 0,0 1 1 0 0,0-1-1 0 0,0 1 0 0 0,0-1 1 0 0,0 1-1 0 0,0 0 1 0 0,0-1-1 0 0,0 1 0 0 0,0-1 1 0 0,0 1-1 0 0,0 0 1 0 0,0 1 21 0 0,1 1 9 0 0,0 0 0 0 0,-1 1 0 0 0,1-1 0 0 0,-1 0 0 0 0,0 0 0 0 0,0 0 0 0 0,0 1-1 0 0,0-1 1 0 0,0 0 0 0 0,-1 0 0 0 0,1 0 0 0 0,-1 0 0 0 0,0 1 0 0 0,0-1 0 0 0,0 0 0 0 0,-1-1 0 0 0,1 1 0 0 0,-3 4-1 0 0,-1 13 307 0 0,4-18-289 0 0,0 1-1 0 0,0-1 1 0 0,-1 0-1 0 0,1 1 1 0 0,-1-1-1 0 0,1 0 1 0 0,-1 0-1 0 0,0 0 1 0 0,-2 2-1 0 0,-14 16-19 0 0,16-16-38 0 0,2-3 0 0 0,-1 0 0 0 0,1-1 0 0 0,-1 1 0 0 0,0 0 0 0 0,1 0 0 0 0,-1 0 0 0 0,0 0 0 0 0,0 0 0 0 0,1-1 0 0 0,-1 1 0 0 0,0 0 0 0 0,0-1 0 0 0,0 1 0 0 0,0 0 0 0 0,-1 0 0 0 0,-15 12 0 0 0,11-7 0 0 0,-17 22 0 0 0,18-23 0 0 0,-1-2 0 0 0,-12 17 0 0 0,10-9 0 0 0,0-1 21 0 0,5-9-9 0 0,-2-1-1 0 0,-7 9 9 0 0,-19 25-20 0 0,7-8 0 0 0,18-20-145 0 0,3-4-618 0 0,-5 2-288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2:44.024"/>
    </inkml:context>
    <inkml:brush xml:id="br0">
      <inkml:brushProperty name="width" value="0.05" units="cm"/>
      <inkml:brushProperty name="height" value="0.05" units="cm"/>
      <inkml:brushProperty name="color" value="#004F8B"/>
    </inkml:brush>
  </inkml:definitions>
  <inkml:trace contextRef="#ctx0" brushRef="#br0">0 92 2992 0 0,'0'0'65'0'0,"0"0"7"0"0,0 0 10 0 0,0 0 8 0 0,0 0-7 0 0,0 0-3 0 0,0 0 0 0 0,0 0-1 0 0,0 0-6 0 0,0 0-1 0 0,0-1 0 0 0,0-3-12 0 0,0-2-63 0 0,0 5-66 0 0,0 1 22 0 0,0 0 94 0 0,0 0 33 0 0,0 0-12 0 0,0-2-15 0 0,0-3-42 0 0,0 0 0 0 0,0 5 42 0 0,0 0 14 0 0,0 0 10 0 0,0 0 3 0 0,0 0 0 0 0,0-8 12 0 0,0 1-32 0 0,0-9 25 0 0,0 15-15 0 0,0 1-5 0 0,14-4-49 0 0,-10 52 123 0 0,-4-44-9 0 0,1 1-325 0 0,7 17 1681 0 0,-9-10-1338 0 0,1-11-140 0 0,0-1-1 0 0,0 1 0 0 0,-1-1 0 0 0,1 1 0 0 0,0-1 0 0 0,0 1 0 0 0,0-1 0 0 0,0 1 1 0 0,0-1-1 0 0,0 1 0 0 0,0-1 0 0 0,0 1 0 0 0,0 0 0 0 0,0-1 0 0 0,1 1 0 0 0,-1-1 1 0 0,0 1-1 0 0,1 0 0 0 0,-1 1 77 0 0,0 0-16 0 0,0-10 11 0 0,0 6-80 0 0,-1 0 1 0 0,1 0-1 0 0,0 0 0 0 0,0 0 0 0 0,0 0 1 0 0,0 1-1 0 0,0-1 0 0 0,1 0 0 0 0,-1 0 1 0 0,1 0-1 0 0,-1 0 0 0 0,1 1 0 0 0,-1-1 1 0 0,3-3-1 0 0,-2 3 120 0 0,1-1 1 0 0,-1 0-1 0 0,0 0 1 0 0,0 1-1 0 0,0-1 1 0 0,0 0-1 0 0,0-4 1 0 0,-1 6 24 0 0,0 1 0 0 0,0 0 0 0 0,0 0 0 0 0,1-21 344 0 0,0 15-372 0 0,0 0 0 0 0,0-1 1 0 0,-1 1-1 0 0,0-8 0 0 0,2 7-122 0 0,1 2 272 0 0,-2 6-297 0 0,2 3 21 0 0,-2 0-1 0 0,0 0 0 0 0,0 0 1 0 0,0 1-1 0 0,-1-1 0 0 0,1 6 1 0 0,0-2 10 0 0,-1-7 0 0 0,0 0 0 0 0,1 0 0 0 0,-1 0 0 0 0,0 0 1 0 0,1 0-1 0 0,-1 0 0 0 0,0 0 0 0 0,0 0 0 0 0,0 0 0 0 0,0 1 1 0 0,0-1-1 0 0,0 0 0 0 0,0 0 0 0 0,0 0 0 0 0,-1 2 0 0 0,-1 12-14 0 0,1-12-34 0 0,-2 4 36 0 0,2 3 12 0 0,1-1 0 0 0,-3-2-12 0 0,2-5-70 0 0,1-2-99 0 0,0 0-32 0 0,0 0-3 0 0,0 9-867 0 0,0 1 622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2:46.958"/>
    </inkml:context>
    <inkml:brush xml:id="br0">
      <inkml:brushProperty name="width" value="0.05" units="cm"/>
      <inkml:brushProperty name="height" value="0.05" units="cm"/>
      <inkml:brushProperty name="color" value="#004F8B"/>
    </inkml:brush>
  </inkml:definitions>
  <inkml:trace contextRef="#ctx0" brushRef="#br0">72 1 2504 0 0,'0'0'109'0'0,"0"0"-13"0"0,0 0-108 0 0,0 0 76 0 0,0 0 66 0 0,0 0 19 0 0,0 0 36 0 0,0 0 142 0 0,0 0 66 0 0,0 0 14 0 0,0 0-18 0 0,0 0-77 0 0,0 0-30 0 0,0 0-9 0 0,0 0-20 0 0,0 0-80 0 0,0 0-39 0 0,0 0-6 0 0,0 0-11 0 0,0 0-41 0 0,0 0-1 0 0,0 0 13 0 0,-9 5 276 0 0,-2 9 300 0 0,10-12-625 0 0,0-1 1 0 0,-1 0-1 0 0,1 1 1 0 0,0-1-1 0 0,0 1 0 0 0,0-1 1 0 0,0 1-1 0 0,0-1 1 0 0,0 1-1 0 0,1 0 0 0 0,-1-1 1 0 0,0 1-1 0 0,1 0 1 0 0,-1 0-1 0 0,1 3 0 0 0,0-5-28 0 0,0 0 0 0 0,0 0 0 0 0,0 1 0 0 0,0-1 0 0 0,0 0 0 0 0,0 0 0 0 0,0 1 0 0 0,0-1-1 0 0,0 0 1 0 0,0 0 0 0 0,-1 1 0 0 0,1-1 0 0 0,0 0 0 0 0,0 0 0 0 0,0 1 0 0 0,0-1 0 0 0,0 0 0 0 0,0 0-1 0 0,-1 0 1 0 0,1 1 0 0 0,0-1 0 0 0,0 0 0 0 0,0 0 0 0 0,-1 0 0 0 0,1 0 0 0 0,0 1 0 0 0,-1-1-1 0 0,1 1 6 0 0,-1-1-1 0 0,0 1 0 0 0,0 0 1 0 0,1-1-1 0 0,-1 1 1 0 0,0 0-1 0 0,1 0 0 0 0,-1 0 1 0 0,1-1-1 0 0,-1 1 0 0 0,1 0 1 0 0,0 0-1 0 0,-1 0 0 0 0,1 0 1 0 0,0 0-1 0 0,-1 0 0 0 0,1 0 1 0 0,0 0-1 0 0,0 1 0 0 0,-2 9 9 0 0,-1-4 32 0 0,3-6 22 0 0,-1 1 0 0 0,-9 19 195 0 0,8-18-192 0 0,1-2 55 0 0,6 18-251 0 0,-10 7 846 0 0,5-25-728 0 0,1-1 1 0 0,-1 1-1 0 0,0 0 1 0 0,0-1 0 0 0,0 1-1 0 0,0-1 1 0 0,0 1-1 0 0,0 0 1 0 0,0-1 0 0 0,0 1-1 0 0,0 0 1 0 0,-1-1-1 0 0,1 1 1 0 0,0-1-1 0 0,0 1 1 0 0,0 0 0 0 0,-1-1-1 0 0,1 1 1 0 0,0-1-1 0 0,-1 1 1 0 0,1 0 2 0 0,-1-1 0 0 0,1 1 0 0 0,0-1 1 0 0,-1 1-1 0 0,1-1 0 0 0,0 1 0 0 0,0 0 0 0 0,0-1 0 0 0,-1 1 0 0 0,1-1 0 0 0,0 1 1 0 0,0-1-1 0 0,0 1 0 0 0,0 0 0 0 0,0-1 0 0 0,0 1 0 0 0,0-1 0 0 0,0 1 0 0 0,0-1 1 0 0,1 2-1 0 0,-3-4 7 0 0,9-19-14 0 0,1 1-53 0 0,-4 13 32 0 0,-3 0-40 0 0,-1 5 32 0 0,0 0 0 0 0,0 1 0 0 0,1-1 0 0 0,-1 0 0 0 0,0 1 0 0 0,1-1 0 0 0,-1 1-1 0 0,1-1 1 0 0,0 1 0 0 0,1-3 0 0 0,-1 3 1 0 0,0-1 1 0 0,0 0-1 0 0,0 1 0 0 0,-1-1 1 0 0,1 0-1 0 0,0 1 0 0 0,-1-1 1 0 0,0 0-1 0 0,1 0 0 0 0,-1-3 1 0 0,2-1 30 0 0,4 23-15 0 0,-5-15-46 0 0,-1-2-29 0 0,0 0 6 0 0,0 0 2 0 0,0 0-11 0 0,0 0-45 0 0,0 0-21 0 0,0 0-3 0 0,0 0-24 0 0,0 0-102 0 0,0 0-46 0 0,0 0-10 0 0,0 0-41 0 0,0 0-164 0 0,0 0-77 0 0,0 0-14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2:49.625"/>
    </inkml:context>
    <inkml:brush xml:id="br0">
      <inkml:brushProperty name="width" value="0.05" units="cm"/>
      <inkml:brushProperty name="height" value="0.05" units="cm"/>
      <inkml:brushProperty name="color" value="#004F8B"/>
    </inkml:brush>
  </inkml:definitions>
  <inkml:trace contextRef="#ctx0" brushRef="#br0">20 48 4368 0 0,'0'0'93'0'0,"0"0"67"0"0,0 0 196 0 0,0 0 86 0 0,0 0 19 0 0,0 0-37 0 0,0 0-170 0 0,0 0-78 0 0,0 0-14 0 0,0 0-18 0 0,0 0-62 0 0,0-1-18 0 0,0-2-40 0 0,0 1 14 0 0,0 2-26 0 0,-4-7 64 0 0,3 2-66 0 0,1 4 49 0 0,-1-2-17 0 0,7 9 659 0 0,-5-4-697 0 0,0-1-3 0 0,-1-1 1 0 0,0 0 0 0 0,1 1 0 0 0,-1-1 0 0 0,0 1 0 0 0,1-1 0 0 0,-1 1 0 0 0,0-1 0 0 0,1 1-1 0 0,-1-1 1 0 0,0 1 0 0 0,0-1 0 0 0,0 1 0 0 0,0-1 0 0 0,1 1 0 0 0,-1-1 0 0 0,0 1-1 0 0,0-1 1 0 0,0 1 0 0 0,0-1 0 0 0,0 1 0 0 0,0 0 0 0 0,-2 14 11 0 0,2 6 117 0 0,0-16-17 0 0,0 0-1 0 0,0 0 1 0 0,-1-1-1 0 0,0 1 1 0 0,0 0-1 0 0,0 0 1 0 0,-3 8-1 0 0,3-12-103 0 0,1-1-1 0 0,0 1 1 0 0,0 0-1 0 0,-1-1 1 0 0,1 1-1 0 0,0-1 1 0 0,0 1-1 0 0,0 0 1 0 0,0-1-1 0 0,-1 1 1 0 0,1 0-1 0 0,0-1 1 0 0,0 1-1 0 0,0-1 1 0 0,1 1-1 0 0,-1 0 1 0 0,0 0-1 0 0,1 17 507 0 0,-9-35-452 0 0,6 9-135 0 0,0 1 0 0 0,1-1 1 0 0,0 0-1 0 0,0 0 0 0 0,1 1 0 0 0,1-13 0 0 0,0 0-32 0 0,-2 19 100 0 0,1 0 1 0 0,0 0-1 0 0,0 0 0 0 0,0-1 0 0 0,0 1 0 0 0,1 0 0 0 0,-1 0 0 0 0,0 0 0 0 0,0 0 0 0 0,1-1 0 0 0,-1 1 0 0 0,1 0 1 0 0,-1 0-1 0 0,1 0 0 0 0,-1 0 0 0 0,1 0 0 0 0,0-1 0 0 0,3-5-16 0 0,-3 5 19 0 0,-1 2 0 0 0,0-1 1 0 0,0 1 0 0 0,0-1-1 0 0,0 0 1 0 0,1 1 0 0 0,-1-1-1 0 0,0 1 1 0 0,0-1 0 0 0,1 1-1 0 0,-1 0 1 0 0,0-1 0 0 0,1 1 0 0 0,-1-1-1 0 0,1 1 1 0 0,-1-1 0 0 0,0 1-1 0 0,1 0 1 0 0,-1-1 0 0 0,1 1-1 0 0,-1 0 1 0 0,2-1 0 0 0,-2 1-64 0 0,1-1 0 0 0,0 1 0 0 0,-1-1 0 0 0,1 0 0 0 0,0 0 0 0 0,-1 1 0 0 0,1-1 0 0 0,-1 0 0 0 0,1 0 0 0 0,-1 1 0 0 0,1-1 0 0 0,-1 0 0 0 0,0 0 0 0 0,1 0 0 0 0,-1 0 0 0 0,0-2 0 0 0,1 2-122 0 0,-1 1-316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2:51.780"/>
    </inkml:context>
    <inkml:brush xml:id="br0">
      <inkml:brushProperty name="width" value="0.05" units="cm"/>
      <inkml:brushProperty name="height" value="0.05" units="cm"/>
      <inkml:brushProperty name="color" value="#004F8B"/>
    </inkml:brush>
  </inkml:definitions>
  <inkml:trace contextRef="#ctx0" brushRef="#br0">21 32 5064 0 0,'0'0'108'0'0,"0"0"17"0"0,0 0 14 0 0,0 0 31 0 0,0 0 66 0 0,0 0 27 0 0,0 0 8 0 0,0 0-14 0 0,0 0-62 0 0,0 0-31 0 0,0 0-4 0 0,0 0-11 0 0,0 0-44 0 0,0 0-17 0 0,0 0-6 0 0,0 0-4 0 0,0 0-6 0 0,0-2-17 0 0,-3-3-44 0 0,0 0 5 0 0,2 5 62 0 0,1 0 10 0 0,0 0-6 0 0,0 0 3 0 0,0 0 23 0 0,0 0 11 0 0,-1-2-65 0 0,0 0 0 0 0,0 1 0 0 0,0-1 1 0 0,0 0-1 0 0,0 1 0 0 0,0-1 0 0 0,0 0 1 0 0,0-3-1 0 0,1 4 23 0 0,0 1-5 0 0,0 0 13 0 0,0 0-15 0 0,0 0-6 0 0,0 0 0 0 0,0 0 0 0 0,0 0 2 0 0,0 0 12 0 0,0 0-1 0 0,0 0-5 0 0,0 8 93 0 0,0 33 387 0 0,0-39-394 0 0,0-2 2 0 0,0 0 0 0 0,0 0-7 0 0,0 0-28 0 0,0 0-11 0 0,0 0-2 0 0,0 9 288 0 0,-2 0-284 0 0,2-6-72 0 0,-1 1 0 0 0,0-1 0 0 0,1 1 0 0 0,-1 0 0 0 0,1 4 0 0 0,0 31 98 0 0,0 4 320 0 0,0-41-390 0 0,0 0 0 0 0,0 21 305 0 0,0-21-253 0 0,0-2 15 0 0,0 0-3 0 0,0 0-39 0 0,0-16-466 0 0,0-2 265 0 0,0 12 60 0 0,0 1-1 0 0,0 0 0 0 0,1-1 0 0 0,0 1 0 0 0,0 0 0 0 0,0 0 0 0 0,3-8 0 0 0,-2 5-12 0 0,1 2 70 0 0,-2 5 51 0 0,6-19-71 0 0,-6 13-7 0 0,2 2 14 0 0,1-4 2 0 0,-3 1-14 0 0,-1 7 11 0 0,1 1-42 0 0,1 2-13 0 0,-1 0-1 0 0,0 1 1 0 0,0-1-1 0 0,0 0 0 0 0,0 1 1 0 0,1 4-1 0 0,1 1-267 0 0,-2-7-162 0 0,-1-1-110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2:54.682"/>
    </inkml:context>
    <inkml:brush xml:id="br0">
      <inkml:brushProperty name="width" value="0.05" units="cm"/>
      <inkml:brushProperty name="height" value="0.05" units="cm"/>
      <inkml:brushProperty name="color" value="#004F8B"/>
    </inkml:brush>
  </inkml:definitions>
  <inkml:trace contextRef="#ctx0" brushRef="#br0">1 12 4616 0 0,'0'0'100'0'0,"0"0"44"0"0,0 0 123 0 0,0 0 55 0 0,0 0 13 0 0,0 0-9 0 0,0 0-39 0 0,0 0-20 0 0,0 0-3 0 0,0 0 5 0 0,0 0 23 0 0,0 0 11 0 0,0 0 1 0 0,0 0-23 0 0,0 0-94 0 0,0 0-41 0 0,0 0-8 0 0,0 0-6 0 0,0 0-18 0 0,5-4 182 0 0,-2-2-266 0 0,-2 4 28 0 0,-1 2 8 0 0,0 0-2 0 0,0 0 1 0 0,0 0 7 0 0,0 0 9 0 0,0 0 9 0 0,0 0-16 0 0,0 0-8 0 0,0 0-1 0 0,0 0 6 0 0,0 0 1 0 0,0 0 0 0 0,0 0 0 0 0,0 0 0 0 0,0 0 0 0 0,0 0 0 0 0,0 0-2 0 0,0 0 1 0 0,0 0 20 0 0,0 0-26 0 0,0 0-97 0 0,0 0 71 0 0,0 0 25 0 0,0 0 0 0 0,0 0 0 0 0,0 2-11 0 0,0 6-53 0 0,0 29 11 0 0,0 8 77 0 0,0-20 264 0 0,1-19-262 0 0,2 3-20 0 0,-3 2-6 0 0,0 33-408 0 0,0-139-296 0 0,0 57 652 0 0,0 37 52 0 0,0 1 24 0 0,0 0-12 0 0,0 0 4 0 0,0 0 33 0 0,0 0 14 0 0,0 0 1 0 0,0 0-11 0 0,0 0-42 0 0,0 0-6 0 0,0 0 16 0 0,0 0-11 0 0,-4 12 10 0 0,2-8-84 0 0,1-2 0 0 0,1-1 0 0 0,-1 1 0 0 0,1 0 0 0 0,-1 0 0 0 0,1-1 0 0 0,0 1 0 0 0,-1 0 0 0 0,1 0 0 0 0,0 0 0 0 0,0 0 0 0 0,1 2 0 0 0,-1 31 0 0 0,-1-31 0 0 0,2-1 0 0 0,5 20 0 0 0,-3-14 0 0 0,-3 0-20 0 0,-1-8 5 0 0,0 2-266 0 0,1 0-1 0 0,-1 0 0 0 0,0 0 1 0 0,1-1-1 0 0,0 1 1 0 0,0 6-1 0 0,0-9-96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2:58.459"/>
    </inkml:context>
    <inkml:brush xml:id="br0">
      <inkml:brushProperty name="width" value="0.05" units="cm"/>
      <inkml:brushProperty name="height" value="0.05" units="cm"/>
      <inkml:brushProperty name="color" value="#004F8B"/>
    </inkml:brush>
  </inkml:definitions>
  <inkml:trace contextRef="#ctx0" brushRef="#br0">55 20 3400 0 0,'0'0'69'0'0,"0"-8"22"0"0,0 1-76 0 0,0 6 58 0 0,-2 18 1123 0 0,2-17-1148 0 0,0 0-1 0 0,0 1 0 0 0,0-1 1 0 0,-1 0-1 0 0,1 0 1 0 0,0 0-1 0 0,0 0 1 0 0,0 0-1 0 0,0 0 1 0 0,0 0-1 0 0,0 0 1 0 0,0 0-1 0 0,0 0 1 0 0,0 1-1 0 0,0-1 1 0 0,0 0-1 0 0,-1 0 1 0 0,1 0-1 0 0,0 0 0 0 0,0 0 1 0 0,0 0-1 0 0,0 0 1 0 0,0 0-1 0 0,0 0 1 0 0,0 0-1 0 0,0 0 1 0 0,-1 0-1 0 0,1 0 1 0 0,0 0-1 0 0,0 0 1 0 0,0 0-1 0 0,0 0 1 0 0,0 0-1 0 0,0 0 0 0 0,0 0 1 0 0,0 0-1 0 0,-1 0 1 0 0,1 0-1 0 0,0 0 1 0 0,0 0-1 0 0,0 0 1 0 0,0-1-1 0 0,-7-7 657 0 0,6 7-640 0 0,1 1 3 0 0,0 0-3 0 0,0 0 0 0 0,0 0-26 0 0,0 0-96 0 0,0 0-10 0 0,0 0 29 0 0,0 0 98 0 0,0 0 9 0 0,0 0-3 0 0,0 1-73 0 0,0 1-1 0 0,0-1 1 0 0,0 1 0 0 0,-1-1-1 0 0,1 1 1 0 0,-1 0 0 0 0,1-1-1 0 0,-1 0 1 0 0,1 1-1 0 0,-2 1 1 0 0,1-4 22 0 0,1 0 1 0 0,-1 0-1 0 0,1-1 0 0 0,-1 1 1 0 0,1 0-1 0 0,-1-1 0 0 0,1 1 1 0 0,0 0-1 0 0,0-1 0 0 0,0 1 1 0 0,0 0-1 0 0,0-1 0 0 0,0 1 1 0 0,0-2-1 0 0,0-1 32 0 0,0 2 90 0 0,0 2 22 0 0,0 0 2 0 0,0 0-7 0 0,0 0-28 0 0,0 0-11 0 0,0 0-2 0 0,0 0-7 0 0,0 0-28 0 0,0 0-11 0 0,0 0-2 0 0,0 1-11 0 0,0 0-52 0 0,0-1-1 0 0,1 1 1 0 0,-1 0-1 0 0,0-1 1 0 0,0 1-1 0 0,0 0 1 0 0,0 0 0 0 0,0-1-1 0 0,0 1 1 0 0,-1 0-1 0 0,1-1 1 0 0,0 1-1 0 0,0 0 1 0 0,0-1-1 0 0,-1 1 1 0 0,1-1 0 0 0,0 1-1 0 0,-1 1 1 0 0,1-2-1 0 0,-1 1 1 0 0,1-1-1 0 0,0 1 1 0 0,-1 0 0 0 0,1-1-1 0 0,0 1 1 0 0,0 0-1 0 0,-1-1 1 0 0,1 1-1 0 0,0 0 1 0 0,0-1-1 0 0,0 1 1 0 0,0 0 0 0 0,0-1-1 0 0,0 1 1 0 0,0 0-1 0 0,0-1 1 0 0,1 2-1 0 0,-1 44 750 0 0,-5-27-453 0 0,1-1-216 0 0,4-9-57 0 0,0 2 19 0 0,-1-3-32 0 0,-2 0-11 0 0,2 2 12 0 0,1-8 46 0 0,0-2 8 0 0,0 0-2 0 0,0 0 0 0 0,0 0 0 0 0,0 0 0 0 0,0 0 1 0 0,0 0 7 0 0,-5-9 153 0 0,4 8-223 0 0,1 0 0 0 0,-1-1-1 0 0,0 1 1 0 0,1 0-1 0 0,-1 0 1 0 0,1 0 0 0 0,0 0-1 0 0,-1 0 1 0 0,1-1-1 0 0,0 1 1 0 0,0 0 0 0 0,0 0-1 0 0,0-1 1 0 0,0 1-1 0 0,0 0 1 0 0,0-2 0 0 0,0-6 80 0 0,-1 1-171 0 0,0 0 0 0 0,0-1 0 0 0,0 1 0 0 0,2-11 0 0 0,-1-1 30 0 0,0 2 69 0 0,0 17 62 0 0,0 1 86 0 0,0 0 18 0 0,0 0 0 0 0,0-1-30 0 0,3-4-106 0 0,-2 2 3 0 0,-1-3-20 0 0,0 5 41 0 0,0-1 12 0 0,0-4-60 0 0,0 0-3 0 0,0 5 22 0 0,0 1-109 0 0,0 0 18 0 0,0 0 102 0 0,0 0 8 0 0,0 0-108 0 0,0 0-14 0 0,0 0 25 0 0,0 0 64 0 0,0 0-38 0 0,0 0 76 0 0,0 0 9 0 0,0 0-4 0 0,2-1-5 0 0,0 2-55 0 0,7 12 7 0 0,9 28 309 0 0,-17-40-266 0 0,-1 0-1 0 0,4 6-42 0 0,0-1-1 0 0,-3-3 33 0 0,-1 4-22 0 0,3-1 33 0 0,-2-3-1 0 0,-1 2-56 0 0,0-4-66 0 0,0-1-26 0 0,0 0-1 0 0,0 0 16 0 0,0 0-32 0 0,0 0-14 0 0,0 0-2 0 0,0 0-51 0 0,0 0-213 0 0,0 0-96 0 0,0 0-21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20:14:14.852"/>
    </inkml:context>
    <inkml:brush xml:id="br0">
      <inkml:brushProperty name="width" value="0.05" units="cm"/>
      <inkml:brushProperty name="height" value="0.05" units="cm"/>
      <inkml:brushProperty name="color" value="#004F8B"/>
    </inkml:brush>
  </inkml:definitions>
  <inkml:trace contextRef="#ctx0" brushRef="#br0">0 22 7544 0 0,'0'0'569'0'0,"2"0"-390"0"0,1 1-345 0 0,0-1-1 0 0,0 0 1 0 0,0 1 0 0 0,0-1 0 0 0,0 0-1 0 0,1-1 1 0 0,-1 1 0 0 0,0-1 0 0 0,0 1-1 0 0,0-1 1 0 0,0 0 0 0 0,0 0 0 0 0,0 0-1 0 0,0-1 1 0 0,2-1 0 0 0,-2 3-7 0 0,0 0 1127 0 0,-1-1-813 0 0,8-2-82 0 0,-1 1-1 0 0,1 0 1 0 0,0 0-1 0 0,0 1 1 0 0,0 0-1 0 0,0 1 1 0 0,0 0-1 0 0,0 0 1 0 0,0 1-1 0 0,0 1 1 0 0,0 0-1 0 0,0 0 1 0 0,17 7-1 0 0,-20-7-12 0 0,0 0 1 0 0,1 0-1 0 0,-1-1 0 0 0,1 0 1 0 0,-1 0-1 0 0,14-1 0 0 0,22 3-254 0 0,65 12 36 0 0,-4-5 28 0 0,-44-5 129 0 0,-41-4 16 0 0,37 7 0 0 0,16 6-6 0 0,10 2 251 0 0,95 25 81 0 0,-55-2-327 0 0,24 12 264 0 0,-89-31-113 0 0,18 8 66 0 0,48 23 242 0 0,-57-25-197 0 0,41 9 184 0 0,-14-5-37 0 0,-7 0-59 0 0,120 27 0 0 0,-85-28-142 0 0,15 3-193 0 0,-23-5-18 0 0,166 16-254 0 0,-266-42 252 0 0,95 7-96 0 0,-35-4 56 0 0,216 28 45 0 0,-258-28 39 0 0,34-2-1 0 0,11 1 31 0 0,210 17-15 0 0,-75 4-54 0 0,-13-8 0 0 0,-11 0 0 0 0,-20 3 0 0 0,-121-14-23 0 0,53-3 0 0 0,-22 0-1 0 0,14 1 157 0 0,84 5 252 0 0,-136-5-323 0 0,48 6 133 0 0,41 3 144 0 0,25 7-317 0 0,189 31 58 0 0,-195-27-28 0 0,-24-5 14 0 0,7-1 117 0 0,-39-6-46 0 0,-46-3-30 0 0,43 15 1 0 0,27 6 99 0 0,190 11 547 0 0,-69-20-273 0 0,-144-11-496 0 0,-61-7-19 0 0,41 5-14 0 0,88 18 0 0 0,-52-3-48 0 0,154 10 0 0 0,-212-25 96 0 0,-13-1 0 0 0,-23-4 0 0 0,108 22 0 0 0,20 6 231 0 0,4 1-454 0 0,-123-24 223 0 0,-15-4 3 0 0,1-1 0 0 0,-1 1 1 0 0,11 0-1 0 0,34 3 94 0 0,69 17 1 0 0,0 13-314 0 0,-109-33 235 0 0,-1 1 0 0 0,0 0 0 0 0,0 1 0 0 0,0 1 0 0 0,-1 0 0 0 0,0 0 0 0 0,0 1 0 0 0,0 0 1 0 0,-1 1-1 0 0,0 0 0 0 0,11 12 0 0 0,27 20-355 0 0,-44-34 304 0 0,10 19 128 0 0,-13-24-128 0 0,-1-2 64 0 0,5-16-21 0 0,-3 9 5 0 0,-1 1 1 0 0,0-1 0 0 0,0 1-1 0 0,0-1 1 0 0,-1 1 0 0 0,0-1 0 0 0,-1 0-1 0 0,1 1 1 0 0,-2-1 0 0 0,-2-10 0 0 0,-1 1 141 0 0,5 15-155 0 0,-1 0-1 0 0,1 0 0 0 0,-1 0 1 0 0,1 0-1 0 0,-1 0 1 0 0,0 0-1 0 0,0 0 0 0 0,0 1 1 0 0,0-1-1 0 0,0 0 0 0 0,0 0 1 0 0,-1 1-1 0 0,-1-3 1 0 0,-4-3-15 0 0,0-1 1 0 0,1 0-1 0 0,0-1 1 0 0,-9-14-1 0 0,7 10-169 0 0,-8-13 252 0 0,15 25 7 0 0,0-2 15 0 0,0 1 0 0 0,0-1 0 0 0,0 1 0 0 0,0-1 0 0 0,-1 1 0 0 0,1 0 0 0 0,-1-1 0 0 0,1 1 0 0 0,-1 0 0 0 0,-2-2 0 0 0,3 3-5 0 0,0 0-32 0 0,-2-4-35 0 0,3 4 7 0 0,0 2-37 0 0,3 3 9 0 0,0 0 0 0 0,0 0 0 0 0,0 0 1 0 0,1-1-1 0 0,0 1 0 0 0,-1-1 0 0 0,1 0 0 0 0,0 0 0 0 0,0 0 1 0 0,8 3-1 0 0,3 3 82 0 0,19 8-69 0 0,-27-14-43 0 0,0 0 0 0 0,-1 0 0 0 0,0 1 0 0 0,11 7 0 0 0,-3 1 9 0 0,22 19 359 0 0,-30-24-322 0 0,-1-2-16 0 0,0 1 1 0 0,-1 0 0 0 0,6 10 0 0 0,-3-5-1 0 0,10 7 0 0 0,-16-15 0 0 0,-1 1 0 0 0,7 6 0 0 0,-3 5 0 0 0,-3 1 0 0 0,-1-6 0 0 0,-1 6 0 0 0,-2-14 0 0 0,2-1 0 0 0,-6 4 52 0 0,1 0 1 0 0,-1 0-1 0 0,1-1 1 0 0,-1 0 0 0 0,-1 0-1 0 0,1-1 1 0 0,0 1-1 0 0,-1-2 1 0 0,0 1 0 0 0,-15 2-1 0 0,15-3-89 0 0,0 1 0 0 0,0-1 0 0 0,0 1 1 0 0,0 1-1 0 0,0 0 0 0 0,1 0 0 0 0,-10 6 0 0 0,10-5 34 0 0,4-4 3 0 0,0 1 0 0 0,1-1 0 0 0,-1 0 0 0 0,0-1 0 0 0,1 1 0 0 0,-1 0 0 0 0,0-1 0 0 0,0 1 0 0 0,0-1 0 0 0,0 0 0 0 0,1 0 0 0 0,-5-1 0 0 0,5 1 0 0 0,0 0 0 0 0,0-1 0 0 0,0 1 0 0 0,0 0 0 0 0,0 0 0 0 0,0 1 0 0 0,0-1 0 0 0,0 0 0 0 0,0 1 0 0 0,0-1 0 0 0,1 1 0 0 0,-1-1 0 0 0,0 1 0 0 0,0 0 0 0 0,0 0 0 0 0,1 0 0 0 0,-1 0 0 0 0,0 0 0 0 0,1 0 0 0 0,-1 0 0 0 0,-1 3 0 0 0,-4 4 1 0 0,5-6 1 0 0,0 1 0 0 0,0 0-1 0 0,0-1 1 0 0,0 1-1 0 0,-1-1 1 0 0,1 0 0 0 0,-1 0-1 0 0,0 0 1 0 0,1 0 0 0 0,-1 0-1 0 0,-5 2 1 0 0,-17 5 188 0 0,3-2-132 0 0,-33 18 1 0 0,43-19-59 0 0,1-1 0 0 0,-2-1 0 0 0,1 0 0 0 0,0 0 0 0 0,-16 1 0 0 0,19-3 0 0 0,0 0 0 0 0,0 1 0 0 0,0 0 0 0 0,0 0 0 0 0,0 1 0 0 0,-13 7 0 0 0,20-10-37 0 0,-1 1 1 0 0,1-1 0 0 0,0 0 0 0 0,-1 0 0 0 0,1-1 0 0 0,-1 1 0 0 0,0-1 0 0 0,1 1 0 0 0,-1-1 0 0 0,0 0 0 0 0,-3 0 0 0 0,2 0-392 0 0,0 1 0 0 0,0-1 1 0 0,0 1-1 0 0,-7 1 1 0 0,-1 2-2960 0 0,2 0-911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3:00.310"/>
    </inkml:context>
    <inkml:brush xml:id="br0">
      <inkml:brushProperty name="width" value="0.05" units="cm"/>
      <inkml:brushProperty name="height" value="0.05" units="cm"/>
      <inkml:brushProperty name="color" value="#004F8B"/>
    </inkml:brush>
  </inkml:definitions>
  <inkml:trace contextRef="#ctx0" brushRef="#br0">32 51 5496 0 0,'0'0'117'0'0,"0"0"23"0"0,0 0 11 0 0,0 0 1 0 0,0 0 0 0 0,0 0 8 0 0,0 0 34 0 0,0 0 20 0 0,0 0 2 0 0,0 0-4 0 0,0 0-18 0 0,0 0-8 0 0,0 0-2 0 0,0 0-10 0 0,0 0-36 0 0,0 0-12 0 0,0 0-4 0 0,0 0-8 0 0,0 0-22 0 0,-1-1-24 0 0,-1 1-66 0 0,1-1-1 0 0,0 0 0 0 0,0 1 0 0 0,0-1 0 0 0,0 0 1 0 0,0 0-1 0 0,0 0 0 0 0,0 0 0 0 0,1 0 1 0 0,-2-2-1 0 0,2 3-1 0 0,-1 0 0 0 0,1-1 0 0 0,0 1 0 0 0,0 0 0 0 0,0 0 0 0 0,0-1 0 0 0,0 1 1 0 0,0 0-1 0 0,0 0 0 0 0,0 0 0 0 0,0-1 0 0 0,-1 1 0 0 0,1 0 0 0 0,0 0 0 0 0,0 0 0 0 0,0 0 0 0 0,0-1 1 0 0,-1 1-1 0 0,1 0 0 0 0,0 0 0 0 0,0 0 0 0 0,0 0 0 0 0,-1 0 0 0 0,1 0 0 0 0,0-1 0 0 0,0 1 0 0 0,0 0 1 0 0,-1 0-1 0 0,1 0 0 0 0,0 0 0 0 0,0 0 0 0 0,-1 0 0 0 0,1 0 0 0 0,0 0 0 0 0,0 0 0 0 0,-1 0 0 0 0,1 1-1 0 0,-1 0-1 0 0,1 0 1 0 0,-1 0-1 0 0,1 0 1 0 0,0 0-1 0 0,0 1 1 0 0,-1-1-1 0 0,1 0 1 0 0,0 0-1 0 0,0 0 1 0 0,1 2-1 0 0,-1-1-46 0 0,0-2 92 0 0,0 0 48 0 0,0 0 11 0 0,0 0 15 0 0,0 30 1036 0 0,4 69 886 0 0,-3-87-2015 0 0,0-5 2 0 0,-1-1-1 0 0,0 0 0 0 0,0 0 1 0 0,-2 11-1 0 0,0-10 124 0 0,1-5-136 0 0,1 0 1 0 0,-1-1 0 0 0,1 1-1 0 0,0 0 1 0 0,-1-1-1 0 0,1 1 1 0 0,0 0 0 0 0,0 0-1 0 0,1 2 1 0 0,-1-1 14 0 0,0 11 295 0 0,-2-26-270 0 0,1 8-75 0 0,0 0 0 0 0,1 0 0 0 0,-1 0 0 0 0,1 0 0 0 0,1-7 0 0 0,2-15-341 0 0,-2-1 0 0 0,-1-31-1 0 0,0 22-350 0 0,-5-29 293 0 0,4 61 434 0 0,-2-2-14 0 0,3 0 0 0 0,0 0 20 0 0,0 5 81 0 0,0 1 26 0 0,0 0 1 0 0,0 1-22 0 0,0 25-20 0 0,0-11 124 0 0,2 1 1 0 0,5 28 0 0 0,-4-36-254 0 0,-2-7-182 0 0,-1-1-95 0 0,0 0-28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3:02.413"/>
    </inkml:context>
    <inkml:brush xml:id="br0">
      <inkml:brushProperty name="width" value="0.05" units="cm"/>
      <inkml:brushProperty name="height" value="0.05" units="cm"/>
      <inkml:brushProperty name="color" value="#004F8B"/>
    </inkml:brush>
  </inkml:definitions>
  <inkml:trace contextRef="#ctx0" brushRef="#br0">0 44 5008 0 0,'0'0'103'0'0,"0"0"57"0"0,0 0 134 0 0,0 0 53 0 0,0 0 6 0 0,0 0-18 0 0,0 0-101 0 0,0 0-46 0 0,0 0-10 0 0,0 0-9 0 0,0 0-28 0 0,0 0-11 0 0,0 0-2 0 0,0 0 6 0 0,0 0 29 0 0,0 0 12 0 0,0 0 1 0 0,0 0-6 0 0,0 0-22 0 0,0 0-10 0 0,0 0-2 0 0,0 0 9 0 0,0 0 40 0 0,0 0 21 0 0,0 0 2 0 0,0 0-22 0 0,1-1-82 0 0,2-2-5 0 0,-2 3 20 0 0,-1 0-13 0 0,0 0-8 0 0,0 0-8 0 0,-1-3-21 0 0,1 3-65 0 0,0-1-1 0 0,0 1 1 0 0,0-1 0 0 0,0 1 0 0 0,0-1 0 0 0,0 1-1 0 0,0-1 1 0 0,0 1 0 0 0,1-1 0 0 0,-1 1 0 0 0,0-1-1 0 0,0 1 1 0 0,0-1 0 0 0,1 1 0 0 0,-1-1 0 0 0,0 1-1 0 0,0-1 1 0 0,1 1 0 0 0,-1-1 0 0 0,0 1 0 0 0,1 0 0 0 0,0-1-1 0 0,-1 0 76 0 0,1 1-19 0 0,2 1-57 0 0,8-11 54 0 0,-8 6-46 0 0,2-2-11 0 0,-1 1 16 0 0,-4 5 58 0 0,0 0-4 0 0,0 1-6 0 0,0 0-60 0 0,0 0 0 0 0,0 0 1 0 0,0 1-1 0 0,0-1 0 0 0,0 0 1 0 0,0 0-1 0 0,0 0 0 0 0,1 0 1 0 0,-1 1-1 0 0,0-1 0 0 0,1 0 0 0 0,0 2 1 0 0,5 10 3 0 0,-6-7 2 0 0,-3 4 127 0 0,2-4 78 0 0,0-1 0 0 0,-1 1 0 0 0,-3 8 1 0 0,1 2 78 0 0,3-12-255 0 0,0 1 7 0 0,1-3-35 0 0,0 27 223 0 0,0 16-138 0 0,1-42-82 0 0,-3 5 32 0 0,0 0-42 0 0,1 7-18 0 0,1-14-56 0 0,0-1-24 0 0,0 0 24 0 0,0-21-277 0 0,-5-69 86 0 0,3 70 198 0 0,1 18 46 0 0,1 0 1 0 0,-1-1 0 0 0,1 1 0 0 0,0-1-1 0 0,-1 1 1 0 0,1-1 0 0 0,0 1 0 0 0,1-1-1 0 0,-1 1 1 0 0,0-1 0 0 0,1 1-1 0 0,-1-1 1 0 0,3-4 0 0 0,-3 6-69 0 0,4-11-154 0 0,-3-8 422 0 0,-1 17-70 0 0,0 17-113 0 0,0-12-108 0 0,0-2 0 0 0,0 0 40 0 0,0 0 116 0 0,0 0 19 0 0,0 0 2 0 0,1 2-26 0 0,1 1 1 0 0,-1 0-1 0 0,0 0 1 0 0,0-1-1 0 0,-1 1 1 0 0,1 0-1 0 0,0 3 1 0 0,-1-5-29 0 0,5 52 229 0 0,-5-21-1456 0 0,0-32 1004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3:05.869"/>
    </inkml:context>
    <inkml:brush xml:id="br0">
      <inkml:brushProperty name="width" value="0.05" units="cm"/>
      <inkml:brushProperty name="height" value="0.05" units="cm"/>
      <inkml:brushProperty name="color" value="#004F8B"/>
    </inkml:brush>
  </inkml:definitions>
  <inkml:trace contextRef="#ctx0" brushRef="#br0">5 18 5672 0 0,'0'0'124'0'0,"0"0"17"0"0,0 0 12 0 0,0 0 53 0 0,0 0 168 0 0,0 0 70 0 0,0 0 18 0 0,0 0-21 0 0,0 0-94 0 0,0 0-41 0 0,0 0-8 0 0,0 0-25 0 0,0 0-96 0 0,0 0-45 0 0,0 0-10 0 0,0 0-10 0 0,0 0-34 0 0,0 0-12 0 0,0 0-2 0 0,0 0-27 0 0,-5-12-90 0 0,6 6 1228 0 0,0 9-519 0 0,4 13-247 0 0,-2-2-153 0 0,5 14 205 0 0,-7-21-405 0 0,5-2-45 0 0,-4-4-11 0 0,14 21 12 0 0,-15-22 46 0 0,-1 0 13 0 0,0 0 16 0 0,-1 1 25 0 0,11 11-4 0 0,-9-11-107 0 0,-1 0-1 0 0,1-1 1 0 0,-1 0 0 0 0,0 1-1 0 0,1-1 1 0 0,-1 1 0 0 0,0-1-1 0 0,1 1 1 0 0,-1-1 0 0 0,0 1-1 0 0,0-1 1 0 0,0 1 0 0 0,1 0-1 0 0,-1-1 1 0 0,0 1-1 0 0,0-1 1 0 0,0 1 0 0 0,0-1-1 0 0,0 1 1 0 0,0 0 0 0 0,0-1-1 0 0,0 1 1 0 0,-1 0 0 0 0,1 1 79 0 0,0-2 16 0 0,0 0 0 0 0,0 0-32 0 0,0 0-134 0 0,0 0-52 0 0,0 0-8 0 0,0 0 5 0 0,0 0 38 0 0,-8-9 21 0 0,6 6 71 0 0,0-1 1 0 0,1 1 0 0 0,-1-1 0 0 0,1 1 0 0 0,-1-1 0 0 0,1 0-1 0 0,0-4 1 0 0,-5-13-616 0 0,6 21 609 0 0,-1-7-43 0 0,1-6-98 0 0,0 12 51 0 0,-6-19-83 0 0,5 9 103 0 0,1 10 27 0 0,0 1 65 0 0,1 2-53 0 0,2 5 22 0 0,-3 1 20 0 0,1 3 33 0 0,10 68 21 0 0,-11-73-31 0 0,1 1 1 0 0,0-1-1 0 0,-1 0 0 0 0,-1 9 1 0 0,0 0 146 0 0,1-12-120 0 0,-1-2-54 0 0,0 0 0 0 0,0 1 0 0 0,0-1 0 0 0,1 1 0 0 0,-1-1 0 0 0,0 0 0 0 0,1 1 0 0 0,0-1 0 0 0,-1 1 0 0 0,1-1 0 0 0,0 1 0 0 0,-1 2 0 0 0,1 1 8 0 0,-3 17 130 0 0,2-20-80 0 0,1-2 0 0 0,0 0 0 0 0,0 17 450 0 0,0-50-536 0 0,-1 6-277 0 0,5-46 0 0 0,-4 30 87 0 0,0 43 267 0 0,0 0 16 0 0,0 0 1 0 0,0 0 0 0 0,0 0 0 0 0,0 0-31 0 0,0 0-118 0 0,0 0-14 0 0,0 0 34 0 0,0 41 418 0 0,0-28-456 0 0,0-10 110 0 0,0-9 0 0 0,0-12-33 0 0,0 16-62 0 0,0 2-16 0 0,0 0-90 0 0,0 0-10 0 0,0 0 4 0 0,0 0-27 0 0,0 0-110 0 0,0 0-45 0 0,0 0-8 0 0,0 0-10 0 0,0 0-35 0 0,0 0-18 0 0,0 0-3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3:08.014"/>
    </inkml:context>
    <inkml:brush xml:id="br0">
      <inkml:brushProperty name="width" value="0.05" units="cm"/>
      <inkml:brushProperty name="height" value="0.05" units="cm"/>
      <inkml:brushProperty name="color" value="#004F8B"/>
    </inkml:brush>
  </inkml:definitions>
  <inkml:trace contextRef="#ctx0" brushRef="#br0">61 96 5960 0 0,'0'0'266'0'0,"0"0"1"0"0,0 0-147 0 0,0 0 13 0 0,0 0 25 0 0,0 0 2 0 0,0 0 5 0 0,0 0 24 0 0,0 0 17 0 0,0 0 2 0 0,0 0-4 0 0,0 0-18 0 0,0 0-8 0 0,0 0-2 0 0,0 0 5 0 0,0 0 23 0 0,0 0 11 0 0,0 0 1 0 0,0 0-11 0 0,-6-4 468 0 0,4 2-658 0 0,1 1 33 0 0,0 0-1 0 0,-1 1 1 0 0,1-1 0 0 0,0 0-1 0 0,0 0 1 0 0,-1 0 0 0 0,1 1-1 0 0,0-1 1 0 0,-1 1 0 0 0,1-1-1 0 0,-2 1 1 0 0,0-2 31 0 0,0-2-13 0 0,-1-2-42 0 0,3 5 30 0 0,1 1 10 0 0,0 0-62 0 0,0 0-1 0 0,0 0 1 0 0,0 0 0 0 0,0 0 0 0 0,0 0 0 0 0,0 0 0 0 0,0 0 0 0 0,0 0 0 0 0,0 0 0 0 0,0 0 0 0 0,0 0-1 0 0,0 0 1 0 0,0 0 0 0 0,0 0 0 0 0,0 0 0 0 0,-1 0 0 0 0,1 0 0 0 0,0 0 0 0 0,0 0 0 0 0,0 0-1 0 0,0-1 1 0 0,0 1 0 0 0,0 0 0 0 0,0 0 0 0 0,0 0 0 0 0,0 1 0 0 0,0-1 0 0 0,0 0 0 0 0,0 0 0 0 0,0 0-1 0 0,0 0 1 0 0,0 0 0 0 0,0 0 0 0 0,0 0 0 0 0,0 0 0 0 0,-1 0 0 0 0,1 0 0 0 0,0 0 0 0 0,0 0-1 0 0,0 0 1 0 0,0 0 0 0 0,0 0 0 0 0,0 0 0 0 0,0 0 0 0 0,0 0 0 0 0,0 0 0 0 0,0 0 0 0 0,0 0 0 0 0,0 0-1 0 0,0 0 1 0 0,0 0 0 0 0,0 0 0 0 0,0 0-3 0 0,0 0 0 0 0,0 0 0 0 0,0 0 0 0 0,0 0 0 0 0,0 0 1 0 0,0 0-1 0 0,0 0 0 0 0,-1-1 0 0 0,1 1 0 0 0,0 0 0 0 0,0 0 0 0 0,0 0 0 0 0,0 0 0 0 0,0 0 0 0 0,0 0 0 0 0,0 0 0 0 0,0 0 0 0 0,-1 0 0 0 0,1 0 0 0 0,0 0 1 0 0,0 0-1 0 0,0-1 0 0 0,0 1 0 0 0,0 0 0 0 0,0 0 0 0 0,0 0 0 0 0,-1 0 0 0 0,1 0 0 0 0,0 0 0 0 0,0 0 0 0 0,0 0 0 0 0,0 0 0 0 0,0 0 0 0 0,0 0 0 0 0,-1 1 1 0 0,1-1-1 0 0,0 0 0 0 0,0 0 0 0 0,0 0 0 0 0,0 0 0 0 0,0 0 0 0 0,-1 2 92 0 0,0 0 0 0 0,1 0 0 0 0,0 0 0 0 0,-1-1 0 0 0,1 1 0 0 0,0 0 0 0 0,0 0 0 0 0,0 4 0 0 0,5 36 69 0 0,-5-41-83 0 0,0-1 4 0 0,0 0-7 0 0,0 1-14 0 0,0 4-32 0 0,0 19 340 0 0,0-22-294 0 0,0-2 48 0 0,0 0 26 0 0,0 1-22 0 0,0 4-79 0 0,0-4 60 0 0,0-1 21 0 0,0 0 0 0 0,0 0-34 0 0,0 0-140 0 0,0 0-68 0 0,0 0-12 0 0,0 0 32 0 0,0 0 146 0 0,-1 8-117 0 0,-7-39-36 0 0,4 10 373 0 0,-1-17-600 0 0,4 33 253 0 0,1 0 1 0 0,-1-1 0 0 0,1 1 0 0 0,0 0 0 0 0,0 0-1 0 0,0 0 1 0 0,1 0 0 0 0,1-5 0 0 0,1-18-298 0 0,-3 27 293 0 0,0 1-12 0 0,1-1 31 0 0,3-5 50 0 0,-4 5 10 0 0,0 1 1 0 0,0 0 0 0 0,0 0-1 0 0,0 0 1 0 0,0 0-1 0 0,0 0 1 0 0,0 0 0 0 0,0 0-1 0 0,0 0 1 0 0,0 0 0 0 0,0 0-1 0 0,0 0 1 0 0,0 0-1 0 0,0 0 1 0 0,1 0 0 0 0,-1 0-1 0 0,0 0 1 0 0,0 0 0 0 0,0 0-1 0 0,0 0 1 0 0,0 0-1 0 0,0 0 1 0 0,0 0 0 0 0,0 0-1 0 0,0 0 1 0 0,0 0 0 0 0,0 0-1 0 0,0 0 1 0 0,1 0-1 0 0,-1 0 1 0 0,0 0 0 0 0,0 0-1 0 0,0 0 1 0 0,0 0 0 0 0,0 0-1 0 0,0 0 1 0 0,0 0-1 0 0,0 0 1 0 0,0 0 0 0 0,0 0-1 0 0,0 0 1 0 0,0 0 0 0 0,0 0-1 0 0,1 0 1 0 0,-1 0-1 0 0,0 0 1 0 0,0 0 0 0 0,0 0-1 0 0,0 1 1 0 0,0-1 0 0 0,0 0-1 0 0,0 0 1 0 0,0 0-1 0 0,0 0 1 0 0,0 0 0 0 0,4 8 82 0 0,1 10 92 0 0,-5-17-164 0 0,9 50 453 0 0,-9-42-380 0 0,-1-6-46 0 0,0-2-36 0 0,1 0 0 0 0,0 0 0 0 0,-1 0 0 0 0,1 0 0 0 0,0 0 0 0 0,-1 0 0 0 0,1 0 0 0 0,0 0 0 0 0,0 0 0 0 0,0 0 0 0 0,0 0 0 0 0,0 0 0 0 0,0 0 0 0 0,1 2 0 0 0,-3 12 17 0 0,1-13-17 0 0,1 0 0 0 0,0 0 1 0 0,-1 1-1 0 0,1-1 0 0 0,0 0 1 0 0,0 0-1 0 0,0 0 0 0 0,0 0 1 0 0,1 1-1 0 0,-1-1 0 0 0,0 0 1 0 0,2 3-1 0 0,-7 12 885 0 0,4-14-888 0 0,0-2-1 0 0,1 0 0 0 0,0 0 1 0 0,-1 0-1 0 0,1 0 0 0 0,0-1 0 0 0,0 1 0 0 0,-1 0 0 0 0,1 0 1 0 0,0 0-1 0 0,0 0 0 0 0,0 0 0 0 0,0 0 0 0 0,0 0 0 0 0,1 2 1 0 0,-1-2-151 0 0,0-1-79 0 0,-3-7 86 0 0,0-1 1 0 0,1 0-1 0 0,0 0 0 0 0,1 1 1 0 0,-1-1-1 0 0,2 0 0 0 0,-1-13 1 0 0,1 20 64 0 0,0 1 2 0 0,0 0 12 0 0,0 0 2 0 0,0 0 0 0 0,0-1 64 0 0,1 1 0 0 0,-1 0 0 0 0,0 0 0 0 0,1 0 0 0 0,-1 0 0 0 0,0-1 0 0 0,1 1 0 0 0,-1 0-1 0 0,0 0 1 0 0,1 0 0 0 0,-1 0 0 0 0,0 0 0 0 0,1 0 0 0 0,-1 0 0 0 0,0 0 0 0 0,1 0 0 0 0,-1 0 0 0 0,0 0 0 0 0,1 0 0 0 0,-1 0 0 0 0,0 0 0 0 0,1 0 0 0 0,-1 0 0 0 0,1 1 0 0 0,9 10 110 0 0,-6-5-82 0 0,-1-2-12 0 0,-1 0-1 0 0,1 0 1 0 0,0 1 0 0 0,2 6 0 0 0,-3-7-44 0 0,3 16-179 0 0,-1-9 50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3:09.584"/>
    </inkml:context>
    <inkml:brush xml:id="br0">
      <inkml:brushProperty name="width" value="0.05" units="cm"/>
      <inkml:brushProperty name="height" value="0.05" units="cm"/>
      <inkml:brushProperty name="color" value="#004F8B"/>
    </inkml:brush>
  </inkml:definitions>
  <inkml:trace contextRef="#ctx0" brushRef="#br0">54 118 4224 0 0,'0'0'195'0'0,"0"0"79"0"0,0 0 41 0 0,0 0 5 0 0,1-13 60 0 0,-1 11-380 0 0,1-1 1 0 0,-1 1 0 0 0,0-1-1 0 0,0 0 1 0 0,0 1 0 0 0,0-1-1 0 0,0 0 1 0 0,-1 1 0 0 0,1-1-1 0 0,-1 1 1 0 0,1-1 0 0 0,-1 1-1 0 0,0-1 1 0 0,0 1 0 0 0,0 0-1 0 0,-1-1 1 0 0,-1-2 0 0 0,1 2-1 0 0,1 0 0 0 0,-1-1 0 0 0,1 1 0 0 0,0 0 0 0 0,0-1 0 0 0,-1-3 0 0 0,-2-8 0 0 0,3 12 132 0 0,-4-8 1888 0 0,3 10-927 0 0,2 8-562 0 0,9 70 1045 0 0,-9-53-933 0 0,1-14-581 0 0,-1-1-1 0 0,0 1 1 0 0,-1-1 0 0 0,0 0-1 0 0,-2 12 1 0 0,3-21-49 0 0,0 1 0 0 0,0-1 0 0 0,0 0 0 0 0,0 0 0 0 0,0 0 0 0 0,0 1 0 0 0,0-1 0 0 0,0 0 0 0 0,0 0 0 0 0,-1 1 0 0 0,1-1 0 0 0,0 0 0 0 0,0 0 0 0 0,0 0 0 0 0,0 0 0 0 0,0 1 0 0 0,0-1 0 0 0,0 0 0 0 0,-1 0 0 0 0,1 0 0 0 0,0 0 0 0 0,0 1 0 0 0,0-1 0 0 0,-1 0 0 0 0,1 0 1 0 0,0 0-1 0 0,0 0 0 0 0,0 0 0 0 0,-1 0 0 0 0,1 0 0 0 0,0 1 0 0 0,0-1 0 0 0,0 0 0 0 0,-1 0 0 0 0,1 0 0 0 0,0 0 0 0 0,-1 0 0 0 0,-5-8 94 0 0,5 5-143 0 0,0 0-1 0 0,0 0 1 0 0,0 0-1 0 0,0 0 1 0 0,0 0-1 0 0,0-5 1 0 0,-3-62-1036 0 0,4 69 1017 0 0,0 3 98 0 0,1 0-1 0 0,0 0 1 0 0,-1 0 0 0 0,1 0-1 0 0,-1 1 1 0 0,1-1 0 0 0,-1 3-1 0 0,0 14 304 0 0,0 52 198 0 0,0-70-464 0 0,0-1 12 0 0,0 0-18 0 0,0 0-35 0 0,0 0-103 0 0,0 0-17 0 0,-1-2-77 0 0,-1-1 1 0 0,1 0 0 0 0,0 0-1 0 0,0 1 1 0 0,1-1 0 0 0,-2-5-1 0 0,2 6 70 0 0,0 1-51 0 0,-1 0 0 0 0,1 0 0 0 0,0-1 0 0 0,1 1 0 0 0,-1 0 0 0 0,0-1 0 0 0,0 1 0 0 0,0 0 0 0 0,1 0 0 0 0,0-3 0 0 0,1-3-470 0 0,-2 7 578 0 0,-1 0 1 0 0,1-1-1 0 0,1 1 0 0 0,-1 0 1 0 0,0 0-1 0 0,0-1 1 0 0,0 1-1 0 0,0 0 0 0 0,0 0 1 0 0,0 0-1 0 0,0-1 1 0 0,0 1-1 0 0,0 0 0 0 0,0 0 1 0 0,0-1-1 0 0,1 1 1 0 0,-1 0-1 0 0,0 0 0 0 0,0 0 1 0 0,0 0-1 0 0,0-1 1 0 0,1 1-1 0 0,-1 0 1 0 0,0 0-1 0 0,0 0 0 0 0,0 0 1 0 0,1 0-1 0 0,-1-1 1 0 0,0 1-65 0 0,1 0-423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56.703"/>
    </inkml:context>
    <inkml:brush xml:id="br0">
      <inkml:brushProperty name="width" value="0.05" units="cm"/>
      <inkml:brushProperty name="height" value="0.05" units="cm"/>
      <inkml:brushProperty name="color" value="#004F8B"/>
    </inkml:brush>
  </inkml:definitions>
  <inkml:trace contextRef="#ctx0" brushRef="#br0">26 88 4056 0 0,'0'0'117'0'0,"0"0"25"0"0,0 0 16 0 0,0 0 9 0 0,0 0 1 0 0,0 0-8 0 0,0 0-35 0 0,0 0-18 0 0,0 0-3 0 0,0 0 1 0 0,0 0 6 0 0,0 0 1 0 0,0 0 0 0 0,0 0 9 0 0,0 0 40 0 0,0 0 21 0 0,0 0 2 0 0,0 0-6 0 0,0 0-22 0 0,0 0-10 0 0,0 0-2 0 0,0 0-3 0 0,0 0-12 0 0,0 0-7 0 0,0 0-2 0 0,0 0 5 0 0,0 0 23 0 0,0 0 11 0 0,0 0 1 0 0,0 0-8 0 0,0 0-34 0 0,0 0-12 0 0,0 0-2 0 0,0 0-4 0 0,0 0-18 0 0,0 0-8 0 0,0 0-2 0 0,0 0 1 0 0,0 0 6 0 0,1-2-1 0 0,2-4-16 0 0,-3-1-40 0 0,5-14 728 0 0,-5 21-640 0 0,0 0-36 0 0,0 0-5 0 0,0 0 16 0 0,1-2-26 0 0,2-3-38 0 0,-3 4 33 0 0,0 1 15 0 0,0 0 27 0 0,0 0 28 0 0,0 0 11 0 0,0-14 654 0 0,-2 18-764 0 0,1-1 28 0 0,0 0 0 0 0,0 0 1 0 0,0 0-1 0 0,0 1 0 0 0,0-1 0 0 0,1 0 0 0 0,-1 7 1 0 0,1 58 390 0 0,0-66-370 0 0,-4 26 117 0 0,4-27-188 0 0,0-1 0 0 0,0 1 0 0 0,0 0 0 0 0,0-1 1 0 0,0 1-1 0 0,0 0 0 0 0,0 0 0 0 0,0-1 0 0 0,0 1 0 0 0,0 0 0 0 0,-1 0 0 0 0,1-1 1 0 0,0 1-1 0 0,-1 0 0 0 0,1-1 0 0 0,-1 2 0 0 0,1-2 0 0 0,0 0 1 0 0,-1 0-1 0 0,1 0 0 0 0,0 0 1 0 0,0 0-1 0 0,-1 0 0 0 0,1 0 1 0 0,0 0-1 0 0,0 0 0 0 0,-1-1 1 0 0,1 1-1 0 0,0 0 0 0 0,0 0 1 0 0,-1 0-1 0 0,1 0 0 0 0,0 0 0 0 0,0 0 1 0 0,0-1-1 0 0,-1 1 0 0 0,1 0 1 0 0,0 0-1 0 0,0 0 0 0 0,0 0 1 0 0,0-1-1 0 0,-1 1 0 0 0,1 0 1 0 0,0 0-1 0 0,0-1 0 0 0,-10-17 131 0 0,8 5-121 0 0,-3-14 50 0 0,5 26-64 0 0,0 0 0 0 0,0 0 0 0 0,0 0 1 0 0,0 1-1 0 0,0-1 0 0 0,0 0 0 0 0,0 0 1 0 0,0 0-1 0 0,1 0 0 0 0,-1 1 0 0 0,0-1 1 0 0,0 0-1 0 0,1 0 0 0 0,-1 0 1 0 0,0 1-1 0 0,1-2 0 0 0,1-3-6 0 0,5-34 7 0 0,-6 30 0 0 0,2 2 0 0 0,-2 5 0 0 0,-1 1 0 0 0,0 0 0 0 0,1 0 0 0 0,-1 0 0 0 0,0-1 0 0 0,1 1 0 0 0,-1 0 0 0 0,0 0 0 0 0,0-1 0 0 0,0 1 0 0 0,0 0 0 0 0,-1 0 0 0 0,1-3 0 0 0,-1-1 0 0 0,1 1-10 0 0,0-6 32 0 0,0 33-170 0 0,2-9 129 0 0,0 17 878 0 0,-1-30-859 0 0,-1 1 0 0 0,0 0 0 0 0,0 0 0 0 0,0 0 1 0 0,0 0-1 0 0,-1-1 0 0 0,1 1 0 0 0,0 0 0 0 0,-2 3 0 0 0,2-4-2 0 0,-1 1 0 0 0,1 0 0 0 0,-1-1-1 0 0,1 1 1 0 0,0 0 0 0 0,0-1-1 0 0,-1 1 1 0 0,1 0 0 0 0,1 3-1 0 0,-1-3-98 0 0,0-1 0 0 0,1 8 50 0 0,-1-9 52 0 0,-5 16 265 0 0,4-8-250 0 0,-1 20-16 0 0,0-15 0 0 0,-1 7 0 0 0,1-14-832 0 0,4-22-64 0 0,1 6 768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02.151"/>
    </inkml:context>
    <inkml:brush xml:id="br0">
      <inkml:brushProperty name="width" value="0.05" units="cm"/>
      <inkml:brushProperty name="height" value="0.05" units="cm"/>
      <inkml:brushProperty name="color" value="#E71224"/>
    </inkml:brush>
  </inkml:definitions>
  <inkml:trace contextRef="#ctx0" brushRef="#br0">35 11 4704 0 0,'0'-11'2520'0'0,"-4"25"-1510"0"0,3-12-916 0 0,1-2 2 0 0,0 0 0 0 0,0 0 13 0 0,0 0 56 0 0,0 0 26 0 0,0 0 8 0 0,0 0-7 0 0,0 0-35 0 0,0 0-18 0 0,0 0-3 0 0,0 0-11 0 0,0 0-44 0 0,0 0-10 0 0,0 0 14 0 0,0 0-15 0 0,0 0-2 0 0,0 0-15 0 0,0 0-88 0 0,0 0 91 0 0,0 0 35 0 0,0 0 33 0 0,0 0-3 0 0,0 0-7 0 0,0 0-10 0 0,0 0-32 0 0,0 0-3 0 0,0 0 19 0 0,0 0-7 0 0,0 0-7 0 0,0 0-2 0 0,0 0-2 0 0,-1 3 37 0 0,-1-1-88 0 0,1 10 82 0 0,1-10-30 0 0,0-2 5 0 0,0 0 12 0 0,-3 6 3 0 0,3 11 316 0 0,1 24-192 0 0,-2-1 1136 0 0,1-34-1329 0 0,0-3 21 0 0,2 16 23 0 0,-2-18-66 0 0,0 1 1 0 0,0-1 0 0 0,0 0-1 0 0,0 0 1 0 0,0 0 0 0 0,0 1-1 0 0,0-1 1 0 0,0 0-1 0 0,-1 0 1 0 0,1 0 0 0 0,0 0-1 0 0,-1 1 1 0 0,0 0 0 0 0,0 0-1 0 0,0-1 0 0 0,1-1 1 0 0,0 1-1 0 0,-1-1 1 0 0,1 1-1 0 0,0-1 1 0 0,0 1-1 0 0,-1 0 1 0 0,1-1-1 0 0,0 1 1 0 0,0-1-1 0 0,0 1 1 0 0,0 0-1 0 0,0-1 1 0 0,0 1-1 0 0,0-1 1 0 0,0 1-1 0 0,0 0 1 0 0,0-1-1 0 0,0 1 1 0 0,0 0-1 0 0,0 1 54 0 0,0-2-12 0 0,0 2-74 0 0,0 7 22 0 0,0-2 20 0 0,0-5 33 0 0,-1 10-57 0 0,1-12-5 0 0,9 19-17 0 0,-5-8 36 0 0,-4-3 0 0 0,0 1 0 0 0,0-1 0 0 0,0 3 0 0 0,0-4 10 0 0,0 9 54 0 0,0-14-9 0 0,0-2 14 0 0,0 2-14 0 0,0 7-44 0 0,0-2-1 0 0,-1-5 33 0 0,-4 5-32 0 0,3 0-11 0 0,-1 3 0 0 0,2 0 0 0 0,1-1 0 0 0,0-3-12 0 0,1-6-30 0 0,-1 0 41 0 0,0 0 1 0 0,1 0-1 0 0,-1 0 1 0 0,0 0-1 0 0,0 0 1 0 0,1 0-1 0 0,-1 0 1 0 0,0-1-1 0 0,1 1 0 0 0,-1 0 1 0 0,0 0-1 0 0,1 0 1 0 0,-1 0-1 0 0,0 0 1 0 0,0-1-1 0 0,1 1 1 0 0,-1 0-1 0 0,0 0 1 0 0,0 0-1 0 0,0-1 1 0 0,1 1-1 0 0,-1 0 0 0 0,0 0 1 0 0,0-1-1 0 0,0 1 1 0 0,1 0-1 0 0,-1-1 1 0 0,0 1-1 0 0,0 0 1 0 0,0-1-1 0 0,0 1 1 0 0,0 0-1 0 0,0-1 1 0 0,4-6 0 0 0,0-4 0 0 0,-3 4 0 0 0,-1-8 0 0 0,0 9-11 0 0,0 3-32 0 0,0-2 19 0 0,0 4-40 0 0,0 1-8 0 0,0 0-13 0 0,0 0 16 0 0,0 0 5 0 0,0 0 0 0 0,-13 15-952 0 0,10-12 1015 0 0,2-3 1 0 0,1 1-1 0 0,-1-1 0 0 0,0 1 0 0 0,0 0 0 0 0,1-1 0 0 0,-1 1 0 0 0,0 0 1 0 0,1 0-1 0 0,-1 0 0 0 0,1-1 0 0 0,-1 1 0 0 0,1 0 0 0 0,0 0 0 0 0,-1 0 1 0 0,1 0-1 0 0,-1 1 0 0 0,-1 1-22 0 0,0 0 16 0 0,2 18-234 0 0,0-19 284 0 0,1 5-32 0 0,2-1-22 0 0,-3-5-44 0 0,1 0-3 0 0,3 2 46 0 0,0-2 0 0 0,-2-1-36 0 0,3-1 25 0 0,0-3-20 0 0,1-4 32 0 0,-6 5 15 0 0,-1 1 53 0 0,1-3-49 0 0,-2-2-2 0 0,-5-3-8 0 0,4 7 12 0 0,1 1 33 0 0,-4-1-32 0 0,0-2-11 0 0,-1-1-15 0 0,5 5-54 0 0,2 1 1 0 0,0 0 4 0 0,0 0 0 0 0,0 0 0 0 0,0 0 0 0 0,0 0 0 0 0,0 0 0 0 0,0 0 0 0 0,0 0-40 0 0,0 0-168 0 0,0 0-72 0 0,0 0-8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06.926"/>
    </inkml:context>
    <inkml:brush xml:id="br0">
      <inkml:brushProperty name="width" value="0.05" units="cm"/>
      <inkml:brushProperty name="height" value="0.05" units="cm"/>
      <inkml:brushProperty name="color" value="#E71224"/>
    </inkml:brush>
  </inkml:definitions>
  <inkml:trace contextRef="#ctx0" brushRef="#br0">81 264 4752 0 0,'0'0'101'0'0,"0"0"22"0"0,0 0 6 0 0,0 0 22 0 0,0 0 69 0 0,0 2 32 0 0,0 6 4 0 0,0-6-14 0 0,0-2-55 0 0,0 0-24 0 0,0 0-3 0 0,0 0 6 0 0,0 0 29 0 0,0 0 12 0 0,0 0 1 0 0,0 0-18 0 0,0 0-71 0 0,0 0-30 0 0,0 0-7 0 0,0 0 0 0 0,0 0 12 0 0,0 0 2 0 0,0 0 0 0 0,0 0 2 0 0,0 0 13 0 0,0 0 8 0 0,0 2 1 0 0,-2 29 103 0 0,1-20-61 0 0,0-21 337 0 0,1 9-409 0 0,0 1-8 0 0,0 0-2 0 0,0 0-3 0 0,0 0-5 0 0,0 0 13 0 0,0 0-13 0 0,0 0 6 0 0,0 0-1 0 0,0 0-5 0 0,0 0 13 0 0,0 0-10 0 0,0 0 16 0 0,0 0 5 0 0,0 0 0 0 0,0 0 1 0 0,0 0 7 0 0,0 0 7 0 0,0 0 1 0 0,0 0-3 0 0,0 0-10 0 0,0 0-3 0 0,0 0 0 0 0,0 0-3 0 0,1-1-57 0 0,0-1 1 0 0,0 1-1 0 0,0-1 1 0 0,0 1-1 0 0,-1-1 1 0 0,1 0-1 0 0,0 1 1 0 0,-1-1-1 0 0,1 0 1 0 0,0-3-1 0 0,0 3 38 0 0,0-2 18 0 0,1 7-28 0 0,-2 19-31 0 0,0-20 36 0 0,0-18 343 0 0,0 14-366 0 0,0 1 11 0 0,0 0 1 0 0,1 0-1 0 0,-2 0 0 0 0,1 0 1 0 0,0 0-1 0 0,0 0 0 0 0,0 0 1 0 0,0-1-1 0 0,-1 1 1 0 0,1 0-1 0 0,0 0 0 0 0,-1 0 1 0 0,1 0-1 0 0,-2-1 1 0 0,2 1 133 0 0,-1-1-182 0 0,1 0 1 0 0,-1 0 0 0 0,1 0 0 0 0,0 0 0 0 0,0 0-1 0 0,0 0 1 0 0,0 0 0 0 0,0-1 0 0 0,0 1 0 0 0,1 0-1 0 0,-1 0 1 0 0,1 0 0 0 0,-1 0 0 0 0,1 0 0 0 0,0 0-1 0 0,1-2 1 0 0,3-14 233 0 0,-1-15 868 0 0,-2 20-848 0 0,-1 11-274 0 0,-1 0-1 0 0,1 0 1 0 0,-1 0-1 0 0,0 0 1 0 0,0-1-1 0 0,1 1 1 0 0,-2-4 0 0 0,2-13 1 0 0,-1 14 25 0 0,0-15 54 0 0,1 3 63 0 0,-6-18-22 0 0,4 16-264 0 0,0 10 355 0 0,2 3-220 0 0,-1 5-49 0 0,0 1 4 0 0,0 0 25 0 0,0 0 98 0 0,0 0 9 0 0,0 0-4 0 0,0 0-23 0 0,-1 1-66 0 0,-16 13-1 0 0,12-11 12 0 0,-3-5 14 0 0,0 4 0 0 0,2-2 0 0 0,-3-3 0 0 0,2 3 10 0 0,5-1 33 0 0,-1-1-46 0 0,-3 1-79 0 0,5 1 84 0 0,1 1 1 0 0,0-1-1 0 0,-1 0 0 0 0,1 1 1 0 0,0-1-1 0 0,-1 1 0 0 0,1-1 1 0 0,0 1-1 0 0,0-1 0 0 0,-1 1 0 0 0,1-1 1 0 0,0 1-1 0 0,0-1 0 0 0,0 1 1 0 0,0-1-1 0 0,0 1 0 0 0,-1-1 1 0 0,1 1-1 0 0,0-1 0 0 0,0 1 1 0 0,0 0-1 0 0,1-1 0 0 0,-1 1 1 0 0,2 6-124 0 0,-1-8 119 0 0,-1 0 0 0 0,0 0 0 0 0,1 0 0 0 0,-1 0 0 0 0,0 0 0 0 0,1 0 0 0 0,-1 0 0 0 0,0-1 0 0 0,0 1 0 0 0,0 0 0 0 0,0 0 0 0 0,0 0 0 0 0,0 0 0 0 0,0 0 0 0 0,-1-2 1 0 0,-8-17 1 0 0,5 16 0 0 0,-1 0 0 0 0,1 2 0 0 0,0 1-11 0 0,3 1-42 0 0,3 1-1 0 0,4 4 33 0 0,-5-3-34 0 0,-1-2 7 0 0,0 0 90 0 0,0 0 22 0 0,0 0-24 0 0,0 0-98 0 0,0 0-28 0 0,0 0-2 0 0,0 0-43 0 0,0 0-178 0 0,0 0-75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11.811"/>
    </inkml:context>
    <inkml:brush xml:id="br0">
      <inkml:brushProperty name="width" value="0.05" units="cm"/>
      <inkml:brushProperty name="height" value="0.05" units="cm"/>
      <inkml:brushProperty name="color" value="#E71224"/>
    </inkml:brush>
  </inkml:definitions>
  <inkml:trace contextRef="#ctx0" brushRef="#br0">78 1371 4144 0 0,'0'0'91'0'0,"0"0"11"0"0,0 0 12 0 0,0 0 38 0 0,0 0 116 0 0,0 0 54 0 0,0 0 13 0 0,0 0-27 0 0,0 0-118 0 0,0 0-50 0 0,0 0-10 0 0,0 0-5 0 0,0 0-12 0 0,5-6 203 0 0,-4 3-187 0 0,1-1 0 0 0,-1 1 0 0 0,0-1-1 0 0,0 0 1 0 0,0 0 0 0 0,0-7 0 0 0,-1 10 32 0 0,0 1 72 0 0,0 0 30 0 0,0 0 8 0 0,0 0-3 0 0,0 0-18 0 0,0 0-8 0 0,0 0-2 0 0,0 0 1 0 0,0 0 6 0 0,0 0 1 0 0,0 0 0 0 0,0 0-14 0 0,0 0-54 0 0,0 0-20 0 0,0 0-6 0 0,0 0-14 0 0,0 0-51 0 0,0 0-21 0 0,0 0 1 0 0,0 0-3 0 0,0 0-2 0 0,0 0 0 0 0,0-12 598 0 0,-14 3 261 0 0,11 4-679 0 0,2 3-254 0 0,-1 0-1 0 0,1 1 1 0 0,0-1-1 0 0,0 0 1 0 0,1 0-1 0 0,-1 1 1 0 0,0-1 0 0 0,1 0-1 0 0,-1 0 1 0 0,1 0-1 0 0,-1-2 1 0 0,1 3-53 0 0,0 1 131 0 0,0 0 21 0 0,0 0-3 0 0,0 0 14 0 0,0 0 4 0 0,-1-1-7 0 0,-2-2-26 0 0,3 2-3 0 0,0 1 14 0 0,0 0 2 0 0,0 0 10 0 0,0 0-1 0 0,0 0-10 0 0,-1-1-17 0 0,-3-5-40 0 0,3 2-53 0 0,2-9 234 0 0,-1-29 609 0 0,-1 39-744 0 0,1 2-61 0 0,-1-1 0 0 0,0 1 0 0 0,1-1 1 0 0,-1 1-1 0 0,1-1 0 0 0,-1 1 1 0 0,1-1-1 0 0,0 1 0 0 0,-1-1 1 0 0,1 0-1 0 0,0 1 0 0 0,0-1 1 0 0,0 0-1 0 0,1 1 0 0 0,-1-1 1 0 0,0 1-1 0 0,1-1 0 0 0,-1 1 0 0 0,0-1 1 0 0,1 0-1 0 0,1-1 0 0 0,-2 1 5 0 0,1-5-16 0 0,-1-2 0 0 0,0 3 10 0 0,5-26 182 0 0,-4 27-134 0 0,1 1-21 0 0,-1-24 57 0 0,-1 12-40 0 0,1 8-44 0 0,2 2 1 0 0,-3 5-5 0 0,1 0 0 0 0,-1 0 0 0 0,0 1 0 0 0,1-1-1 0 0,-1 0 1 0 0,0 0 0 0 0,0 0 0 0 0,0 1 0 0 0,1-1 0 0 0,-1 0 0 0 0,0 0-1 0 0,0 0 1 0 0,0 0 0 0 0,0 0 0 0 0,-1 1 0 0 0,1-2 0 0 0,-1-17 203 0 0,1-19-17 0 0,1 33-192 0 0,-1 0 0 0 0,-5-17 0 0 0,4 20 0 0 0,2-1 0 0 0,2-8 0 0 0,-2 4 0 0 0,-1 1 0 0 0,0-21 0 0 0,0 19 0 0 0,3 0 0 0 0,-2 7 0 0 0,0 0 0 0 0,-1-1 0 0 0,0 1 0 0 0,1-1 0 0 0,-1 1 0 0 0,0-1 0 0 0,0 1 0 0 0,0-1 0 0 0,0 1 0 0 0,0-1 0 0 0,0 1 0 0 0,0-1 0 0 0,-1-1 0 0 0,0-3 0 0 0,0-5 0 0 0,3 0 0 0 0,0 5 0 0 0,-1 4 0 0 0,-3 0 0 0 0,0-17 0 0 0,2 14 0 0 0,4-14 0 0 0,-3 17 0 0 0,-1-20 0 0 0,0 0 0 0 0,0 16 0 0 0,3 0 0 0 0,-2 3 0 0 0,0 0 0 0 0,-1 0 0 0 0,0 0 0 0 0,0 0 0 0 0,0 0 0 0 0,0 0 0 0 0,-1-5 0 0 0,1 0 0 0 0,-1-3 0 0 0,2 6 0 0 0,3-10 0 0 0,-3 6 0 0 0,-1 1 0 0 0,0 1 0 0 0,0 0 0 0 0,3 1 0 0 0,-2-1 0 0 0,-1-1 0 0 0,0 0 0 0 0,0 0 0 0 0,-1 1 0 0 0,-2-2 0 0 0,3 1 0 0 0,0-28 0 0 0,-4 21 0 0 0,3 9 2 0 0,0 1 0 0 0,1-1 0 0 0,0 0 0 0 0,1-9 0 0 0,-1 2 23 0 0,5-9 210 0 0,-5-32-97 0 0,0 51-138 0 0,0 0 0 0 0,1 1 0 0 0,-1-1 0 0 0,0 0 0 0 0,-1 1 0 0 0,1-1 0 0 0,0 0 0 0 0,-1 1 0 0 0,1-1 0 0 0,-1 1 0 0 0,-1-4 0 0 0,1 1 0 0 0,1-2 11 0 0,0 5 32 0 0,0-1-33 0 0,0-4-10 0 0,0-1 0 0 0,0 5 11 0 0,-1 1 32 0 0,1 1-43 0 0,-1 0 1 0 0,1 0 0 0 0,-1 1-1 0 0,1-1 1 0 0,-1 0 0 0 0,1 0-1 0 0,0 0 1 0 0,-1 0-1 0 0,1 0 1 0 0,0 0 0 0 0,0 0-1 0 0,0 0 1 0 0,0 0 0 0 0,0 0-1 0 0,0 0 1 0 0,0-1 0 0 0,0-4-2 0 0,-2 0 1 0 0,1 4 0 0 0,1 0 0 0 0,-1-1 0 0 0,1 1 0 0 0,0-1 0 0 0,0 1 0 0 0,-1-1 0 0 0,2 1 0 0 0,-1-4 0 0 0,0-10 0 0 0,-1 10 0 0 0,-6-23 16 0 0,6 24 105 0 0,3 3-105 0 0,-5-13-129 0 0,2 12 112 0 0,0 2-2 0 0,1 0 0 0 0,0 0-1 0 0,-1 0 1 0 0,1 0 0 0 0,0 0 0 0 0,-1 1-1 0 0,1-1 1 0 0,0 0 0 0 0,0 0 0 0 0,0 0-1 0 0,0 0 1 0 0,0 0 0 0 0,0 0 0 0 0,0 0-1 0 0,1-2 1 0 0,-1 2 2 0 0,0-1 0 0 0,0 1 0 0 0,0-1 0 0 0,0 1 0 0 0,-1-1 0 0 0,1 1 0 0 0,0 0 0 0 0,-1-1 0 0 0,1 1 0 0 0,-1-2 1 0 0,-2-3-1 0 0,0-4 17 0 0,3 8 63 0 0,0 2 9 0 0,0 0-7 0 0,0 0-37 0 0,0 0-138 0 0,0 0-14 0 0,0 0 48 0 0,0 0 146 0 0,0 0 21 0 0,0 0-47 0 0,0 0-147 0 0,0 0-19 0 0,0 0 46 0 0,0 0 146 0 0,0 0 21 0 0,0 0-47 0 0,0 0-147 0 0,0 0-19 0 0,0 0 46 0 0,0 0 146 0 0,0 0 21 0 0,0 0-43 0 0,0 0-132 0 0,0 0-21 0 0,0 0 10 0 0,0 0 38 0 0,0 0 99 0 0,0 0 10 0 0,0 0-4 0 0,0-1-10 0 0,0-4-60 0 0,0 4-70 0 0,-1 0 12 0 0,-16-14 42 0 0,17 14-32 0 0,0 3 1 0 0,4 10 44 0 0,-6-9 4 0 0,0 1 104 0 0,2 15 56 0 0,1-16-171 0 0,-6 18-259 0 0,5-13 275 0 0,4-1 0 0 0,1-10 2 0 0,-2 0 18 0 0,-2 2 82 0 0,-1 1 5 0 0,0-4-134 0 0,1 1-1 0 0,0-1 0 0 0,0 0 1 0 0,1 0-1 0 0,2-5 0 0 0,-1 1 19 0 0,-3 1 9 0 0,-1 2 3 0 0,-1-10 62 0 0,1 14-51 0 0,1 0-1 0 0,-1 0 1 0 0,0 0-1 0 0,1 0 0 0 0,-1 0 1 0 0,0 0-1 0 0,0 0 0 0 0,0 0 1 0 0,0 0-1 0 0,0 0 0 0 0,0 0 1 0 0,0 0-1 0 0,0 1 1 0 0,0-1-1 0 0,-2 0 0 0 0,-3-4-189 0 0,5 4 112 0 0,1 1 132 0 0,0 0 21 0 0,0 0-33 0 0,0 0-108 0 0,0 0-48 0 0,0 0-11 0 0,-1 2 18 0 0,-5 4 62 0 0,3-4-17 0 0,3-2 48 0 0,-1 0-1 0 0,1 1 1 0 0,-1-1-1 0 0,1 0 0 0 0,-1 1 1 0 0,1-1-1 0 0,-1 1 1 0 0,1-1-1 0 0,-1 1 0 0 0,1-1 1 0 0,0 1-1 0 0,-1-1 1 0 0,1 1-1 0 0,0-1 0 0 0,-1 1 1 0 0,1-1-1 0 0,0 1 1 0 0,0 0-1 0 0,-1 0 0 0 0,1 0 1 0 0,0 0-1 0 0,0-1 1 0 0,0 1-1 0 0,-1-1 1 0 0,1 1-1 0 0,0 0 1 0 0,0-1-1 0 0,-1 1 1 0 0,1-1-1 0 0,-1 1 1 0 0,1-1-1 0 0,0 1 0 0 0,-1-1 1 0 0,1 1-1 0 0,-1-1 1 0 0,1 1-1 0 0,-1-1 1 0 0,1 0-1 0 0,-2 1 1 0 0,1 1-43 0 0,1 4 22 0 0,0-3-22 0 0,0 7 33 0 0,0-10 10 0 0,-1 1-1 0 0,1 0 1 0 0,0-1 0 0 0,0 1 0 0 0,1-1 0 0 0,-1 1 0 0 0,0-1 0 0 0,0 1 0 0 0,0 0-1 0 0,0-1 1 0 0,0 1 0 0 0,0-1 0 0 0,1 1 0 0 0,-1-1 0 0 0,0 1 0 0 0,1-1 0 0 0,-1 1-1 0 0,0-1 1 0 0,1 0 0 0 0,-1 1 0 0 0,0-1 0 0 0,1 1 0 0 0,-1-1 0 0 0,1 0 0 0 0,-1 1-1 0 0,1-1 1 0 0,-1 0 0 0 0,1 1 0 0 0,5 5-7 0 0,-6-6-20 0 0,1 0 26 0 0,-1 0 0 0 0,0 1 0 0 0,1-1 1 0 0,-1 0-1 0 0,0 0 0 0 0,1 0 0 0 0,-1 1 0 0 0,1-1 0 0 0,-1 0 0 0 0,1 0 1 0 0,-1 0-1 0 0,0 0 0 0 0,1 0 0 0 0,-1 0 0 0 0,1 0 0 0 0,-1 0 0 0 0,1 0 1 0 0,-1 0-1 0 0,1 0 0 0 0,-1 0 0 0 0,0 0 0 0 0,1 0 0 0 0,-1-1 0 0 0,1 1 1 0 0,-1 0-1 0 0,0 0 0 0 0,1 0 0 0 0,-1-1 0 0 0,1 1 0 0 0,-1 0 0 0 0,6-5 1 0 0,7-6 0 0 0,-10 9 0 0 0,-1 0 0 0 0,0 0 0 0 0,0-1 0 0 0,0 1 0 0 0,0-1 0 0 0,0 1 0 0 0,0-1 0 0 0,-1 0 0 0 0,1 1 0 0 0,-1-1 0 0 0,0 0 0 0 0,2-5 0 0 0,4-10 0 0 0,-7 18 0 0 0,1-2 0 0 0,0 0 0 0 0,0 0 0 0 0,1 0 0 0 0,-1-1 0 0 0,-1 1 0 0 0,1-1 0 0 0,0 1 0 0 0,-1-1 0 0 0,1 1 0 0 0,-1-1 0 0 0,0 1 0 0 0,0-1 0 0 0,0 1 0 0 0,0-1 0 0 0,0 1 0 0 0,0-1 0 0 0,-1 1 0 0 0,1-1 0 0 0,-1 1 0 0 0,-1-4 0 0 0,2 4 0 0 0,1 0 0 0 0,-4-6 0 0 0,0 4 11 0 0,1 3 32 0 0,-11-7-33 0 0,6 6-10 0 0,2 3-10 0 0,-17 17-300 0 0,20-16 308 0 0,1-1-2 0 0,0 0 0 0 0,0 0 0 0 0,1 0 1 0 0,-1 0-1 0 0,1 1 0 0 0,-1-1 0 0 0,1 0 0 0 0,-1 0 0 0 0,1 0 0 0 0,0 0 0 0 0,-1 1 0 0 0,1 1 0 0 0,0 0-5 0 0,0-3 2 0 0,0 1 0 0 0,0 0 0 0 0,0-1 0 0 0,0 1 0 0 0,0-1 0 0 0,0 1 0 0 0,0-1 0 0 0,0 1 0 0 0,0-1 0 0 0,0 1 0 0 0,-1 0 0 0 0,1-1 0 0 0,0 1 0 0 0,0-1 0 0 0,-1 1 0 0 0,1-1 0 0 0,0 0 0 0 0,-1 1 0 0 0,1-1 0 0 0,0 1 0 0 0,-1-1 0 0 0,0 1-1 0 0,1 0-98 0 0,6 19-1454 0 0,1-16 1099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18.621"/>
    </inkml:context>
    <inkml:brush xml:id="br0">
      <inkml:brushProperty name="width" value="0.05" units="cm"/>
      <inkml:brushProperty name="height" value="0.05" units="cm"/>
      <inkml:brushProperty name="color" value="#E71224"/>
    </inkml:brush>
  </inkml:definitions>
  <inkml:trace contextRef="#ctx0" brushRef="#br0">95 3404 5496 0 0,'0'0'269'0'0,"0"0"158"0"0,0 0 70 0 0,0 0 14 0 0,0 0-47 0 0,0 0-200 0 0,0 0-83 0 0,0 0-18 0 0,0-16 79 0 0,0-10 100 0 0,4 15 930 0 0,-4 11-1176 0 0,0-1 1 0 0,1 1-1 0 0,-1-1 0 0 0,0 1 0 0 0,0-1 0 0 0,1 1 1 0 0,-1-1-1 0 0,0 1 0 0 0,0-1 0 0 0,0 1 0 0 0,0-1 1 0 0,1 1-1 0 0,-1-1 0 0 0,0 1 0 0 0,0-1 1 0 0,0 1-1 0 0,0-1 0 0 0,0 1 0 0 0,-1-1 0 0 0,1 0 1 0 0,0 1-1 0 0,0-1 0 0 0,0 1 0 0 0,0-1 1 0 0,-1 1-1 0 0,1-1 0 0 0,0 0 0 0 0,-9-10 78 0 0,9 11-101 0 0,0 0 12 0 0,0 0-13 0 0,0 0 6 0 0,0 0-1 0 0,-1 0-21 0 0,-3 4-45 0 0,1 3-11 0 0,5 2 0 0 0,1-1 0 0 0,3-9 10 0 0,-3 1 33 0 0,3 0-22 0 0,-4-1 22 0 0,1-1-20 0 0,-2 2 35 0 0,-1 0 8 0 0,4-5 51 0 0,0-1-96 0 0,-3 3 22 0 0,-1-4-32 0 0,0 0 2 0 0,0 6 52 0 0,0 1 7 0 0,4-12 4 0 0,-2 3-33 0 0,1-8-22 0 0,-3 16 33 0 0,0 0-48 0 0,0-1 1 0 0,0 1 0 0 0,0 0 0 0 0,0-1 0 0 0,1 1-1 0 0,-1 0 1 0 0,1-1 0 0 0,-1 1 0 0 0,1 0-1 0 0,0-2 1 0 0,0 3-5 0 0,-1 0 0 0 0,0-1 0 0 0,1 1 0 0 0,-1-1 0 0 0,1 1 0 0 0,-1-1 0 0 0,0 1 0 0 0,1-1 0 0 0,-1 1 0 0 0,0-1 0 0 0,1 1-1 0 0,-1-1 1 0 0,0 1 0 0 0,0-1 0 0 0,1 1 0 0 0,-1-1 0 0 0,0 0 0 0 0,0 1 0 0 0,0-1 0 0 0,0 1 0 0 0,0-1 0 0 0,0 0 0 0 0,0 1 0 0 0,0-1 0 0 0,0 0 0 0 0,-1-13 65 0 0,1-36 397 0 0,-1 47-400 0 0,-2-3-38 0 0,0-2 16 0 0,3 5-31 0 0,2-18 54 0 0,-2 14-65 0 0,0 2 0 0 0,5-39 0 0 0,-5 24 0 0 0,-1 14 0 0 0,1 3 0 0 0,0 0 0 0 0,0 1 0 0 0,0-1 0 0 0,0 0 0 0 0,1 0 0 0 0,-1 0 0 0 0,1 1 0 0 0,1-5 0 0 0,-1 0 0 0 0,-1 1 0 0 0,0-18 0 0 0,1 17 0 0 0,1 0 0 0 0,-2 4 15 0 0,1 0 0 0 0,-1 0 0 0 0,0-1 0 0 0,0 1 0 0 0,0 0 0 0 0,0 0 0 0 0,0 0 0 0 0,-1-5 1 0 0,-1 6-16 0 0,1-18 0 0 0,4-9 0 0 0,-3-4 117 0 0,0-5 22 0 0,0-3-139 0 0,0-25 0 0 0,5 38 0 0 0,-5 4 0 0 0,1 18 0 0 0,1 2 0 0 0,-1-25 0 0 0,-2 27 0 0 0,1 1 0 0 0,0 0 0 0 0,0 1 0 0 0,0-1 0 0 0,-1 0 0 0 0,1 1 0 0 0,0-1 0 0 0,0 0 0 0 0,0 1 0 0 0,0-1 0 0 0,0 0 0 0 0,1 1 0 0 0,-1-1 0 0 0,0 0 0 0 0,0 1 0 0 0,0-1 0 0 0,1 0 0 0 0,-1 1 0 0 0,0-1 0 0 0,1 0 0 0 0,2-10 5 0 0,-3 10-6 0 0,1 0 0 0 0,-1 1 0 0 0,1-1 1 0 0,-1 0-1 0 0,0 0 0 0 0,0 0 0 0 0,0 0 0 0 0,0 0 0 0 0,0 0 0 0 0,0 0 0 0 0,0 0 0 0 0,0-1 0 0 0,-1-34 72 0 0,5-34-71 0 0,0 57 0 0 0,-3-18 0 0 0,1 28 0 0 0,-2 3 0 0 0,0-1 0 0 0,0 1 0 0 0,0-1 0 0 0,1 1 0 0 0,-1-1 0 0 0,0 1 0 0 0,0-1 0 0 0,0 1 0 0 0,0-1 0 0 0,0 0 0 0 0,0 1 0 0 0,0-1 0 0 0,0 1 0 0 0,0-1 0 0 0,0 1 0 0 0,0-1 0 0 0,0 1 0 0 0,-1-1 0 0 0,1 0 0 0 0,0 1 0 0 0,0-1 0 0 0,-1 1 0 0 0,1-1 0 0 0,-1 0 0 0 0,0-9 36 0 0,0 0 1 0 0,1 0 0 0 0,1-11 0 0 0,0 0 208 0 0,-1-25-181 0 0,0-1-64 0 0,0 35 2 0 0,1 9 3 0 0,-1 0-1 0 0,0 1 1 0 0,0-1-1 0 0,0 0 1 0 0,-1 1 0 0 0,1-1-1 0 0,-1 0 1 0 0,1 0 0 0 0,-1 1-1 0 0,-1-4 1 0 0,1-82 5 0 0,1 86-9 0 0,4-43-1 0 0,-3 43 0 0 0,-1 0 0 0 0,1-1 0 0 0,-1 1 0 0 0,0-1 0 0 0,1 1 0 0 0,-1-1 0 0 0,0 1 0 0 0,0 0 0 0 0,-1-1 0 0 0,1-2 0 0 0,-1-5 0 0 0,5-26 0 0 0,-4-3 0 0 0,0-33 0 0 0,-1 62-2 0 0,0 7 10 0 0,0-1-1 0 0,0 0 0 0 0,0 1 0 0 0,1-1 1 0 0,0 0-1 0 0,0 1 0 0 0,0-1 0 0 0,1-4 1 0 0,-3-20-8 0 0,0 13 0 0 0,1-1 0 0 0,1-20 0 0 0,0-30 138 0 0,-2 58-80 0 0,2 7-58 0 0,-1 0-1 0 0,1 0 1 0 0,0 0 0 0 0,-1 0-1 0 0,1 0 1 0 0,0 0 0 0 0,0 0-1 0 0,0 0 1 0 0,-1 0 0 0 0,1 0-1 0 0,0 0 1 0 0,1-1-1 0 0,-1-8 1 0 0,-1 0 0 0 0,-2-18 0 0 0,2-6 0 0 0,1 10 0 0 0,1 18 0 0 0,0 4 0 0 0,0 1 0 0 0,-1-1 0 0 0,1 1 1 0 0,-1-1-1 0 0,1 1 0 0 0,-1-1 0 0 0,0 1 0 0 0,0-1 0 0 0,0 1 0 0 0,0-1 0 0 0,0 1 0 0 0,0-4 0 0 0,-1-12 0 0 0,2 1 0 0 0,2-18-1 0 0,6-13 1 0 0,-6 25 1 0 0,-2 15-2 0 0,-1-1 1 0 0,1 1 0 0 0,1 0 0 0 0,2-9 0 0 0,3-16 0 0 0,-3 21 5 0 0,-2 10-13 0 0,-2-1 8 0 0,0-31 68 0 0,0 28-68 0 0,-1-2 0 0 0,-3-3 0 0 0,4 10 0 0 0,0-15 0 0 0,-1-13 0 0 0,1 7-1 0 0,1 19 1 0 0,-1 1 0 0 0,1-1 0 0 0,-1 1 0 0 0,1-1 0 0 0,-1 0 0 0 0,0 1 0 0 0,0-1 0 0 0,0 0 0 0 0,0 1 0 0 0,0-4 0 0 0,-2-24 1 0 0,2-6-1 0 0,-2 24 0 0 0,2 10 0 0 0,-1 0 0 0 0,1 0 0 0 0,-1 0 0 0 0,1-1 0 0 0,0 1 0 0 0,0 0 0 0 0,-1 0 0 0 0,1-1 0 0 0,0 1 0 0 0,0 0 0 0 0,1-3 0 0 0,-1-16 0 0 0,-5-15 0 0 0,4 30-1 0 0,-1 2 2 0 0,1-14-1 0 0,0-18 0 0 0,-7 11 0 0 0,8 16 0 0 0,0 8 0 0 0,0-1 0 0 0,0 0 0 0 0,0 1 0 0 0,0-1 0 0 0,0 0 0 0 0,0 1 0 0 0,0-1 0 0 0,0 0 0 0 0,0 1 0 0 0,0-1 0 0 0,-1 0 0 0 0,1 1 0 0 0,0-1 0 0 0,0 0 0 0 0,-1 1 0 0 0,1-1 0 0 0,0 1 0 0 0,-1-1 0 0 0,0-1 0 0 0,-5-11 0 0 0,6 13 0 0 0,0-1 0 0 0,0 0 0 0 0,0 1 0 0 0,0-1 0 0 0,-1 0 0 0 0,1 1 0 0 0,0-1 0 0 0,0 1 0 0 0,0-1 0 0 0,0 1 0 0 0,-1-1 0 0 0,1 0 0 0 0,0 1 0 0 0,-1-1 0 0 0,1 1 0 0 0,0-1 0 0 0,-1 1 0 0 0,1 0 0 0 0,-1-1 0 0 0,1 1 0 0 0,-2-1 0 0 0,1-1 0 0 0,1-8 0 0 0,-9-29 0 0 0,2 14 0 0 0,5 17 0 0 0,-1-5 0 0 0,-1 3 0 0 0,2 2 0 0 0,-1 1 0 0 0,-2 1 0 0 0,1-1 0 0 0,3 0 0 0 0,-2-1 12 0 0,0 4 39 0 0,2 5-42 0 0,0-6-3 0 0,-5-19 60 0 0,-3-3 61 0 0,8 22-122 0 0,0 0-1 0 0,0 0 0 0 0,0 1 0 0 0,1-1 0 0 0,-1-10 1 0 0,1 12 1 0 0,0-1 1 0 0,0 1-1 0 0,0-1 1 0 0,-1 1-1 0 0,0-5 0 0 0,0 4 5 0 0,1-92 42 0 0,5 65-53 0 0,-6 19-2 0 0,1 8 27 0 0,0-1 1 0 0,0 1-1 0 0,0-1 1 0 0,1 1-1 0 0,-1-1 1 0 0,3-7-1 0 0,2-25 173 0 0,-4 32-196 0 0,0 0 0 0 0,0-1 0 0 0,0 1 0 0 0,0-10 0 0 0,0 8-2 0 0,2 0 0 0 0,-2 1 0 0 0,-2-4 1 0 0,1 9-4 0 0,4-11 59 0 0,-2-2-51 0 0,-3 2 64 0 0,-3 0 61 0 0,-5-9-68 0 0,9-19-62 0 0,0 16 0 0 0,0 4 0 0 0,0 18-1 0 0,0 2-1 0 0,-6-22 69 0 0,3 15-67 0 0,-3 0 0 0 0,-1 2 0 0 0,-3 1 1 0 0,9 3-1 0 0,-14-13-13 0 0,13 13-45 0 0,2 1-8 0 0,0 0 2 0 0,1 1 11 0 0,3 5 42 0 0,4-2 11 0 0,-2-4 0 0 0,6-3 0 0 0,-11 2 0 0 0,1 1 0 0 0,0 0 0 0 0,-1-1 0 0 0,1 0 0 0 0,0 1 0 0 0,-1-1 0 0 0,1 0 0 0 0,-1 0 0 0 0,1 0 0 0 0,-1 0 0 0 0,1 0 0 0 0,-1 0 0 0 0,0 0 0 0 0,0-1 0 0 0,1 1 0 0 0,-1 0 0 0 0,2-3 0 0 0,-3 3 0 0 0,0 1 0 0 0,0 0 0 0 0,0-1 0 0 0,0 1 0 0 0,0 0 0 0 0,0 0 0 0 0,0-1 0 0 0,1 1 0 0 0,-1 0 0 0 0,0-1 0 0 0,0 1 0 0 0,0 0 0 0 0,1 0 0 0 0,-1 0 0 0 0,0-1 0 0 0,0 1 0 0 0,1 0 0 0 0,-1 0 0 0 0,0 0 0 0 0,0-1 0 0 0,1 1 0 0 0,-1 0 0 0 0,0 0 0 0 0,1 0 0 0 0,-1 0 0 0 0,0 0 0 0 0,0 0 0 0 0,1 0 0 0 0,-1 0 0 0 0,0 0 0 0 0,1 0 0 0 0,-1 0 0 0 0,0 0 0 0 0,1 0 0 0 0,-1 0 0 0 0,3-1 0 0 0,4-13 0 0 0,-3 8 7 0 0,-1 0 29 0 0,-1-14-15 0 0,-2 4 105 0 0,-1 12-105 0 0,-3-3 22 0 0,4 7-43 0 0,-1-1 1 0 0,1 1-1 0 0,0-1 1 0 0,-1 1-1 0 0,1-1 1 0 0,0 1-1 0 0,-1 0 1 0 0,1-1-1 0 0,-1 1 1 0 0,1-1 0 0 0,-1 1-1 0 0,1 0 1 0 0,-1-1-1 0 0,1 1 1 0 0,-1 0-1 0 0,0 0 1 0 0,1-1-1 0 0,-1 1 1 0 0,0 0-1 0 0,-2-1 0 0 0,-2-3-15 0 0,1 2 50 0 0,-4 5-138 0 0,1 1-48 0 0,6-4 139 0 0,-3 0 15 0 0,-3 12-82 0 0,-2 7 25 0 0,8-15 54 0 0,1-3 0 0 0,-1 0 0 0 0,1 0 0 0 0,0 0 0 0 0,-1 0 0 0 0,1 0 0 0 0,-1 0 0 0 0,1 0 0 0 0,-1 0 0 0 0,1 0 0 0 0,-1 0 0 0 0,0 0 0 0 0,1-1 0 0 0,-2 3 0 0 0,-2 3-10 0 0,3 4-33 0 0,1 16 22 0 0,1-24-22 0 0,3 2 32 0 0,4 0 11 0 0,-2 0 0 0 0,14 4 11 0 0,-20-8-8 0 0,1 0 1 0 0,-1 0-1 0 0,0 0 0 0 0,1 0 0 0 0,-1 0 1 0 0,0 0-1 0 0,0 0 0 0 0,1 0 0 0 0,-1 0 1 0 0,0 0-1 0 0,1 0 0 0 0,-1-1 0 0 0,0 1 1 0 0,0 0-1 0 0,1 0 0 0 0,-1 0 0 0 0,0 0 1 0 0,0 0-1 0 0,1-1 0 0 0,-1 1 0 0 0,0 0 0 0 0,0 0 1 0 0,0 0-1 0 0,1-1 0 0 0,-1 1 0 0 0,0 0 1 0 0,0 0-1 0 0,0-1 0 0 0,0 1 0 0 0,1 0 1 0 0,-1-1-1 0 0,0 1 0 0 0,0 0 0 0 0,0 0 1 0 0,0-1-1 0 0,0 1 0 0 0,0 0 0 0 0,0-1 1 0 0,0 0-1 0 0,2-12 72 0 0,-1 12-88 0 0,-1-2 56 0 0,-1-4-33 0 0,1 6-10 0 0,0 1 0 0 0,0-1 0 0 0,0 1 0 0 0,0-1 0 0 0,0 1 0 0 0,0-1 0 0 0,-1 1 0 0 0,1-1 0 0 0,0 1 0 0 0,0-1 0 0 0,0 1 0 0 0,0-1 0 0 0,-1 1 0 0 0,1 0 0 0 0,0-1 0 0 0,-1 1 0 0 0,1-1 0 0 0,0 1 0 0 0,-1 0 0 0 0,1-1 0 0 0,0 1 0 0 0,-1-1 0 0 0,1 1 0 0 0,-1 0 0 0 0,1 0 0 0 0,0-1 0 0 0,-2 1 0 0 0,1-1 0 0 0,-13-13 0 0 0,6 10 0 0 0,-10 1-10 0 0,9 2-46 0 0,2 1-24 0 0,-11 0-110 0 0,16 0 94 0 0,2 0 0 0 0,0 0-2 0 0,0 0-6 0 0,0 0 20 0 0,0 0 11 0 0,-8 8-15 0 0,7-6 79 0 0,0-1 0 0 0,1 0 0 0 0,-1 1 1 0 0,1-1-1 0 0,-1 0 0 0 0,1 1 0 0 0,-1-1 1 0 0,1 1-1 0 0,0-1 0 0 0,0 3 1 0 0,0-3-67 0 0,1 1 63 0 0,0-1 1 0 0,0 1-1 0 0,1-1 0 0 0,-1 1 1 0 0,1-1-1 0 0,0 0 1 0 0,-1 0-1 0 0,1 1 0 0 0,0-1 1 0 0,-1 0-1 0 0,1-1 1 0 0,0 1-1 0 0,0 0 0 0 0,0 0 1 0 0,0-1-1 0 0,4 1 1 0 0,10-7 11 0 0,-10 4 0 0 0,-2-4 0 0 0,1 1 0 0 0,-2-1 10 0 0,-3 4 33 0 0,-3-1-43 0 0,3 2-53 0 0,0 1-11 0 0,0 0-67 0 0,0 0-280 0 0,0 0-121 0 0,0 0-18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31T20:14:17.612"/>
    </inkml:context>
    <inkml:brush xml:id="br0">
      <inkml:brushProperty name="width" value="0.05" units="cm"/>
      <inkml:brushProperty name="height" value="0.05" units="cm"/>
      <inkml:brushProperty name="color" value="#004F8B"/>
    </inkml:brush>
  </inkml:definitions>
  <inkml:trace contextRef="#ctx0" brushRef="#br0">49 1 7632 0 0,'-11'5'570'0'0,"3"-1"-386"0"0,-3-2-113 0 0,9-1 769 0 0,2 0-775 0 0,-3 5-43 0 0,1 0-1 0 0,1 0 0 0 0,-2 9 0 0 0,2-13-1 0 0,1 0 0 0 0,0 1 0 0 0,-1-1 1 0 0,0 0-1 0 0,1 0 0 0 0,-1 1 0 0 0,-2 2 0 0 0,3-5-17 0 0,0 1 1 0 0,0 0-1 0 0,0-1 0 0 0,0 1 1 0 0,0 0-1 0 0,0-1 1 0 0,0 1-1 0 0,0 0 1 0 0,0-1-1 0 0,0 1 1 0 0,1-1-1 0 0,-1 1 0 0 0,0 0 1 0 0,0-1-1 0 0,1 1 1 0 0,-1-1-1 0 0,1 1 1 0 0,-1 0-2 0 0,1 3-3 0 0,0 0 1 0 0,0-1 0 0 0,0 0-1 0 0,1 1 1 0 0,0-1 0 0 0,-1 0-1 0 0,1 1 1 0 0,0-1-1 0 0,0 0 1 0 0,1-1 0 0 0,-1 1-1 0 0,0 0 1 0 0,1-1 0 0 0,0 1-1 0 0,0-1 1 0 0,0 0 0 0 0,0 0-1 0 0,0 0 1 0 0,0 0 0 0 0,0 0-1 0 0,6 1 1 0 0,-4 0-5 0 0,0 0 1 0 0,0 0-1 0 0,0 0 1 0 0,5 4-1 0 0,-6-4 3 0 0,0 0 0 0 0,0-1 1 0 0,0 0-1 0 0,0 0 0 0 0,1 0 0 0 0,-1 0 0 0 0,1 0 1 0 0,-1-1-1 0 0,1 0 0 0 0,6 1 0 0 0,-5-1 5 0 0,0 0-1 0 0,0 1 0 0 0,-1-1 0 0 0,1 1 1 0 0,-1 0-1 0 0,7 4 0 0 0,3 2 66 0 0,1-1-1 0 0,1 0 1 0 0,25 7-1 0 0,16 6 186 0 0,18 7-235 0 0,11 5 116 0 0,54 25-6 0 0,-34-14-16 0 0,-66-26 12 0 0,-6-3 4 0 0,44 25 1 0 0,-38-18 124 0 0,61 21 1 0 0,137 39 410 0 0,-221-74-672 0 0,0 1 0 0 0,-1 1 0 0 0,0 1 0 0 0,29 21 0 0 0,13 8-26 0 0,10 4 35 0 0,-34-21 23 0 0,60 29 1 0 0,-77-42-25 0 0,21 13 0 0 0,9 5 0 0 0,-17-12-32 0 0,-1 1 0 0 0,0 1 0 0 0,44 34 0 0 0,-26-15-137 0 0,71 39-1 0 0,-64-42 250 0 0,25 14 63 0 0,29 18-283 0 0,-38-22 217 0 0,84 37 0 0 0,-38-22-153 0 0,-56-27 91 0 0,111 41 0 0 0,-9-10 553 0 0,-41-15 44 0 0,30 18-161 0 0,-15-6-300 0 0,119 40-97 0 0,-248-95-54 0 0,0 0 0 0 0,0 0 0 0 0,-1 0 0 0 0,1 1 0 0 0,-1 1 0 0 0,11 10 0 0 0,5 4 0 0 0,-6-9-2 0 0,25 11 1 0 0,-24-14 8 0 0,23 17-1 0 0,-26-17 12 0 0,0 0 0 0 0,0 0 0 0 0,1-2 0 0 0,-1 0 0 0 0,24 6 0 0 0,7 2-8 0 0,68 25-10 0 0,16 12 0 0 0,190 76 0 0 0,-246-99 0 0 0,-26-7 0 0 0,83 48 0 0 0,-88-45 0 0 0,-19-10 0 0 0,26 19 0 0 0,-45-29 0 0 0,-1-1 0 0 0,1 1 0 0 0,-1 1 0 0 0,5 6 0 0 0,4 4 0 0 0,61 59 0 0 0,-62-64 0 0 0,-1-1 0 0 0,2 0 0 0 0,-1-1 0 0 0,1 0 0 0 0,21 9 0 0 0,69 20 22 0 0,31 12 84 0 0,-20-5-179 0 0,33 15-120 0 0,-133-52 219 0 0,43 16 86 0 0,-21-11-77 0 0,-9-4-25 0 0,-1 2-1 0 0,41 19 1 0 0,-45-18 38 0 0,34 11 1 0 0,15 6 182 0 0,-52-19-209 0 0,1 0 0 0 0,0-2 1 0 0,0-1-1 0 0,26 5 1 0 0,43 10-23 0 0,-20-4 0 0 0,121 25 0 0 0,-181-41 0 0 0,-1 1 0 0 0,0 0 0 0 0,0 1 0 0 0,0-1 0 0 0,0 2 0 0 0,0-1 0 0 0,0 1 0 0 0,13 9 0 0 0,17 7 0 0 0,0-1 0 0 0,65 21 0 0 0,-85-34 0 0 0,-2-1 0 0 0,-1 1 0 0 0,1 1 0 0 0,21 13 0 0 0,-30-17 0 0 0,-1 0 0 0 0,1 0 0 0 0,9 2 0 0 0,-8-3 0 0 0,1 1 0 0 0,14 7 0 0 0,23 14 0 0 0,1-2 0 0 0,98 32 0 0 0,-115-46 19 0 0,-9-3 32 0 0,-1 1 0 0 0,1 0 0 0 0,23 13 1 0 0,-37-16-17 0 0,0 0 0 0 0,0-1 0 0 0,13 3 0 0 0,-11-3-14 0 0,-1 0 0 0 0,0 1 0 0 0,11 4 0 0 0,11 9-21 0 0,-13-6 0 0 0,35 13 0 0 0,-32-15-29 0 0,-1 1 1 0 0,21 12-1 0 0,-20-10 19 0 0,-16-9 10 0 0,91 44 0 0 0,-70-36 0 0 0,0 0 0 0 0,-1 0 0 0 0,24 15 0 0 0,23 22 0 0 0,-65-43 0 0 0,-1 0 0 0 0,0 0 0 0 0,0 0 0 0 0,0 1 0 0 0,0-1 0 0 0,-1 1 0 0 0,8 10 0 0 0,-11-13 0 0 0,12 12 0 0 0,1 0 0 0 0,0-1 0 0 0,0-1 0 0 0,1 0 0 0 0,23 13 0 0 0,-11-7 0 0 0,-24-15 0 0 0,0-1 0 0 0,0 0 0 0 0,0 1 0 0 0,0-2 0 0 0,1 1 0 0 0,-1 0 0 0 0,1-1 0 0 0,-1 1 0 0 0,1-1 0 0 0,5 1 0 0 0,-5-1 0 0 0,-1 0 0 0 0,1 0 0 0 0,-1 0 0 0 0,0 1 0 0 0,1-1 0 0 0,-1 1 0 0 0,5 3 0 0 0,3 2 0 0 0,8 4 0 0 0,48 44 0 0 0,-45-37 0 0 0,-18-17 0 0 0,1 2 0 0 0,1 0 0 0 0,-1 0 0 0 0,1 0 0 0 0,11 2 0 0 0,-12-4 0 0 0,0 1 0 0 0,0 0 0 0 0,0 0 0 0 0,-1 0 0 0 0,1 1 0 0 0,7 4 0 0 0,-10-3 0 0 0,2-2 0 0 0,20 10 0 0 0,-21-10 0 0 0,6 2 0 0 0,-1 0 0 0 0,0 0 0 0 0,0 1 0 0 0,11 9 0 0 0,-12-10 0 0 0,14 7 0 0 0,-14-6 0 0 0,0-1 0 0 0,19 3 0 0 0,-21-3-3 0 0,8 1 59 0 0,-8-5-63 0 0,-5 0-74 0 0,-9-26-572 0 0,7 21 642 0 0,0 1 0 0 0,0-1 0 0 0,1 0 0 0 0,0 0 0 0 0,-2-10 0 0 0,-2-8 13 0 0,4 19-13 0 0,1-1 0 0 0,-1 1 0 0 0,1-1 1 0 0,0-7-1 0 0,-2-14-31 0 0,0 7 54 0 0,2 17-8 0 0,0 0 1 0 0,0-1-1 0 0,0 1 0 0 0,-1 0 0 0 0,1 0 0 0 0,0 0 0 0 0,-1-1 0 0 0,0 1 0 0 0,1 0 0 0 0,-1 0 1 0 0,0 0-1 0 0,0 0 0 0 0,0 0 0 0 0,0 0 0 0 0,-3-2 0 0 0,3 3 66 0 0,-12-12 126 0 0,12 11-197 0 0,0-1 0 0 0,-16-11-71 0 0,16 13 71 0 0,0 1 0 0 0,1-1 0 0 0,-1 1 0 0 0,0-1 0 0 0,0 0 0 0 0,0 1 0 0 0,1 0 0 0 0,-1-1 0 0 0,0 1 0 0 0,0-1 0 0 0,0 1 1 0 0,0 0-1 0 0,0 0 0 0 0,-2-1 0 0 0,3 2 1 0 0,-1-1 0 0 0,1 1 0 0 0,0 0 0 0 0,-1-1 0 0 0,1 1 0 0 0,0-1 0 0 0,0 1 0 0 0,-1 0 0 0 0,1-1 0 0 0,0 1 0 0 0,0 0 0 0 0,0 0 0 0 0,0-1 0 0 0,0 1 0 0 0,0 0 0 0 0,0-1 0 0 0,0 1 0 0 0,0 0 0 0 0,0-1 0 0 0,4 30 0 0 0,-2-24 0 0 0,-1 0 0 0 0,2 0 0 0 0,-1 0 0 0 0,1-1 0 0 0,-1 1 0 0 0,2-1 0 0 0,-1 1 0 0 0,4 4 0 0 0,-6-9-1 0 0,0 1 1 0 0,0-1 0 0 0,0 1 0 0 0,-1-1-1 0 0,1 1 1 0 0,-1-1 0 0 0,1 1 0 0 0,-1-1 0 0 0,1 4-1 0 0,3 10 32 0 0,4 0 260 0 0,-1 1 0 0 0,7 23 0 0 0,-11-26-279 0 0,2-1-1 0 0,0 1 1 0 0,1-1-1 0 0,0 0 1 0 0,11 16-1 0 0,4 6 241 0 0,-16-25-238 0 0,0 0 0 0 0,13 15 0 0 0,-3-4-14 0 0,-12-18 0 0 0,9 15 0 0 0,-9-13 0 0 0,5 10 0 0 0,-4 1 0 0 0,-5-7 0 0 0,0 0 0 0 0,-1 0 0 0 0,0 0 0 0 0,0-1 0 0 0,-7 16 0 0 0,0-9 0 0 0,7-12 0 0 0,0-1 0 0 0,0 1 0 0 0,0-1 0 0 0,0 1 0 0 0,-1-1 0 0 0,1 0 0 0 0,0 0 0 0 0,0 0 0 0 0,-1 0 0 0 0,1 0 0 0 0,-1-1 0 0 0,1 1 0 0 0,-1-1 0 0 0,-2 1 0 0 0,-20 4 0 0 0,10-1 0 0 0,1 0 0 0 0,-1-2 0 0 0,1 0 0 0 0,-19 1 0 0 0,-16-5 0 0 0,-53-8 0 0 0,89 8 0 0 0,-10 0 0 0 0,-28 0 0 0 0,3 1 0 0 0,20-1 83 0 0,17 2-334 0 0,1-1 0 0 0,-1 0 0 0 0,1 0-1 0 0,0-1 1 0 0,0 0 0 0 0,0-1 0 0 0,0 0-1 0 0,-15-7 1 0 0,8 2-351 0 0,-2 1-1 0 0,1 0 1 0 0,-1 1-1 0 0,-29-4 1 0 0,44 9 552 0 0,-41-7-702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25.688"/>
    </inkml:context>
    <inkml:brush xml:id="br0">
      <inkml:brushProperty name="width" value="0.05" units="cm"/>
      <inkml:brushProperty name="height" value="0.05" units="cm"/>
      <inkml:brushProperty name="color" value="#E71224"/>
    </inkml:brush>
  </inkml:definitions>
  <inkml:trace contextRef="#ctx0" brushRef="#br0">102 2932 3456 0 0,'0'0'157'0'0,"0"0"6"0"0,0 0-63 0 0,0 0-32 0 0,0 0-4 0 0,0 0 9 0 0,0 3 230 0 0,0-1-88 0 0,1-4-102 0 0,1-7-57 0 0,3-11 29 0 0,-4 19-18 0 0,-1 1 28 0 0,0 0 62 0 0,0 0 31 0 0,0 0 4 0 0,0 0 10 0 0,0 0 45 0 0,4-16 848 0 0,1 11-922 0 0,8-6-170 0 0,-11 9-2 0 0,0 0 0 0 0,0 0 1 0 0,0 0-1 0 0,-1 0 0 0 0,1 0 1 0 0,-1-1-1 0 0,0 1 0 0 0,0 0 1 0 0,1-1-1 0 0,0-3 0 0 0,0 3 75 0 0,-1 20-68 0 0,-1-15 47 0 0,0-2 17 0 0,0 0 7 0 0,0 0 1 0 0,0 0 0 0 0,0 0 0 0 0,0 0 0 0 0,0 0 18 0 0,0 0 81 0 0,0 0 40 0 0,0 0 5 0 0,0 0 5 0 0,0 0 24 0 0,1 3 250 0 0,-1-2-321 0 0,0 1 0 0 0,1 0 0 0 0,-1-1 0 0 0,1 1 0 0 0,-1 0 0 0 0,1-1 0 0 0,-1 1 0 0 0,1-1 0 0 0,0 1 0 0 0,0-1 0 0 0,1 3 0 0 0,-2-3-231 0 0,0 5 33 0 0,0-2 26 0 0,0-3 44 0 0,0-1 10 0 0,0 0 2 0 0,0 0 12 0 0,0 0-1 0 0,0 0-10 0 0,0 0-2 0 0,0 0 7 0 0,0 0 4 0 0,0 0-68 0 0,0-1 0 0 0,-1 1 0 0 0,1 0 0 0 0,0-1 0 0 0,-1 1 0 0 0,1 0 0 0 0,0-1 0 0 0,-1 1 0 0 0,1-1 0 0 0,0 1 0 0 0,0-1 0 0 0,0 1 0 0 0,0-1 0 0 0,-1 1 0 0 0,1-1 0 0 0,0 1 0 0 0,0-1 0 0 0,0 1 0 0 0,0-1 0 0 0,0 1 0 0 0,0-1 0 0 0,0 0 0 0 0,0-15 185 0 0,0 15-183 0 0,0-19 1126 0 0,-1 12-1136 0 0,0 3 22 0 0,0-1 0 0 0,0 0 0 0 0,0 1 0 0 0,1-1 0 0 0,0 0 0 0 0,0-5 0 0 0,0 9 16 0 0,0 0 15 0 0,0-5-42 0 0,-3-37 130 0 0,-1 17 316 0 0,1 16-401 0 0,0 1-5 0 0,8-17-28 0 0,0 0 41 0 0,-2 3-64 0 0,-3 16 10 0 0,0 1 44 0 0,5-16 103 0 0,-5 22-80 0 0,0 1 59 0 0,0 0 22 0 0,0 0 2 0 0,-4-12 0 0 0,3 6-183 0 0,0-1 1 0 0,0 1 0 0 0,0-10-1 0 0,-3-3 121 0 0,3 12-98 0 0,-3-2 0 0 0,4 8 0 0 0,-1 1 0 0 0,1-1 0 0 0,0 1 0 0 0,0-1 0 0 0,0 0 0 0 0,-1 1 0 0 0,1-1 0 0 0,0 1 0 0 0,0-1 0 0 0,0 0 0 0 0,0 1 0 0 0,0-1 0 0 0,0 1 0 0 0,0-1 0 0 0,0 0 0 0 0,1 1 0 0 0,-1-1 0 0 0,0 1 0 0 0,0-1 0 0 0,0 1 0 0 0,1-1 0 0 0,-1 0 0 0 0,1-2 0 0 0,2-5-2 0 0,-2-12-1 0 0,-1-4-14 0 0,0 23-85 0 0,0 1-5 0 0,0 0 47 0 0,1-1 183 0 0,-1 0-114 0 0,0 1 1 0 0,0-1-1 0 0,1 1 0 0 0,-1-1 0 0 0,0 1 1 0 0,0-1-1 0 0,0 1 0 0 0,0-1 0 0 0,0 1 1 0 0,0-1-1 0 0,0 1 0 0 0,0-1 0 0 0,0 1 1 0 0,0-1-1 0 0,0 1 0 0 0,-1-1 0 0 0,1 1 1 0 0,0-1-1 0 0,0 1 0 0 0,0-1 0 0 0,-1 1 1 0 0,1-1-1 0 0,0 1 0 0 0,-1-1 1 0 0,0-1-10 0 0,-5-17 0 0 0,6 11-56 0 0,0 7 59 0 0,0 0 0 0 0,0 0 0 0 0,0 0 0 0 0,0 0 0 0 0,0 0-1 0 0,0 0 1 0 0,0 0 0 0 0,0 0 0 0 0,0 0 0 0 0,-1 0 0 0 0,1 0 0 0 0,0 0 0 0 0,-1 0 0 0 0,1 0 0 0 0,-1 0 0 0 0,1 0 0 0 0,-1 0 0 0 0,-1-1 0 0 0,2 1-5 0 0,-1 0 1 0 0,0 0 0 0 0,1 0 0 0 0,-1 0 0 0 0,1 0 0 0 0,-1 0 0 0 0,1 0 0 0 0,0 0 0 0 0,0 0 0 0 0,-1 0 0 0 0,1 0 0 0 0,0-1 0 0 0,0 1-1 0 0,0 0 1 0 0,0 0 0 0 0,0 0 0 0 0,0 0 0 0 0,0 0 0 0 0,1-1 0 0 0,-1 0-101 0 0,0 2-5 0 0,0 0 47 0 0,-2-2 92 0 0,1-1 0 0 0,0 0 1 0 0,0 0-1 0 0,0 0 0 0 0,0 0 1 0 0,0 0-1 0 0,1-1 0 0 0,-1-3 1 0 0,1 2-5 0 0,-4-17-112 0 0,3 14 69 0 0,1 7-54 0 0,-9-31 217 0 0,9-15-148 0 0,0 15 0 0 0,0-15-24 0 0,0-13-40 0 0,0 58 73 0 0,0-1 0 0 0,1 0 1 0 0,-1 0-1 0 0,0 0 0 0 0,1 1 1 0 0,-1-1-1 0 0,3-5 0 0 0,-3 6 34 0 0,0-5-32 0 0,0-80 501 0 0,4-37-395 0 0,-5 120-107 0 0,-1-1-10 0 0,1-16 0 0 0,2 18 0 0 0,-6-18 0 0 0,4 1 64 0 0,1 17-64 0 0,0-7 0 0 0,-5-1 0 0 0,3 9 1 0 0,1 0-1 0 0,0-18 63 0 0,1 18-62 0 0,1 1 0 0 0,-1 0 0 0 0,0 0-1 0 0,0 0 1 0 0,0 0-1 0 0,0 0 1 0 0,0 0-1 0 0,-1 0 1 0 0,1 0 0 0 0,0 0-1 0 0,0 1 1 0 0,-1-1-1 0 0,1 0 1 0 0,0 0-1 0 0,-1 0 1 0 0,1 0 0 0 0,-1-1-1 0 0,0-30 192 0 0,2 30-180 0 0,0-1 4 0 0,-4-10 9 0 0,1 11-25 0 0,1 0 0 0 0,0-15 0 0 0,3 9 0 0 0,-1 1 0 0 0,0 1 0 0 0,0-1 0 0 0,-1-12 0 0 0,0 18 0 0 0,0 1 0 0 0,0 0 0 0 0,0 0 0 0 0,0-1 0 0 0,1 1 0 0 0,-1 0 0 0 0,0 0 0 0 0,0-1 0 0 0,0 1 0 0 0,0 0 0 0 0,0 0-1 0 0,0-1 1 0 0,0 1 0 0 0,0 0 0 0 0,0 0 0 0 0,0-1 0 0 0,0 1 0 0 0,-1 0 0 0 0,1-1 0 0 0,0 1 0 0 0,0 0 0 0 0,0 0 0 0 0,0 0-1 0 0,0-1 1 0 0,0 1 0 0 0,-1 0 0 0 0,1 0 0 0 0,0-1 0 0 0,0 1 0 0 0,0 0 0 0 0,0 0 0 0 0,-1 0 0 0 0,1-1 0 0 0,-2 0 8 0 0,1-10 50 0 0,2 9-58 0 0,-5-19 0 0 0,3-11 0 0 0,1 4 75 0 0,-2 22-18 0 0,2 5-57 0 0,-1 0 0 0 0,1 0 0 0 0,-1 0-1 0 0,1 0 1 0 0,0 0 0 0 0,-1-1-1 0 0,1 1 1 0 0,0 0 0 0 0,0 0 0 0 0,0 0-1 0 0,0-1 1 0 0,0 1 0 0 0,0-2-1 0 0,-1-5 1 0 0,0 7 6 0 0,0-1-1 0 0,1 0 0 0 0,-1 0 1 0 0,1 0-1 0 0,0 0 0 0 0,-1 0 1 0 0,1 0-1 0 0,0 0 0 0 0,0 0 1 0 0,0 0-1 0 0,1-4 0 0 0,-1-27-5 0 0,-4 19 0 0 0,4 13 0 0 0,0 1 0 0 0,0-1 0 0 0,0 1 0 0 0,-1 0 0 0 0,1-1 0 0 0,0 1 0 0 0,0-1 0 0 0,0 1 0 0 0,0-1 0 0 0,0 1 0 0 0,0 0 0 0 0,0-1 0 0 0,0 1 0 0 0,0-1 0 0 0,0 1 0 0 0,1-1 0 0 0,-1 1 0 0 0,0 0 0 0 0,0-1 0 0 0,0 1 0 0 0,0-1 0 0 0,1 1 0 0 0,-1 0 0 0 0,0-1 0 0 0,0 1 0 0 0,1 0 0 0 0,-1-1 0 0 0,1 1 0 0 0,-1-1 0 0 0,1-7 33 0 0,0-1-1 0 0,0 0 0 0 0,-1 1 0 0 0,-1-14 0 0 0,0 3 53 0 0,1 10-64 0 0,0-34 352 0 0,-1 34-389 0 0,-6-17 16 0 0,6 24 0 0 0,0 1 0 0 0,1-1 0 0 0,0 0 0 0 0,-1 0 0 0 0,1 1 0 0 0,0-1 0 0 0,0 0 0 0 0,0 0 0 0 0,0 1 0 0 0,0-1 0 0 0,1-3 0 0 0,0-3 0 0 0,0-2 0 0 0,0 1 0 0 0,4-16 0 0 0,-3 16 0 0 0,0 0 0 0 0,0-17 0 0 0,7-14 0 0 0,-8 37 0 0 0,-1 0 0 0 0,1 1 0 0 0,-1-1 0 0 0,1 0 0 0 0,0 0 0 0 0,2-4 0 0 0,-2 4 0 0 0,0 0 0 0 0,0 0 0 0 0,0 0 0 0 0,0 0 0 0 0,0 0 0 0 0,0-5 0 0 0,-1 7 0 0 0,0-1 0 0 0,0 1 0 0 0,0 0 0 0 0,0 0 0 0 0,0-1 0 0 0,0 1 0 0 0,0 0 0 0 0,0 0 0 0 0,1 0 0 0 0,-1-1 0 0 0,0 1 0 0 0,2-2 0 0 0,-1-4 0 0 0,3-36 0 0 0,-4 43 1 0 0,1 0 0 0 0,-1-1-1 0 0,0 1 0 0 0,0 0 1 0 0,0-1-1 0 0,0 1 0 0 0,0 0 1 0 0,0-1-1 0 0,0 1 0 0 0,0 0 0 0 0,0-1 1 0 0,0 1-1 0 0,0 0 0 0 0,0-1 1 0 0,0 1-1 0 0,0 0 0 0 0,0-1 1 0 0,0 1-1 0 0,0 0 0 0 0,0-1 0 0 0,0 1 1 0 0,0 0-1 0 0,0-1 0 0 0,-1 1 1 0 0,1 0-1 0 0,0 0 0 0 0,0-1 0 0 0,0 1 1 0 0,0 0-1 0 0,-1 0 0 0 0,1-1 1 0 0,0 1-1 0 0,0 0 0 0 0,-1 0 1 0 0,1 0-1 0 0,0-1 0 0 0,-1 1 0 0 0,1-1 5 0 0,-1-1 0 0 0,1 1 1 0 0,0-1-1 0 0,0 1 0 0 0,0-1 0 0 0,-1 1 0 0 0,1-1 0 0 0,1 1 0 0 0,-1 0 0 0 0,0-3 0 0 0,0 2-1 0 0,0-225-4 0 0,1 226 0 0 0,-1 0 0 0 0,0 0 0 0 0,0 0 0 0 0,0 0 0 0 0,0 0 0 0 0,0 0 0 0 0,0 0 0 0 0,-1 0 0 0 0,1 0 0 0 0,0 0 0 0 0,0 0 0 0 0,-1 0 0 0 0,1 1 0 0 0,-1-1 0 0 0,0-2 0 0 0,-5-11 0 0 0,1-19 0 0 0,2 7 0 0 0,2 20 0 0 0,-1-5 0 0 0,4-20 0 0 0,-2 23 0 0 0,0 0 0 0 0,-3-9 0 0 0,-2-1 0 0 0,5 17 0 0 0,-1 0 0 0 0,1 0 0 0 0,0 1 0 0 0,-1-1 0 0 0,1 0 0 0 0,0 0 0 0 0,0 0 0 0 0,0 0 0 0 0,0 0 0 0 0,0 0 0 0 0,0 0 0 0 0,0 0 0 0 0,0 0 0 0 0,0 1 0 0 0,0-1 0 0 0,0 0 0 0 0,0 0 0 0 0,1 0 0 0 0,-1 0 0 0 0,0 0 0 0 0,1 0 0 0 0,0-1 0 0 0,1-4 0 0 0,-1 4 0 0 0,-1 0 0 0 0,0-1 0 0 0,0 1 0 0 0,1 0 0 0 0,-1 0 0 0 0,-1-1 0 0 0,1 1 0 0 0,0 0 0 0 0,-1-1 0 0 0,1 1 0 0 0,-1 0 0 0 0,0-3 0 0 0,-1 1 0 0 0,2-4 0 0 0,-3 0 0 0 0,0-1 5 0 0,3 7-14 0 0,2-20 77 0 0,-2-4-4 0 0,1 18-64 0 0,3-3 0 0 0,-3 12 0 0 0,-3-35 0 0 0,2 2 0 0 0,0 25 0 0 0,-3 1 0 0 0,2-1 0 0 0,1 1 11 0 0,0 4 32 0 0,0-2-33 0 0,-1-3 1 0 0,-3-3 31 0 0,2 6-35 0 0,1-1 1 0 0,-1 1 0 0 0,1-1-1 0 0,0 1 1 0 0,0-1-1 0 0,0 1 1 0 0,1-1-1 0 0,0 1 1 0 0,0-9-1 0 0,0 4-7 0 0,-4-4 0 0 0,3 5 0 0 0,2-22 0 0 0,-1 29 0 0 0,0 1 0 0 0,-1-1 0 0 0,1 1 0 0 0,0-1 0 0 0,0 1 0 0 0,0-1 0 0 0,0 1 0 0 0,0-1 0 0 0,0 1 0 0 0,0-1 0 0 0,0 1 0 0 0,0-1 0 0 0,0 1 0 0 0,1-1 0 0 0,-1 1 0 0 0,0-1 0 0 0,0 1 0 0 0,0-1 0 0 0,1 1 0 0 0,-1 0 0 0 0,0-1 0 0 0,0 1 0 0 0,1-1 0 0 0,-1 0 0 0 0,1 1 0 0 0,-1 0 0 0 0,0-1 0 0 0,1 1 0 0 0,-1-1 0 0 0,0 1 0 0 0,0-1 0 0 0,0 1 0 0 0,1-1 0 0 0,-1 1 0 0 0,0-1 0 0 0,0 1 0 0 0,0-1 0 0 0,0 1 0 0 0,0-1 0 0 0,0 1 0 0 0,0-1 0 0 0,0 1 0 0 0,0-1 0 0 0,0 1 0 0 0,0-1 0 0 0,0 1 0 0 0,-1-1 0 0 0,2-6 0 0 0,3 3 11 0 0,0 8 32 0 0,1 4-33 0 0,-1 2-10 0 0,-3 4-8 0 0,2 1 144 0 0,-2-13-136 0 0,1 1 0 0 0,-5 11 0 0 0,-1-6 0 0 0,-1 0 0 0 0,-2 1 0 0 0,1-1 0 0 0,-1 1-12 0 0,5-7-46 0 0,1-2 3 0 0,0 0 53 0 0,0 0 0 0 0,0 0 0 0 0,0 0 0 0 0,0 0-1 0 0,0 0 1 0 0,0 0 0 0 0,0-1 0 0 0,0 1 0 0 0,0 0 0 0 0,1-1 0 0 0,-1 1-1 0 0,0-1 1 0 0,0 1 0 0 0,0-1 0 0 0,0 1 0 0 0,1-1 0 0 0,-1 0 0 0 0,0 1-1 0 0,1-1 1 0 0,-1 0 0 0 0,0 0 0 0 0,1 1 0 0 0,-1-1 0 0 0,1 0 0 0 0,-1 0 0 0 0,1 0-1 0 0,-1-1 1 0 0,0 0-1 0 0,1 0-1 0 0,-1-1 0 0 0,0 1 1 0 0,1-1-1 0 0,0 1 0 0 0,-1-5 1 0 0,1 0-12 0 0,0 1 1 0 0,1-1-1 0 0,1-10 1 0 0,-1 14 14 0 0,0 1 0 0 0,-1 0 1 0 0,1-1-1 0 0,1 1 1 0 0,-1 0-1 0 0,0 0 0 0 0,0-1 1 0 0,1 1-1 0 0,-1 0 0 0 0,1 0 1 0 0,0 1-1 0 0,2-4 0 0 0,20-18 0 0 0,-16 21 0 0 0,-3 5 0 0 0,-3 0 0 0 0,0 0 0 0 0,0 1 0 0 0,-1-1 0 0 0,1 1 0 0 0,-1 0 0 0 0,0-1 0 0 0,0 1-1 0 0,0 0 1 0 0,-1 0 0 0 0,1 7 0 0 0,-1-3-32 0 0,0 0 1 0 0,0 0-1 0 0,-1 0 0 0 0,-2 12 0 0 0,2-2-48 0 0,1-16 77 0 0,0-1-1 0 0,0 0 0 0 0,-1 0 0 0 0,1 1 0 0 0,0-1 0 0 0,-1 0 1 0 0,1 0-1 0 0,-1 1 0 0 0,1-1 0 0 0,-1 0 0 0 0,0 0 0 0 0,1 0 0 0 0,-2 2 1 0 0,-5 7 46 0 0,4-4-43 0 0,1 0-53 0 0,2-5 54 0 0,0-1-1 0 0,0 1 0 0 0,0-1 1 0 0,-1 1-1 0 0,1-1 0 0 0,0 1 1 0 0,0-1-1 0 0,-1 1 0 0 0,1-1 1 0 0,0 1-1 0 0,0-1 0 0 0,-1 1 1 0 0,1-1-1 0 0,0 0 0 0 0,-1 1 1 0 0,1-1-1 0 0,-1 0 0 0 0,1 1 1 0 0,-1-1-1 0 0,1 0 0 0 0,-1 1 1 0 0,1-1-1 0 0,0 0 0 0 0,-1 0 1 0 0,0 1-1 0 0,1-1 0 0 0,-1 0 1 0 0,0 0-1 0 0,-2 1 43 0 0,-5-1-43 0 0,6 0-2 0 0,1 0 0 0 0,-1-1 0 0 0,0 1 0 0 0,0 0 0 0 0,0-1 0 0 0,0 1 0 0 0,1-1-1 0 0,-1 0 1 0 0,0 1 0 0 0,0-1 0 0 0,1 0 0 0 0,-1 0 0 0 0,0 0 0 0 0,1 0 0 0 0,-1-1 0 0 0,1 1 0 0 0,0 0 0 0 0,-1-1 0 0 0,1 1 0 0 0,0-1 0 0 0,0 1 0 0 0,0-1 0 0 0,0 1 0 0 0,-2-4 0 0 0,3 4-1 0 0,-4-5 3 0 0,4 5 0 0 0,-1 0 0 0 0,0 0 0 0 0,0 0 0 0 0,1 0 0 0 0,-1 0 0 0 0,0 0 0 0 0,1-1 0 0 0,-1 1 0 0 0,1 0 0 0 0,0 0 0 0 0,-1-1 0 0 0,1 1 0 0 0,0 0 0 0 0,0-1 0 0 0,0 1 0 0 0,0 0 0 0 0,0-1 0 0 0,0 1 0 0 0,0 0 0 0 0,0-1 0 0 0,0 1 0 0 0,1-1 0 0 0,1-13 1 0 0,-2 12-2 0 0,0 0-1 0 0,0 0 1 0 0,0 1-1 0 0,1-1 1 0 0,-1 0 0 0 0,1 0-1 0 0,1-3 1 0 0,-2 5 2 0 0,1 0 0 0 0,-1 1 0 0 0,0-1 1 0 0,0 0-1 0 0,1 1 0 0 0,-1-1 0 0 0,0 0 1 0 0,1 1-1 0 0,-1-1 0 0 0,1 1 0 0 0,-1-1 1 0 0,1 1-1 0 0,-1-1 0 0 0,1 1 0 0 0,-1-1 1 0 0,1 1-1 0 0,-1-1 0 0 0,1 1 0 0 0,0 0 0 0 0,-1-1 1 0 0,1 1-1 0 0,0 0 0 0 0,-1-1 0 0 0,1 1 1 0 0,0 0-1 0 0,0 0 0 0 0,-1 0 0 0 0,1 0 1 0 0,0 0-1 0 0,-1 0 0 0 0,1 0 0 0 0,0 0 0 0 0,0 0 1 0 0,-1 0-1 0 0,1 0 0 0 0,0 0 0 0 0,1 1 1 0 0,1-1 27 0 0,-3 0-137 0 0,2 1 0 0 0,4 2 48 0 0,-5-2 146 0 0,-1-1 21 0 0,0 0-47 0 0,0 0-147 0 0,0 0-19 0 0,0 19-1265 0 0,0-19 957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29.546"/>
    </inkml:context>
    <inkml:brush xml:id="br0">
      <inkml:brushProperty name="width" value="0.05" units="cm"/>
      <inkml:brushProperty name="height" value="0.05" units="cm"/>
      <inkml:brushProperty name="color" value="#E71224"/>
    </inkml:brush>
  </inkml:definitions>
  <inkml:trace contextRef="#ctx0" brushRef="#br0">14 1 4832 0 0,'0'0'101'0'0,"0"0"59"0"0,0 0 164 0 0,0 0 76 0 0,0 0 15 0 0,0 0-10 0 0,0 0-45 0 0,0 0-21 0 0,0 0-3 0 0,0 0-14 0 0,0 0-56 0 0,0 0-30 0 0,-5 9 1678 0 0,-3 16-1652 0 0,7-23-173 0 0,1-2 6 0 0,0 0-5 0 0,0 0-54 0 0,0 0-133 0 0,0 0-12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32.721"/>
    </inkml:context>
    <inkml:brush xml:id="br0">
      <inkml:brushProperty name="width" value="0.05" units="cm"/>
      <inkml:brushProperty name="height" value="0.05" units="cm"/>
      <inkml:brushProperty name="color" value="#E71224"/>
    </inkml:brush>
  </inkml:definitions>
  <inkml:trace contextRef="#ctx0" brushRef="#br0">32 9 5640 0 0,'0'0'120'0'0,"0"0"57"0"0,0-4 455 0 0,0 3-556 0 0,0 1-1 0 0,1 0 1 0 0,-1 0-1 0 0,0 0 0 0 0,0 0 1 0 0,0 0-1 0 0,0 0 1 0 0,0 0-1 0 0,0 0 1 0 0,0 0-1 0 0,0 0 1 0 0,0 0-1 0 0,0-1 1 0 0,0 1-1 0 0,0 0 0 0 0,0 0 1 0 0,0 0-1 0 0,0 0 1 0 0,0 0-1 0 0,0 0 1 0 0,0 0-1 0 0,0 0 1 0 0,0-1-1 0 0,0 1 1 0 0,0 0-1 0 0,0 0 1 0 0,0 0-1 0 0,0 0 0 0 0,0 0 1 0 0,0 0-1 0 0,0 0 1 0 0,0 0-1 0 0,0-1 1 0 0,0 1-1 0 0,0 0 1 0 0,0 0-1 0 0,0 0 1 0 0,0 0-1 0 0,0 0 1 0 0,-1 0-1 0 0,1 0 0 0 0,0 0 1 0 0,0 0-1 0 0,0 0 1 0 0,0 0-1 0 0,0 0 1 0 0,0 0-1 0 0,0 0 1 0 0,0-1-1 0 0,0 1 1 0 0,-1 0-1 0 0,1 0 0 0 0,0 0 1 0 0,0 0-1 0 0,0 0 1 0 0,0 0-1 0 0,0 0 1 0 0,0 0-1 0 0,0 0 1 0 0,0 0-1 0 0,-1 0 1 0 0,1 0-1 0 0,-4 9 1568 0 0,-3 13-1009 0 0,6-19-421 0 0,-2 2-154 0 0,2-4 19 0 0,1-1 10 0 0,0 2-20 0 0,-4 5-54 0 0,0 1-14 0 0,-1 7 3 0 0,5-8-52 0 0,0-2 11 0 0,0-4-9 0 0,0 0 79 0 0,1 6-21 0 0,2-1 3 0 0,-3-5 61 0 0,0 6 24 0 0,-1-2-106 0 0,3 11-5 0 0,2-7-47 0 0,0 0 55 0 0,-4-6 58 0 0,0 4-1 0 0,0 3-30 0 0,0-6 25 0 0,0 4-26 0 0,1-5 21 0 0,2 2-22 0 0,-2-4-16 0 0,-1 1-1 0 0,1 0 0 0 0,-1-1 0 0 0,0 1 1 0 0,0 0-1 0 0,0-1 0 0 0,0 1 1 0 0,0-1-1 0 0,0 1 0 0 0,0 0 0 0 0,-1 2 1 0 0,1 4-3 0 0,0-2 13 0 0,4 20 98 0 0,-4-17-101 0 0,0-7 48 0 0,0 0 0 0 0,1 7-48 0 0,2 0-2 0 0,-2 3 44 0 0,-1 18 20 0 0,0-29-20 0 0,0-1 10 0 0,0 0 2 0 0,0 0 12 0 0,0 4 45 0 0,0-1 1 0 0,-1 0 0 0 0,1 1 0 0 0,0-1 0 0 0,-3 6 0 0 0,3-8-163 0 0,-1 2 34 0 0,1 24 63 0 0,0-21-47 0 0,0 3-11 0 0,0 29 0 0 0,0-14 17 0 0,0-23 64 0 0,0-1-5 0 0,0 2-21 0 0,0 7-34 0 0,0 0 22 0 0,0-2-32 0 0,-3 2-11 0 0,-2 18 0 0 0,5-24 0 0 0,0-2 0 0 0,1-1 0 0 0,-1 1 0 0 0,0-1 0 0 0,0 1 0 0 0,0 0 0 0 0,0-1 0 0 0,0 1 0 0 0,0 0 0 0 0,0-1 0 0 0,0 1 0 0 0,0-1 0 0 0,0 1 0 0 0,0 0 0 0 0,0-1 0 0 0,-1 1 0 0 0,1-1 0 0 0,0 1 0 0 0,0 0 0 0 0,-1-1 0 0 0,1 1 0 0 0,-4 7 1 0 0,3-5 5 0 0,0-1-1 0 0,0 0 0 0 0,1 1 0 0 0,-1-1 0 0 0,1 1 0 0 0,-1-1 1 0 0,1 1-1 0 0,0-1 0 0 0,0 0 0 0 0,0 1 0 0 0,0 3 1 0 0,0 42 175 0 0,0-26-99 0 0,0 1-82 0 0,0-19 1 0 0,-1-5-1 0 0,11 31-1 0 0,-10-22 1 0 0,1-1 0 0 0,2 1 0 0 0,-1 1 0 0 0,1 2 0 0 0,-2-3 0 0 0,3-2 0 0 0,0 3 0 0 0,0 0 0 0 0,-2-1 0 0 0,1 0 0 0 0,-2 3 0 0 0,2-1 11 0 0,-2 0 32 0 0,0-1-33 0 0,2 2-10 0 0,2-3 0 0 0,-1 0 0 0 0,-4 1 0 0 0,1 1 0 0 0,2-1 0 0 0,-3 0 0 0 0,-3 1 0 0 0,3-1 0 0 0,2-1 0 0 0,-4 0 0 0 0,1 0 0 0 0,1 3 0 0 0,-4-3 0 0 0,0 1 11 0 0,-5 19 160 0 0,0 15-225 0 0,8-33 54 0 0,1-4 0 0 0,0 0-10 0 0,0 0-43 0 0,0-3-2607 0 0,0-3 2072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35.446"/>
    </inkml:context>
    <inkml:brush xml:id="br0">
      <inkml:brushProperty name="width" value="0.05" units="cm"/>
      <inkml:brushProperty name="height" value="0.05" units="cm"/>
      <inkml:brushProperty name="color" value="#E71224"/>
    </inkml:brush>
  </inkml:definitions>
  <inkml:trace contextRef="#ctx0" brushRef="#br0">129 0 6320 0 0,'0'0'133'0'0,"0"0"32"0"0,0 0 51 0 0,0 0 22 0 0,0 0 2 0 0,-11 5 2152 0 0,10-5-2325 0 0,-2 0-80 0 0,-5 8 564 0 0,6-5-420 0 0,0 1-1 0 0,0 0 1 0 0,0 0-1 0 0,0-1 1 0 0,-1 7-1 0 0,-5 11 752 0 0,2 10-247 0 0,4-28-513 0 0,0 0-1 0 0,1-1 1 0 0,-1 1 0 0 0,1 1 0 0 0,0-1-1 0 0,0 0 1 0 0,0 0 0 0 0,0 0 0 0 0,0 6-1 0 0,1 55 357 0 0,-5-25-60 0 0,5-37-343 0 0,0-2 16 0 0,0 0-1 0 0,0 2-15 0 0,0 6 10 0 0,0-6 1 0 0,0-2 59 0 0,0 0 23 0 0,0 0 7 0 0,0 2-29 0 0,0 32-106 0 0,0-24 14 0 0,0-8 10 0 0,0-2 0 0 0,0 0 0 0 0,0 2-11 0 0,0 46 152 0 0,0-47-149 0 0,0 0 21 0 0,0 6 6 0 0,0 4 10 0 0,0-2-2 0 0,0 2-22 0 0,0-2-5 0 0,0 21 11 0 0,0-28-16 0 0,0-2 31 0 0,0 8 6 0 0,0 42 592 0 0,0-41-688 0 0,1-1 0 0 0,3 1 27 0 0,-4-9-23 0 0,0 14 227 0 0,2 8-226 0 0,-1-17 13 0 0,0-1-1 0 0,-1 1 1 0 0,0-1 0 0 0,0 10-1 0 0,0 14 154 0 0,3-20-102 0 0,-2-2-74 0 0,-4 9 61 0 0,-6 25 221 0 0,8-38-257 0 0,1-1-1 0 0,-1 1 0 0 0,1-1 1 0 0,0 1-1 0 0,-1-1 1 0 0,1 1-1 0 0,0-1 0 0 0,0 1 1 0 0,0-1-1 0 0,0 1 1 0 0,0 0-1 0 0,1 1 1 0 0,0 11 132 0 0,-1-1-149 0 0,-2-11-9 0 0,0 0 18 0 0,2 8 43 0 0,1-1-55 0 0,2 8 142 0 0,-4-13-6 0 0,-1 2 11 0 0,1 19 20 0 0,1 13-85 0 0,0-10 196 0 0,0-27-277 0 0,0 0-1 0 0,0-1 0 0 0,0 1 0 0 0,0 0 0 0 0,0-1 1 0 0,0 1-1 0 0,0 0 0 0 0,0-1 0 0 0,0 1 0 0 0,0 0 1 0 0,0-1-1 0 0,0 1 0 0 0,0-1 0 0 0,0 1 0 0 0,-1 0 0 0 0,1-1 1 0 0,0 1-1 0 0,-1-1 0 0 0,1 2 0 0 0,-1-2-4 0 0,1 1 0 0 0,-1 0-1 0 0,1-1 1 0 0,0 1 0 0 0,0 0 0 0 0,-1-1-1 0 0,1 1 1 0 0,0 0 0 0 0,0-1 0 0 0,0 1-1 0 0,0 0 1 0 0,0-1 0 0 0,0 1-1 0 0,0 0 1 0 0,0 0 0 0 0,0-1 0 0 0,0 1-1 0 0,0 1 1 0 0,0 9-52 0 0,-4 1 46 0 0,3-13 8 0 0,2 34 3 0 0,-2-24 10 0 0,-2-1 32 0 0,2 1-22 0 0,1-5 22 0 0,0 2-33 0 0,0 38 54 0 0,0-33-64 0 0,0-3 0 0 0,0 1 0 0 0,0-2 0 0 0,1 5-3 0 0,-1-12-2 0 0,-4 12 141 0 0,3-3-136 0 0,0 1 0 0 0,-2-3 0 0 0,2 1 11 0 0,1-8-10 0 0,0 0-1 0 0,0 0 1 0 0,0 0 0 0 0,0 0-1 0 0,1 0 1 0 0,-1 0 0 0 0,0 0 0 0 0,0 0-1 0 0,0 0 1 0 0,0 0 0 0 0,0 0-1 0 0,0 0 1 0 0,0 0 0 0 0,0 0-1 0 0,0 0 1 0 0,0 0 0 0 0,0 0-1 0 0,0 0 1 0 0,0 0 0 0 0,0 0-1 0 0,0 0 1 0 0,0 0 0 0 0,0 0 0 0 0,0 0-1 0 0,0 0 1 0 0,0 0 0 0 0,0 0-1 0 0,0 0 1 0 0,1 0 0 0 0,-1 0-1 0 0,0 0 1 0 0,0 0 0 0 0,0 0-1 0 0,0 0 1 0 0,0 0 0 0 0,0 1-1 0 0,0-1 1 0 0,0 0 0 0 0,0 0 0 0 0,0 0-1 0 0,0 0 1 0 0,0 0 0 0 0,0 0-1 0 0,0 0 1 0 0,0 0 0 0 0,0 0-1 0 0,0 0 1 0 0,0 0 0 0 0,0 0-1 0 0,0 0 1 0 0,0 0 0 0 0,0 0-1 0 0,0 0 1 0 0,0 0 0 0 0,0 0 0 0 0,0 0-1 0 0,0 0 1 0 0,0 0 0 0 0,0 0-1 0 0,0 1 1 0 0,0-1 0 0 0,6-3-1 0 0,-4 2-43 0 0,2 0 32 0 0,1-2 11 0 0,3 4 11 0 0,-4 6 32 0 0,-4 1-33 0 0,-3-2-20 0 0,1-5-33 0 0,-4-1 22 0 0,4 0-33 0 0,2 0-10 0 0,0 0 11 0 0,-3-5 42 0 0,2 0 1 0 0,1 3-44 0 0,0 1 1 0 0,0-4 53 0 0,0 4 53 0 0,0 1-13 0 0,2 3-163 0 0,0-1 0 0 0,0 1 0 0 0,-1 0 0 0 0,1 0 0 0 0,-1 0 0 0 0,2 6 0 0 0,-3-4 74 0 0,1-2 18 0 0,-1 1 1 0 0,0-1-1 0 0,-1 0 0 0 0,1 1 0 0 0,0-1 1 0 0,-1 0-1 0 0,0 0 0 0 0,0 1 1 0 0,0-1-1 0 0,0 0 0 0 0,0 0 1 0 0,-2 3-1 0 0,0 2 22 0 0,2-6-1 0 0,0 1 1 0 0,1-1-1 0 0,-1 1 1 0 0,0-1-1 0 0,0 0 1 0 0,-1 1-1 0 0,0 1 1 0 0,-1-3-45 0 0,-4-4 1 0 0,6 3 51 0 0,0 0 0 0 0,1 0-1 0 0,-1 0 1 0 0,0 0 0 0 0,1-1 0 0 0,-1 1 0 0 0,0 0-1 0 0,1 0 1 0 0,-1-1 0 0 0,1 1 0 0 0,-1 0 0 0 0,0-1-1 0 0,1 1 1 0 0,-1-1 0 0 0,1 1 0 0 0,-1 0 0 0 0,1-1-1 0 0,-1 0 1 0 0,1 1 0 0 0,-1-1 0 0 0,1 0 0 0 0,-5-8-25 0 0,4 9 27 0 0,1 0 0 0 0,-1-1 0 0 0,1 1 0 0 0,-1-1 0 0 0,1 1 0 0 0,0-1 0 0 0,-1 1 0 0 0,1-1 0 0 0,0 1 0 0 0,-1-1 0 0 0,1 1 0 0 0,0-1 0 0 0,0 0 0 0 0,-1 1 0 0 0,1-1 0 0 0,0 0 0 0 0,0 1 0 0 0,0-1 0 0 0,0 1 0 0 0,0-1 0 0 0,0 0 0 0 0,0 1 0 0 0,0-1 0 0 0,0 0 0 0 0,0 1 0 0 0,0-1 0 0 0,1 0 0 0 0,-1-1 0 0 0,0-18-64 0 0,1 15 64 0 0,3-1 0 0 0,0 5 0 0 0,2 1 0 0 0,1 0 0 0 0,-1 4 0 0 0,1 4 0 0 0,-5-1 0 0 0,1-1 0 0 0,-1 3 0 0 0,0 0 0 0 0,-4 6 2 0 0,1-9-57 0 0,-1-2 44 0 0,-4 2 1 0 0,5-6-2 0 0,-1-1 1 0 0,1 1-1 0 0,-1 0 1 0 0,1 0-1 0 0,0-1 0 0 0,-1 1 1 0 0,1-1-1 0 0,-1 1 1 0 0,-1-3-1 0 0,1 3 0 0 0,0-1-31 0 0,-2-4 20 0 0,2 3-14 0 0,1-1 0 0 0,-1 1 0 0 0,0-1-1 0 0,1 1 1 0 0,0-1 0 0 0,0 0 0 0 0,0 0-1 0 0,0 0 1 0 0,0 0 0 0 0,0 0 0 0 0,1 0-1 0 0,-1 0 1 0 0,1 0 0 0 0,0 0 0 0 0,0 0-1 0 0,0 0 1 0 0,1-5 0 0 0,0-6-607 0 0,-1 12 579 0 0,0 0 1 0 0,1 1-1 0 0,-1-1 0 0 0,1 1 1 0 0,-1-1-1 0 0,1 1 0 0 0,0-1 1 0 0,0 1-1 0 0,0 0 1 0 0,0-1-1 0 0,0 1 0 0 0,0 0 1 0 0,0 0-1 0 0,2-2 1 0 0,-3 2-170 0 0,4-2-1063 0 0,-3 2 548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42.844"/>
    </inkml:context>
    <inkml:brush xml:id="br0">
      <inkml:brushProperty name="width" value="0.05" units="cm"/>
      <inkml:brushProperty name="height" value="0.05" units="cm"/>
      <inkml:brushProperty name="color" value="#E71224"/>
    </inkml:brush>
  </inkml:definitions>
  <inkml:trace contextRef="#ctx0" brushRef="#br0">58 1 5336 0 0,'0'0'112'0'0,"0"0"30"0"0,0 0 4 0 0,0 0-2 0 0,0 0 0 0 0,0 0-14 0 0,0 0-52 0 0,0 0-4 0 0,0 0 38 0 0,0 0-12 0 0,0 0-10 0 0,0 0 15 0 0,0 0 75 0 0,0 0 39 0 0,0 0 5 0 0,0 0 4 0 0,0 0 17 0 0,0 0 10 0 0,0 0 1 0 0,0 0-8 0 0,0 0-34 0 0,0 0-12 0 0,0 0-2 0 0,0 0-14 0 0,0 0-56 0 0,0 0-30 0 0,0 0-4 0 0,0 0-2 0 0,0 0-6 0 0,0 0-6 0 0,0 0-2 0 0,0 0-3 0 0,0 0-5 0 0,0 0 13 0 0,0 0-15 0 0,0 0-1 0 0,0 0 16 0 0,0 0-14 0 0,0 0 0 0 0,0 0 1 0 0,0 0 0 0 0,0 0-2 0 0,0 0 1 0 0,0 0 14 0 0,-6 8 51 0 0,5 0 1224 0 0,0 3 1266 0 0,-13 16-2629 0 0,13-24 84 0 0,1 5 13 0 0,-2 8 206 0 0,2-14-295 0 0,-1 0 0 0 0,1-1 0 0 0,0 1 0 0 0,-1 0 1 0 0,1-1-1 0 0,0 1 0 0 0,0 0 0 0 0,0-1 0 0 0,0 1 0 0 0,1 0 0 0 0,-1-1 0 0 0,0 1 1 0 0,1 0-1 0 0,0 2 0 0 0,0 0 106 0 0,-1 26-298 0 0,0-22 230 0 0,0-3-1 0 0,0 0 0 0 0,0 0 1 0 0,1 0-1 0 0,0 0 0 0 0,1 5 0 0 0,-1 1-31 0 0,3 44-95 0 0,-4-49 60 0 0,4 19-74 0 0,-3-20 102 0 0,-1-4 66 0 0,0-1-2 0 0,0 2-76 0 0,1-1 1 0 0,0 1-1 0 0,-1 0 1 0 0,1-1 0 0 0,-1 1-1 0 0,1 0 1 0 0,-1-1-1 0 0,0 1 1 0 0,0 0 0 0 0,0 2-1 0 0,1 2 63 0 0,11 34-44 0 0,-10-32-11 0 0,-1 0 0 0 0,0 0 0 0 0,0 11 0 0 0,1-2 0 0 0,-1-15 0 0 0,0 0 0 0 0,-1 1 0 0 0,1-1 0 0 0,-1 0 0 0 0,0 0 0 0 0,0 1 0 0 0,0-1 0 0 0,0 0 0 0 0,0 1 0 0 0,0 1 0 0 0,0 64 0 0 0,-1-45 0 0 0,0-21 2 0 0,1-1 0 0 0,-1 1 0 0 0,1 0 0 0 0,0-1 1 0 0,0 1-1 0 0,-1 0 0 0 0,1 0 0 0 0,0-1 0 0 0,1 1 1 0 0,-1 3-1 0 0,3 33 38 0 0,5 6-40 0 0,-7-33 0 0 0,-1-3 0 0 0,3 1 0 0 0,-2 3 0 0 0,-1-2 0 0 0,0 0 0 0 0,0 1 0 0 0,-1-2 0 0 0,-2 12 16 0 0,3-19 64 0 0,0-1 0 0 0,4 31-80 0 0,-4-32 2 0 0,0 0 1 0 0,0 1 0 0 0,0-1-1 0 0,0 1 1 0 0,0-1 0 0 0,-1 0 0 0 0,1 1-1 0 0,0-1 1 0 0,0 1 0 0 0,1-1 0 0 0,-1 1-1 0 0,0-1 1 0 0,0 0 0 0 0,0 1 0 0 0,0-1-1 0 0,0 1 1 0 0,0-1 0 0 0,0 0 0 0 0,1 1-1 0 0,-1-1 1 0 0,0 0 0 0 0,0 1 0 0 0,1-1-1 0 0,-1 1 1 0 0,2 1-11 0 0,-1 11-3 0 0,-1-7-39 0 0,3 18-101 0 0,-1-21 151 0 0,-2-3 0 0 0,-1 27 0 0 0,1-19 0 0 0,1 8 0 0 0,-3-4 0 0 0,-1-4 0 0 0,2 9 0 0 0,-1 1 140 0 0,0 27 0 0 0,2-40-140 0 0,-4 17 0 0 0,2-6 64 0 0,0 1 0 0 0,1-1 1 0 0,1 24-1 0 0,0-9-66 0 0,-1-23 3 0 0,-2 2-1 0 0,3-1 0 0 0,-1 6 0 0 0,1-14 0 0 0,4 11 0 0 0,-3-5 0 0 0,-1 1 0 0 0,0 1 0 0 0,0 1 0 0 0,0 0 0 0 0,0 1 0 0 0,0-2 0 0 0,0 1 0 0 0,0-2 0 0 0,0 0 0 0 0,0 1 0 0 0,0 2 0 0 0,0-2 0 0 0,1 2 0 0 0,2 1 0 0 0,-2-3 0 0 0,-1 1 0 0 0,0-1 0 0 0,0 2 0 0 0,-1 1 0 0 0,-2-3 0 0 0,1 1 0 0 0,-1 0 0 0 0,3-2 0 0 0,0 3 0 0 0,0-3 0 0 0,5 3 0 0 0,-5-11 0 0 0,-1 25 0 0 0,2-17 0 0 0,2 3 0 0 0,-3-3 0 0 0,-3 1 0 0 0,2-1 0 0 0,1 3 0 0 0,0-3 0 0 0,1 0 0 0 0,2 1 0 0 0,-2 2 0 0 0,-1-3 0 0 0,0 35 0 0 0,0-35 0 0 0,3 1 0 0 0,-2-8 0 0 0,-1-1 0 0 0,1 1 0 0 0,-1 0 0 0 0,0 0 0 0 0,0 0 0 0 0,1 0 0 0 0,-1-1 0 0 0,0 1 0 0 0,0 0 0 0 0,0 0 0 0 0,0 0 0 0 0,0 0 0 0 0,0 0 0 0 0,0 0 0 0 0,0-1 0 0 0,-1 3 0 0 0,0 0 0 0 0,0 5 0 0 0,-2-2 0 0 0,3 4 0 0 0,0-6 0 0 0,-1 1 0 0 0,1-1 0 0 0,-1 0 0 0 0,-1 8 0 0 0,1-9 0 0 0,1-2 5 0 0,0 1 1 0 0,0-1 0 0 0,0 1 0 0 0,0-1 0 0 0,0 1-1 0 0,0-1 1 0 0,-1 1 0 0 0,1-1 0 0 0,0 0 0 0 0,-2 3 0 0 0,1 2 1 0 0,1 137-7 0 0,0-105 11 0 0,0-9 42 0 0,0-19-53 0 0,0 35 64 0 0,-1-37-64 0 0,-2 0 0 0 0,2-6 0 0 0,1 0 0 0 0,-1 1 0 0 0,1-1 0 0 0,0 0 0 0 0,0 0 0 0 0,0 0 0 0 0,0 0 0 0 0,0 0 0 0 0,0 0 0 0 0,1 3 0 0 0,-1-3 0 0 0,1 0 0 0 0,-1-1 0 0 0,0 1 0 0 0,0 0 0 0 0,0-1 0 0 0,0 1 0 0 0,0 0 0 0 0,0-1 0 0 0,-1 1 0 0 0,0 2 0 0 0,-2 10 16 0 0,2-9 34 0 0,2 12-41 0 0,-1 18 44 0 0,0-26-53 0 0,0 35 64 0 0,0-5 64 0 0,0-28-108 0 0,1-12-8 0 0,0 0-5 0 0,0 5 0 0 0,0 34 19 0 0,-1-10 38 0 0,0-20-64 0 0,0-1 0 0 0,1 3 0 0 0,2 0 0 0 0,-2-1 0 0 0,1 14-3 0 0,-1-17 14 0 0,0-1 1 0 0,-1 1-1 0 0,0-1 0 0 0,0 9 1 0 0,0 5-2 0 0,0 105 582 0 0,-4-105-528 0 0,4-11-64 0 0,0 1 0 0 0,0 1 0 0 0,0 0 0 0 0,0 1 0 0 0,0-3 0 0 0,0 0 0 0 0,0 0 0 0 0,0 3 0 0 0,0-1 0 0 0,0 1 0 0 0,0 0 0 0 0,0-2 0 0 0,0-1 0 0 0,0 3 0 0 0,0 1 0 0 0,0-11-2 0 0,-4 10 68 0 0,3-3-12 0 0,1 0-44 0 0,0 3-10 0 0,0 31 242 0 0,0-40-312 0 0,0-1 2 0 0,0 7 15 0 0,0-1 42 0 0,0 1 11 0 0,0 1 0 0 0,1-2 0 0 0,2 1 0 0 0,-2 0 0 0 0,-1 1 0 0 0,3 2 0 0 0,-2-3 0 0 0,-1-1 0 0 0,0 1 0 0 0,0 1 0 0 0,0-2 0 0 0,0 1 0 0 0,0 1 0 0 0,0-2 0 0 0,0-3 0 0 0,-1 4 0 0 0,-2 1 0 0 0,3 1 0 0 0,3-1 0 0 0,-2-1 0 0 0,-1-1 0 0 0,0-2 0 0 0,0 5 0 0 0,0 0 0 0 0,-2 17 58 0 0,1-15-32 0 0,0-1 0 0 0,1 22 0 0 0,-1-22-26 0 0,-2 1 64 0 0,2-11-77 0 0,1 1-1 0 0,0-1 1 0 0,-1 1-1 0 0,1-1 1 0 0,0 1-1 0 0,0-1 1 0 0,0 1-1 0 0,0-1 1 0 0,0 1-1 0 0,1 2 1 0 0,-1 0-24 0 0,0-3 106 0 0,0 1-1 0 0,0 6-29 0 0,0 23-283 0 0,1-24 233 0 0,2 2 11 0 0,-2 0 15 0 0,-1-7 54 0 0,0-2-1 0 0,0 0-33 0 0,0 0-114 0 0,0 0-11 0 0,0 0 32 0 0,0 1 88 0 0,0 6-20 0 0,0 2-20 0 0,0-7-44 0 0,0-2-10 0 0,-2 0 11 0 0,-4 0 32 0 0,5 0-33 0 0,-1 0 1 0 0,-4 0 32 0 0,5 0-33 0 0,2 2 1 0 0,6 3 42 0 0,-3 0 30 0 0,1-2 83 0 0,-3 3 82 0 0,5 21-417 0 0,-6-12 233 0 0,-2-7 0 0 0,-3 1 0 0 0,0-3 11 0 0,2-4 32 0 0,-5 1-33 0 0,-2-3-10 0 0,0-4 0 0 0,0 0-12 0 0,1 0-36 0 0,3-3 36 0 0,5 5 12 0 0,-1 1 0 0 0,0 0-1 0 0,-1-1 1 0 0,1 1 0 0 0,0 0-1 0 0,0 0 1 0 0,0-1 0 0 0,-1 1-1 0 0,-1-1 1 0 0,2 1-3 0 0,0 1 0 0 0,1 0 0 0 0,-1-1 0 0 0,1 1-1 0 0,-1-1 1 0 0,1 1 0 0 0,-1-1 0 0 0,1 1 0 0 0,-1-1 0 0 0,1 1 0 0 0,0-1 0 0 0,-1 1-1 0 0,1-1 1 0 0,0 0 0 0 0,-1 0 0 0 0,-2-5-10 0 0,3 4 8 0 0,-1 0 1 0 0,0 0-1 0 0,1 1 0 0 0,0-1 1 0 0,-1 0-1 0 0,1 0 1 0 0,0 0-1 0 0,0 0 0 0 0,0 0 1 0 0,1-3-1 0 0,0 1-6 0 0,0 3 11 0 0,-1 1 0 0 0,0-1 0 0 0,1 1 0 0 0,-1-1 0 0 0,0 0 0 0 0,0 1 0 0 0,1-1 0 0 0,-1 1 0 0 0,0-1 0 0 0,0 0 0 0 0,0 1 0 0 0,0-1 0 0 0,0 0 0 0 0,0 1 0 0 0,0-2 0 0 0,1-5 0 0 0,3 2 0 0 0,0-2 0 0 0,1 3 0 0 0,-1 0 0 0 0,5 0 0 0 0,-2 4 0 0 0,6 8 11 0 0,-7-4 32 0 0,-6-3-43 0 0,1-1 1 0 0,0 1 0 0 0,-1-1 0 0 0,1 1-1 0 0,-1 0 1 0 0,1-1 0 0 0,-1 1-1 0 0,1 0 1 0 0,-1 0 0 0 0,1-1-1 0 0,-1 1 1 0 0,0 0 0 0 0,1 0-1 0 0,-1 0 1 0 0,0 0 0 0 0,0 0-1 0 0,0 0 0 0 0,0 0 0 0 0,1 0 0 0 0,-1 0 0 0 0,0 0 0 0 0,0 0 0 0 0,0 0 0 0 0,1 0 0 0 0,-1-1 0 0 0,1 1 0 0 0,-1 0 0 0 0,0 0 0 0 0,1 0 0 0 0,-1-1 0 0 0,2 2-1 0 0,3 6 6 0 0,-4-4-12 0 0,-2 8 73 0 0,0-3-66 0 0,-3 1 0 0 0,-1-5 0 0 0,-3-1 0 0 0,-1-1 0 0 0,0-3 0 0 0,6 0 0 0 0,-10-7 0 0 0,12 7 1 0 0,1 0-1 0 0,-1 0 0 0 0,1 0 0 0 0,0 0 0 0 0,-1-1 0 0 0,1 1 0 0 0,-1 0 0 0 0,1 0 0 0 0,0-1 0 0 0,-1 1 0 0 0,1 0 0 0 0,0 0 0 0 0,-1-1 0 0 0,1 1 0 0 0,0 0 0 0 0,-1-1 0 0 0,1 1 0 0 0,0 0 1 0 0,0-1-1 0 0,-1 1 0 0 0,1-1 0 0 0,0 1 0 0 0,0 0 0 0 0,0-1 0 0 0,0 0 0 0 0,-3-3-55 0 0,0-1 44 0 0,3-2 1 0 0,0-1-33 0 0,0 3 32 0 0,0-2 11 0 0,4 3 0 0 0,1 0 0 0 0,-1 1 0 0 0,1 3-10 0 0,1 0-44 0 0,-5 0 41 0 0,0 1 0 0 0,0-1-1 0 0,0 0 1 0 0,0 1-1 0 0,0-1 1 0 0,0 1-1 0 0,0-1 1 0 0,0 1-1 0 0,0-1 1 0 0,-1 1-1 0 0,1 0 1 0 0,0 0-1 0 0,0-1 1 0 0,-1 1-1 0 0,1 0 1 0 0,0 0-1 0 0,-1 0 1 0 0,1 0-1 0 0,0 1 1 0 0,6 7-543 0 0,2-1 174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51.215"/>
    </inkml:context>
    <inkml:brush xml:id="br0">
      <inkml:brushProperty name="width" value="0.05" units="cm"/>
      <inkml:brushProperty name="height" value="0.05" units="cm"/>
      <inkml:brushProperty name="color" value="#E71224"/>
    </inkml:brush>
  </inkml:definitions>
  <inkml:trace contextRef="#ctx0" brushRef="#br0">45 0 2488 0 0,'0'0'116'0'0,"0"0"51"0"0,-1 1 22 0 0,-9 24-135 0 0,5-11 1348 0 0,4-12 2022 0 0,0-3 2808 0 0,1-1-6142 0 0,-4 12 204 0 0,-1 10 18 0 0,5-18-194 0 0,0-2-12 0 0,0 0-2 0 0,0 0 8 0 0,0 0 33 0 0,0 0 14 0 0,0 0 1 0 0,0 0-16 0 0,0 0-59 0 0,0 0 6 0 0,0 0 2 0 0,0 0-13 0 0,0 0-13 0 0,0 0-3 0 0,0 0 4 0 0,0 0 12 0 0,0 0-7 0 0,0 0 12 0 0,0 0-12 0 0,0 0 14 0 0,0 0 9 0 0,1 11 915 0 0,0-7-1014 0 0,1 0 1 0 0,-1 0-1 0 0,0 0 1 0 0,0 0-1 0 0,0 8 0 0 0,-1-11 5 0 0,0 0-1 0 0,1 1 0 0 0,-1-1 0 0 0,0 0 0 0 0,0 0 0 0 0,1 1 0 0 0,-1-1 0 0 0,0 0 0 0 0,1 0 0 0 0,0 0 0 0 0,0 1 0 0 0,0 1 42 0 0,-1 3-22 0 0,0 2 32 0 0,-2-2 13 0 0,2-5-66 0 0,0-1 0 0 0,0 1 0 0 0,0 0 0 0 0,0 0 0 0 0,0 0-1 0 0,0 0 1 0 0,0-1 0 0 0,0 1 0 0 0,0 0 0 0 0,0 0 0 0 0,0 0 0 0 0,0-1 0 0 0,1 1 0 0 0,-1 0 0 0 0,0 0 0 0 0,1 1-1 0 0,2 4 12 0 0,-2-3 32 0 0,-1 5-22 0 0,0-4 22 0 0,1 5-22 0 0,3 23 96 0 0,4-2-117 0 0,-7-28 0 0 0,-1-2 0 0 0,0 1 0 0 0,1 0 0 0 0,-1 0 0 0 0,0 0 0 0 0,0-1 0 0 0,0 1 0 0 0,0 0 0 0 0,0 0 0 0 0,0 0 0 0 0,0-1 0 0 0,0 1 0 0 0,0 0 0 0 0,0 0 0 0 0,0 0 0 0 0,0-1 0 0 0,-1 1 0 0 0,1 0 0 0 0,0 0 0 0 0,-1 1 0 0 0,-2 4 12 0 0,2-5 0 0 0,1 0 1 0 0,0 0-1 0 0,-1 0 0 0 0,1 0 0 0 0,0 0 0 0 0,-1 0 0 0 0,1 0 0 0 0,0 0 0 0 0,0 0 0 0 0,0 0 0 0 0,0 0 0 0 0,0 1 0 0 0,-2 22 214 0 0,2-14-183 0 0,0 1-10 0 0,0-10-22 0 0,-4 13 19 0 0,3-4-30 0 0,1 24 0 0 0,0 3 0 0 0,1-26 0 0 0,0-10 0 0 0,1 1 0 0 0,-1 20 0 0 0,-1 3 0 0 0,3-14 0 0 0,-2-3 0 0 0,0 0 0 0 0,2-1 0 0 0,0 9 0 0 0,3 9 0 0 0,-5-18 0 0 0,-1 1 0 0 0,0 0 0 0 0,0 0 0 0 0,0 0 0 0 0,7 11 0 0 0,-5-10 0 0 0,-3-1 0 0 0,2-5 0 0 0,-1-3 0 0 0,0 0 0 0 0,0-1 0 0 0,0 1 0 0 0,0 0 0 0 0,0 0 0 0 0,0 0 0 0 0,0 0 0 0 0,0 0 0 0 0,0 0 0 0 0,1 0 0 0 0,-1 0 0 0 0,0 0 0 0 0,0 0 0 0 0,0 0 0 0 0,0 0 0 0 0,0 0 0 0 0,0 0 0 0 0,0 0 0 0 0,0 0 0 0 0,0 0 0 0 0,0 0 0 0 0,1 0 0 0 0,-1 0 0 0 0,0 0 0 0 0,0 0 0 0 0,0 0 0 0 0,0 0 0 0 0,0 0 0 0 0,0 0 0 0 0,0 0 0 0 0,0 0 0 0 0,0 0 0 0 0,0 1 0 0 0,0-1 0 0 0,0 0 0 0 0,0 0 0 0 0,1 0 0 0 0,-1 0 0 0 0,0 0 0 0 0,0 0 0 0 0,0 0 0 0 0,0 0 0 0 0,0 0 0 0 0,0 0 0 0 0,0 0 0 0 0,0 0 0 0 0,0 0 0 0 0,0 1 0 0 0,0-1 0 0 0,0 0 0 0 0,0 0 0 0 0,0 0 0 0 0,0 0 0 0 0,0 0 0 0 0,0 0 0 0 0,0 0 0 0 0,9 27 0 0 0,-8-18 0 0 0,0 0 0 0 0,3 5 0 0 0,-4-14 0 0 0,0 21 0 0 0,3-2 0 0 0,-2-11 0 0 0,-1 0 0 0 0,0 0 0 0 0,0 1 0 0 0,0 1 0 0 0,0-2 0 0 0,0 0 0 0 0,0 1 0 0 0,0 2 0 0 0,0-3 0 0 0,0 1 0 0 0,0 1 0 0 0,0-1 0 0 0,0 34 0 0 0,1-40 0 0 0,0 0 0 0 0,-4 11 0 0 0,0-6 0 0 0,-1 4 0 0 0,3-4 0 0 0,1-2 0 0 0,0 4 0 0 0,0-5 0 0 0,-1 1 0 0 0,1 0 0 0 0,-1-1 0 0 0,-2 7 0 0 0,3-11 0 0 0,-3 8 0 0 0,2 2 0 0 0,0-3 0 0 0,-2 1 0 0 0,3 1 0 0 0,0-1 0 0 0,0 0 0 0 0,0 2 0 0 0,-1-3 0 0 0,-3-1 0 0 0,0 2 0 0 0,4 1 0 0 0,0 0 0 0 0,0-2 0 0 0,0 3 0 0 0,0-3 0 0 0,0 0 0 0 0,0 1 0 0 0,0 2 0 0 0,0-2 0 0 0,0 1 0 0 0,0-2 0 0 0,0 0 0 0 0,0 28 0 0 0,0-33 0 0 0,1-2 0 0 0,-1-1 0 0 0,0 1 0 0 0,0 0 0 0 0,0 0 0 0 0,0 0 0 0 0,0 0 0 0 0,0-1 0 0 0,0 1 0 0 0,0 0 0 0 0,0 0 0 0 0,0 0 0 0 0,0 0 0 0 0,0 0 0 0 0,0-1 0 0 0,-1 1 0 0 0,1 0 0 0 0,-1 1 0 0 0,-7 27 0 0 0,8-22 0 0 0,0 2 0 0 0,0 1 0 0 0,0 0 0 0 0,0 33 0 0 0,0-34 0 0 0,0 1 0 0 0,0-1 0 0 0,0 0 0 0 0,0 1 0 0 0,0-1 0 0 0,0-1 0 0 0,0 3 0 0 0,0-3 0 0 0,0 1 0 0 0,0-1 0 0 0,0 3 0 0 0,0-11 0 0 0,0 1 0 0 0,0 0 0 0 0,0 0 0 0 0,0-1 0 0 0,0 1 0 0 0,0 0 0 0 0,0-1 0 0 0,0 1 0 0 0,0 0 0 0 0,0 0 0 0 0,0-1 0 0 0,0 1 0 0 0,-1 0 0 0 0,1-1 0 0 0,0 1 0 0 0,0 0 0 0 0,-1-1 0 0 0,0 2 0 0 0,1-1 0 0 0,0-1 0 0 0,-1 1 0 0 0,1-1 0 0 0,0 1 0 0 0,-1 0 0 0 0,1-1 0 0 0,0 1 0 0 0,0-1 0 0 0,0 1 0 0 0,0 0 0 0 0,-1-1 0 0 0,1 1 0 0 0,0 0 0 0 0,0-1 0 0 0,0 1 0 0 0,0 0 0 0 0,1-1 0 0 0,-1 1 0 0 0,0 0 0 0 0,-4 16 0 0 0,4-6 0 0 0,-1-3 0 0 0,-2 0 0 0 0,2 1 0 0 0,1 1 0 0 0,0-1 0 0 0,0 0 0 0 0,1 1 0 0 0,2 2 0 0 0,-2-13 0 0 0,-1 35 0 0 0,0 1 0 0 0,0-27 0 0 0,0 0 0 0 0,0 6 0 0 0,0-12 0 0 0,-4 10 0 0 0,3 3 0 0 0,0-6 0 0 0,-2-1 0 0 0,2-2 5 0 0,0 1-13 0 0,3 6 75 0 0,-3-4-67 0 0,-2 0 0 0 0,2 1 0 0 0,1-3 0 0 0,0 3 0 0 0,0-2 0 0 0,0 0 0 0 0,0 3 0 0 0,0-3 0 0 0,-1 1 0 0 0,-2-1 0 0 0,3 0 0 0 0,0 2 0 0 0,0-1 0 0 0,0-1 0 0 0,0 1 0 0 0,0 1 0 0 0,0-1 0 0 0,0-1 0 0 0,0 3 0 0 0,0-1 0 0 0,0 0 0 0 0,3-1 0 0 0,-1-3 0 0 0,-1 0 0 0 0,-3 17 0 0 0,2-14 0 0 0,0 1 0 0 0,0-1 0 0 0,0-2 0 0 0,0 49 0 0 0,0-20 0 0 0,0 0 0 0 0,0 58 0 0 0,0-66 0 0 0,0-16 5 0 0,-2-11-12 0 0,1-2 3 0 0,0 5 10 0 0,1 32 58 0 0,0-25-64 0 0,0-3 0 0 0,3 1 0 0 0,-2-1 0 0 0,-1 2 0 0 0,0-4 0 0 0,1 4 0 0 0,2-1 0 0 0,-2 0 0 0 0,-1 1 0 0 0,0-1 0 0 0,0-2 0 0 0,3 2 0 0 0,-2-1 0 0 0,0 5 0 0 0,0-11 0 0 0,1 0 0 0 0,-1 17 0 0 0,-1-8 0 0 0,3-3 0 0 0,-2 0 0 0 0,-1 1 0 0 0,0 0 11 0 0,0-6 32 0 0,0 4-33 0 0,0 2-10 0 0,0 1 0 0 0,1-1 0 0 0,2-1 0 0 0,-2 1 0 0 0,-1 0 11 0 0,0-6 32 0 0,0 2-22 0 0,-1-2 22 0 0,-2 3-22 0 0,-2 7 33 0 0,4-6-39 0 0,2 2 33 0 0,-1 2-48 0 0,0-3 0 0 0,0-6 9 0 0,0 0 0 0 0,0 1 0 0 0,0-1 0 0 0,-1 0 0 0 0,1 1 0 0 0,0-1 0 0 0,-1 0 0 0 0,0 1 0 0 0,0 1 0 0 0,-1 0 27 0 0,-1 4-40 0 0,3-5-55 0 0,0 5 44 0 0,0 0 15 0 0,0 3 0 0 0,0-4 11 0 0,0-5 32 0 0,0 39-86 0 0,0-40 75 0 0,0-1-53 0 0,0 0 42 0 0,0 2-53 0 0,0 4 11 0 0,-2-2-32 0 0,2-1 53 0 0,11 11-65 0 0,-6-8 65 0 0,2-4 0 0 0,3 2 2 0 0,-9-4-5 0 0,8 0-60 0 0,-2-2 63 0 0,-6-4-10 0 0,-1 4-49 0 0,0-3-32 0 0,-1 2-5 0 0,-2-2 0 0 0,2 3 47 0 0,0 0 0 0 0,-1 1 0 0 0,1-1 0 0 0,-1 0-1 0 0,0 1 1 0 0,1-1 0 0 0,-1 1 0 0 0,0 0-1 0 0,0 0 1 0 0,0-1 0 0 0,0 1 0 0 0,-4-1-1 0 0,5 1-14 0 0,1 1 0 0 0,0 0 0 0 0,0 0 0 0 0,0 0 0 0 0,-2 0 11 0 0,-4-3 32 0 0,5 2-38 0 0,1 1-32 0 0,0 0 1 0 0,0 0 20 0 0,0 0 6 0 0,0 0 0 0 0,0 0-2 0 0,0 0-12 0 0,0 0-2 0 0,0 0 0 0 0,-1 1-2 0 0,-2 4-12 0 0,1-2 4 0 0,-1 5 20 0 0,3 2 17 0 0,0-1 42 0 0,0-2 11 0 0,4 1 0 0 0,0 1 0 0 0,-2-2 0 0 0,4-2 0 0 0,-4 2 0 0 0,3 0 0 0 0,2-2-12 0 0,-5-6-36 0 0,7-13 35 0 0,-8 13 13 0 0,0 0 0 0 0,-1 0 1 0 0,1 0-1 0 0,0 0 0 0 0,-1 1 0 0 0,1-1 0 0 0,-1 0 0 0 0,1-1 0 0 0,-1 1 0 0 0,0 0 0 0 0,1 0 0 0 0,-1 0 0 0 0,0 0 0 0 0,0-1 0 0 0,1-2-10 0 0,-1-1 0 0 0,-1 1 0 0 0,1 0-1 0 0,0 0 1 0 0,-1 0 0 0 0,-2-7 0 0 0,3 8 10 0 0,-1 3 6 0 0,-11-16-79 0 0,7 10-2 0 0,-16-9-103 0 0,20 14 98 0 0,1 1-16 0 0,-3-1-31 0 0,0 1 129 0 0,-7 5-357 0 0,8-4 263 0 0,2-1 16 0 0,0 0 4 0 0,0 0 0 0 0,0 0-4 0 0,0 0-16 0 0,-1 1 12 0 0,-5 2 53 0 0,3-1-16 0 0,0 4 33 0 0,-1 2 10 0 0,3-1-11 0 0,1-4-32 0 0,0 6 33 0 0,0-2-2 0 0,0-4-36 0 0,0 2 46 0 0,1-4 0 0 0,0 0 0 0 0,1 0-1 0 0,-1 0 1 0 0,0 0 0 0 0,0-1 0 0 0,1 1-1 0 0,-1 0 1 0 0,0-1 0 0 0,1 1 0 0 0,-1-1-1 0 0,1 1 1 0 0,-1-1 0 0 0,1 0-1 0 0,-1 0 1 0 0,1 0 0 0 0,-1 0 0 0 0,1 0-1 0 0,-1 0 1 0 0,3 0 0 0 0,-1-1-52 0 0,-2 0 59 0 0,13 0 3 0 0,-12 1 50 0 0,-4-1-3 0 0,-5-3-44 0 0,-1 1-31 0 0,7 2-74 0 0,1 1-54 0 0,0 0-249 0 0,0 0-104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0:58.642"/>
    </inkml:context>
    <inkml:brush xml:id="br0">
      <inkml:brushProperty name="width" value="0.05" units="cm"/>
      <inkml:brushProperty name="height" value="0.05" units="cm"/>
      <inkml:brushProperty name="color" value="#E71224"/>
    </inkml:brush>
  </inkml:definitions>
  <inkml:trace contextRef="#ctx0" brushRef="#br0">129 61 5672 0 0,'0'0'120'0'0,"0"1"5"0"0,0 6-72 0 0,0-5 81 0 0,0-2 26 0 0,0 0 0 0 0,0 0-14 0 0,0 0-55 0 0,0 0-24 0 0,0 0-3 0 0,0 0 2 0 0,0 0 12 0 0,0 0-1 0 0,0 0 0 0 0,0 0 43 0 0,-19-6 2638 0 0,19 6-2760 0 0,-1 1 0 0 0,1-1 0 0 0,0 0 0 0 0,0 1 0 0 0,-1-1 0 0 0,1 0 0 0 0,0 1 0 0 0,-1-1 0 0 0,1 0 0 0 0,-1 1 0 0 0,1-1 0 0 0,0 0 0 0 0,-1 0 1 0 0,1 1-1 0 0,-1-1 0 0 0,1 0 0 0 0,-1 0 0 0 0,1 0 0 0 0,0 0 0 0 0,-1 0 0 0 0,1 0 0 0 0,-1 1 0 0 0,1-1 0 0 0,-1 0 0 0 0,1 0 0 0 0,-1 0 0 0 0,1-1 0 0 0,-1 1 0 0 0,1 0 1 0 0,-1 0-1 0 0,1 0 0 0 0,-1 0 0 0 0,1 0 0 0 0,0-1 0 0 0,-1 1 0 0 0,1 0 0 0 0,-1 0 0 0 0,1 0 0 0 0,0-1 0 0 0,-1 1 0 0 0,1 0 0 0 0,0-1 0 0 0,-1 1 0 0 0,1 0 0 0 0,0-1 0 0 0,-1 1 1 0 0,1-1-1 0 0,0 1 0 0 0,0 0 0 0 0,-1-1 0 0 0,1 1 0 0 0,0-1 0 0 0,0 1 0 0 0,0-1 0 0 0,-1 0 103 0 0,1 1-1 0 0,0 0-12 0 0,0 0-4 0 0,0 0 4 0 0,-1-1-85 0 0,0 1 0 0 0,0 0-1 0 0,1 0 1 0 0,-1-1-1 0 0,0 1 1 0 0,0 0 0 0 0,0-1-1 0 0,1 1 1 0 0,-1-1-1 0 0,0 1 1 0 0,1-1 0 0 0,-1 1-1 0 0,0-1 1 0 0,1 1-1 0 0,-1-1 1 0 0,1 0 0 0 0,-1 0-1 0 0,1 1 1 0 0,-1-1-1 0 0,0-1 1 0 0,-6-14 12 0 0,7 15-15 0 0,0 1 0 0 0,0 0-1 0 0,0 0 1 0 0,0 0 0 0 0,0 0 0 0 0,0 0 0 0 0,0 0 0 0 0,0 0 0 0 0,-1 0 0 0 0,1 0 0 0 0,0 0 0 0 0,0 0 0 0 0,0 0 0 0 0,0 0-1 0 0,0 0 1 0 0,0 0 0 0 0,0 0 0 0 0,0 0 0 0 0,0 0 0 0 0,0 0 0 0 0,0 0 0 0 0,0 0 0 0 0,0 0 0 0 0,0 0 0 0 0,0 0 0 0 0,0 0-1 0 0,0 0 1 0 0,-1 0 0 0 0,1 0 0 0 0,0 0 0 0 0,0 0 0 0 0,-7 17 13 0 0,6-18 42 0 0,1-2 20 0 0,0 2 11 0 0,0 1-11 0 0,0 0 18 0 0,0 0 13 0 0,0 0-16 0 0,0 0-8 0 0,0 0-79 0 0,0-1 1 0 0,0 1-1 0 0,1 0 1 0 0,-1-1-1 0 0,0 1 1 0 0,0-1-1 0 0,0 1 1 0 0,0 0-1 0 0,0-1 1 0 0,0 1-1 0 0,1 0 1 0 0,-1-1-1 0 0,0 1 1 0 0,0 0 0 0 0,1 0-1 0 0,-1-1 1 0 0,0 1-1 0 0,0 0 1 0 0,1-1-1 0 0,-1 1 1 0 0,0 0-1 0 0,1 0 1 0 0,-1-1-1 0 0,1 1-4 0 0,0-1 1 0 0,-1 1-1 0 0,1-1 0 0 0,0 1 0 0 0,-1-1 1 0 0,1 0-1 0 0,-1 1 0 0 0,1-1 0 0 0,-1 0 1 0 0,1 1-1 0 0,-1-1 0 0 0,0 0 0 0 0,1 0 0 0 0,-1 0 1 0 0,0 1-1 0 0,1-1 0 0 0,-1 0 0 0 0,0 0 1 0 0,0 0-1 0 0,0 0 0 0 0,0 1 0 0 0,0-1 1 0 0,0 0-1 0 0,0-1 0 0 0,1 0-84 0 0,-1 2 81 0 0,1 0 0 0 0,-1 0-1 0 0,0 0 1 0 0,1 0 0 0 0,-1 0 0 0 0,0 0-1 0 0,0 0 1 0 0,1 0 0 0 0,-1 0-1 0 0,0 0 1 0 0,1 0 0 0 0,-1-1-1 0 0,0 1 1 0 0,0 0 0 0 0,1 0-1 0 0,-1 0 1 0 0,0 0 0 0 0,0-1-1 0 0,0 1 1 0 0,1 0 0 0 0,-1 0-1 0 0,0 0 1 0 0,0-1 0 0 0,0 1-1 0 0,0 0 1 0 0,1 0 0 0 0,-1-1 0 0 0,0 1-1 0 0,0 0 1 0 0,0-1 0 0 0,0 1-1 0 0,0 0 1 0 0,0 0 0 0 0,0-1-1 0 0,0 1 1 0 0,0 0 0 0 0,0-1-1 0 0,0 1 1 0 0,0 0 0 0 0,1-6 25 0 0,-1 5 82 0 0,0 1 3 0 0,0 0-38 0 0,0 0-94 0 0,0 11 66 0 0,0-4-24 0 0,0-6 66 0 0,0-1-52 0 0,1-1-1 0 0,-1 1 0 0 0,0 0 0 0 0,1-1 1 0 0,-1 1-1 0 0,0 0 0 0 0,1-1 1 0 0,-1 1-1 0 0,0-1 0 0 0,0 1 0 0 0,0-1 1 0 0,1 1-1 0 0,-1-1 0 0 0,0 1 1 0 0,0-1-1 0 0,0 1 0 0 0,0 0 0 0 0,0-1 1 0 0,0 1-1 0 0,0-2 0 0 0,0 3 320 0 0,0 5-313 0 0,0 12 42 0 0,0-16-13 0 0,0-2 7 0 0,0 0 4 0 0,0 0-4 0 0,0 1-8 0 0,0 4-108 0 0,1-3-25 0 0,0-1 74 0 0,-1 0 1 0 0,1 0 0 0 0,0 0-1 0 0,-1 0 1 0 0,0 0 0 0 0,1 0-1 0 0,-1 0 1 0 0,1 0 0 0 0,-1 0-1 0 0,0 0 1 0 0,0 0 0 0 0,0 0 0 0 0,0 0-1 0 0,0 1 1 0 0,0-1 0 0 0,0 0-1 0 0,0 2 1 0 0,0 2-8 0 0,1-2 3 0 0,0-3 10 0 0,-1 1 0 0 0,0 0 0 0 0,1 0 0 0 0,-1 0-1 0 0,0-1 1 0 0,1 1 0 0 0,-1 0 0 0 0,0 0 0 0 0,0 0-1 0 0,0-1 1 0 0,0 1 0 0 0,0 0 0 0 0,0 0-1 0 0,0 0 1 0 0,0 0 0 0 0,0-1 0 0 0,-1 3 0 0 0,1 29 181 0 0,0-30-92 0 0,0 0-4 0 0,-9 45 805 0 0,9-45-794 0 0,0-2-3 0 0,0 1-93 0 0,-1 1 0 0 0,0 0 1 0 0,1-1-1 0 0,-1 1 1 0 0,1 0-1 0 0,-1 0 1 0 0,1-1-1 0 0,0 1 1 0 0,0 2-1 0 0,-1 6 32 0 0,-5 10 63 0 0,5-18-106 0 0,0 0 0 0 0,1 1-1 0 0,0-1 1 0 0,-1 0 0 0 0,1 1-1 0 0,0-1 1 0 0,0 0-1 0 0,0 1 1 0 0,1 3 0 0 0,-1 58-12 0 0,0-37 22 0 0,1-17 45 0 0,2-3 20 0 0,-1 5 55 0 0,-2-6-102 0 0,0 0 0 0 0,1 1 1 0 0,0-1-1 0 0,0 0 0 0 0,3 8 1 0 0,-4 3-29 0 0,1-6 0 0 0,2-3 0 0 0,-1-3 0 0 0,-1-1 33 0 0,0-1 1 0 0,0 0-1 0 0,0 1 1 0 0,-1-1-1 0 0,1 1 1 0 0,-1-1 0 0 0,1 1-1 0 0,-1-1 1 0 0,-1 1-1 0 0,0 5 1 0 0,0 3 55 0 0,1-10-35 0 0,0 0-1 0 0,0 5-42 0 0,1 1-11 0 0,2 3 0 0 0,6 33 0 0 0,-7-33 0 0 0,0 1-9 0 0,-2-11 11 0 0,5 12 153 0 0,-3-9-90 0 0,-2-2-34 0 0,-1 14-35 0 0,1 1-15 0 0,1-4 70 0 0,0-12-27 0 0,1 1-44 0 0,-2 18-64 0 0,0 16 84 0 0,0 15 0 0 0,0 35 0 0 0,0-78 0 0 0,-8 20 0 0 0,7-9 0 0 0,1 17 0 0 0,0 0 0 0 0,-3-28 10 0 0,2 1 33 0 0,1 39 192 0 0,1-42-182 0 0,0-3-58 0 0,-1-1 1 0 0,1 0-1 0 0,0 1 1 0 0,-1-1 0 0 0,1 0-1 0 0,-1 1 1 0 0,0-1-1 0 0,0 0 1 0 0,0 5-1 0 0,-1 10-145 0 0,-2 29 140 0 0,2-36 10 0 0,0-1 0 0 0,2 18 0 0 0,-1-17 0 0 0,0-4 14 0 0,0 0 1 0 0,-1-1 0 0 0,1 1 0 0 0,-3 7 0 0 0,1 0 38 0 0,3-10-50 0 0,-6 16 59 0 0,0-6-62 0 0,5-13 0 0 0,1 31 0 0 0,-1-20 0 0 0,1 1 0 0 0,2-3 0 0 0,-2 0 0 0 0,-1 1 0 0 0,1-2 0 0 0,4 4-3 0 0,-5-12 2 0 0,-2 28 69 0 0,2-25-68 0 0,-1 0 0 0 0,3 11 0 0 0,1-6 0 0 0,-2 0 10 0 0,-2 1 33 0 0,-2-1-22 0 0,2-5 22 0 0,1 41 32 0 0,0-36-75 0 0,0 3 0 0 0,0-3 0 0 0,0 0 0 0 0,0 1 0 0 0,0 2 0 0 0,0-3 0 0 0,0 0 0 0 0,0 28 59 0 0,0-25-47 0 0,-12 26-12 0 0,8-24 1 0 0,3-7 3 0 0,-1 0-1 0 0,1-1 0 0 0,0 1 1 0 0,0 9-1 0 0,0-7 85 0 0,1-1 1 0 0,-1 0-1 0 0,-1 0 1 0 0,-3 12-1 0 0,-3 15 87 0 0,3-7-47 0 0,0-9 523 0 0,5-10-625 0 0,-1 3-26 0 0,-2-3 0 0 0,2 0 0 0 0,-2 0 0 0 0,2 3 0 0 0,1-2 0 0 0,0-1 0 0 0,-1 3 0 0 0,-1-3 0 0 0,2 0 0 0 0,0 1 0 0 0,0 2 0 0 0,0 23-361 0 0,0-33 476 0 0,0-1 11 0 0,0 2-19 0 0,0 6-86 0 0,-1 2-21 0 0,-2-1 0 0 0,2 2 0 0 0,1 26-442 0 0,0-34 493 0 0,0-1 0 0 0,0 1 0 0 0,0 0 0 0 0,0-1 0 0 0,-1 1 0 0 0,1 0 0 0 0,-2 3 0 0 0,0 1-142 0 0,3 7-240 0 0,-1-4 331 0 0,0 0 0 0 0,0-1 0 0 0,0 26 0 0 0,-1-27 0 0 0,-2 0 0 0 0,2 0 11 0 0,2 13 189 0 0,-1-19-205 0 0,0 0 1 0 0,0 1-1 0 0,0-1 1 0 0,0 0-1 0 0,0 1 1 0 0,-1-1-1 0 0,1 0 1 0 0,-1 0-1 0 0,-1 4 1 0 0,1-4 21 0 0,0 4 62 0 0,2 14 115 0 0,-1 4-194 0 0,0 31-56 0 0,0-7 120 0 0,0-2 0 0 0,-2-39 51 0 0,0-3-83 0 0,1 23 13 0 0,1 20-45 0 0,0-38 0 0 0,0 2 0 0 0,0-3 0 0 0,0 0 0 0 0,1 3 0 0 0,3 0 0 0 0,-4-10 0 0 0,0 23 0 0 0,1-16 0 0 0,2 0 0 0 0,-3 1 0 0 0,1 2 0 0 0,2-3 0 0 0,-2-1 0 0 0,-1 1 0 0 0,0 1 0 0 0,0 2 0 0 0,0-3 0 0 0,0 0 0 0 0,1 0 0 0 0,2 3 0 0 0,-2-6 0 0 0,-1 3 0 0 0,-4 4 0 0 0,3-1 0 0 0,1-4 11 0 0,0-5 32 0 0,0 6-33 0 0,0 3-10 0 0,0-3 0 0 0,0 0 0 0 0,1 1 0 0 0,2 1 0 0 0,-3-1 0 0 0,0 0 0 0 0,0 1 0 0 0,0 25 11 0 0,0-32 32 0 0,-2 0-42 0 0,1 0 0 0 0,0 0-1 0 0,0 0 1 0 0,0 1 0 0 0,0-1 0 0 0,0 0 0 0 0,1 0 0 0 0,-1 1 0 0 0,1-1 0 0 0,0 6 0 0 0,0-8-1 0 0,0 7 0 0 0,0 0 11 0 0,0 0 42 0 0,0 0 1 0 0,0-1-44 0 0,0 1-10 0 0,0 1 0 0 0,1-2 0 0 0,2 1 0 0 0,-2-1-10 0 0,0-4-33 0 0,2 2 43 0 0,-3-4 53 0 0,0-1 11 0 0,0 2-10 0 0,0 4-44 0 0,1 2-10 0 0,2-1-14 0 0,-2-4-45 0 0,2 2 44 0 0,1-2 15 0 0,1-9 0 0 0,-1 1 0 0 0,-4-2 0 0 0,0-1 0 0 0,0 2-10 0 0,0 2 27 0 0,-5 3-30 0 0,-6-11-109 0 0,9 11 69 0 0,-4 1 32 0 0,3 0-22 0 0,-4 0 17 0 0,6 0 25 0 0,1 0 0 0 0,0-1 0 0 0,0 1 0 0 0,-1 0 0 0 0,1 0 0 0 0,0 0 0 0 0,-1 0 0 0 0,1 0 0 0 0,0 0 0 0 0,0 1-1 0 0,-1-1 1 0 0,1 0 0 0 0,0 0 0 0 0,0 0 0 0 0,-1 0 0 0 0,1 0 0 0 0,0 0 0 0 0,0 0 0 0 0,-1 0 0 0 0,1 1 0 0 0,0-1 0 0 0,0 0 0 0 0,-1 0 0 0 0,1 0-1 0 0,0 1 1 0 0,0-1 0 0 0,-1 0 0 0 0,-8 9-19 0 0,6-7-60 0 0,1 1 69 0 0,1 11-163 0 0,2-4 184 0 0,2-2-10 0 0,-1 0 0 0 0,1 0 0 0 0,2-1 0 0 0,2 0 1 0 0,-7-7-1 0 0,10 20-11 0 0,-9-19-21 0 0,-1-1 53 0 0,0 0-42 0 0,1-1 53 0 0,1-4-26 0 0,0-1-1 0 0,-3-5-6 0 0,1 7-8 0 0,0-1 0 0 0,-1 1-1 0 0,1-1 1 0 0,-1 1-1 0 0,-3-7 1 0 0,2 4 89 0 0,1 1-106 0 0,1 4-108 0 0,0 2-26 0 0,0 0 0 0 0,0 0 27 0 0,-3-3 92 0 0,2 2-29 0 0,1 1 2 0 0,0 0 4 0 0,0 0-6 0 0,0 0-29 0 0,0 0-12 0 0,0 0-1 0 0,0 0 2 0 0,0 0 4 0 0,0 0 3 0 0,0 0-1 0 0,0 0-32 0 0,0 0-135 0 0,0 0-60 0 0,0 0-11 0 0,6 4-1253 0 0,1-4 934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1:06.231"/>
    </inkml:context>
    <inkml:brush xml:id="br0">
      <inkml:brushProperty name="width" value="0.05" units="cm"/>
      <inkml:brushProperty name="height" value="0.05" units="cm"/>
      <inkml:brushProperty name="color" value="#E71224"/>
    </inkml:brush>
  </inkml:definitions>
  <inkml:trace contextRef="#ctx0" brushRef="#br0">152 1 5776 0 0,'0'0'124'0'0,"0"0"34"0"0,0 0 82 0 0,0 0 31 0 0,-1 2 8 0 0,-2 6-23 0 0,2-6-100 0 0,-4 6 161 0 0,2-3-244 0 0,2-3 3 0 0,1-2-2 0 0,-16 36 3072 0 0,16-35-3019 0 0,0 3-265 0 0,-4-8 1160 0 0,3 3-945 0 0,1 1 1 0 0,-1-2-55 0 0,1 1 0 0 0,-1 0 0 0 0,0 0 0 0 0,0-1 0 0 0,0 1 0 0 0,-1 0 0 0 0,1 0 0 0 0,0 0 0 0 0,0 0 0 0 0,-1 1 0 0 0,1-1 0 0 0,0 0 0 0 0,-3 0 0 0 0,4-1 36 0 0,0-4-38 0 0,3 2 37 0 0,-3 4-58 0 0,0 0 0 0 0,0 0 0 0 0,0 0 0 0 0,0 0-1 0 0,0 0 1 0 0,1 0 0 0 0,-1 0 0 0 0,0 0 0 0 0,0 0 0 0 0,0 0 0 0 0,0 0 0 0 0,0 0 0 0 0,0 0 0 0 0,0 0 0 0 0,0 0 0 0 0,0 0 0 0 0,0 0 0 0 0,0 0 0 0 0,0 0-1 0 0,0 0 1 0 0,0 1 0 0 0,0-1 0 0 0,0 0 0 0 0,0 0 0 0 0,1 0 0 0 0,-1 0 0 0 0,0 0 0 0 0,0 0 0 0 0,0 0 0 0 0,0 0 0 0 0,0 0 0 0 0,0 0 0 0 0,0 0 0 0 0,0 0-1 0 0,0 0 1 0 0,0 0 0 0 0,0 0 0 0 0,0 1 0 0 0,0-1 0 0 0,0 0 0 0 0,0 0 0 0 0,0 0 0 0 0,0 0 0 0 0,0 0 0 0 0,0 0 0 0 0,0 0 0 0 0,0 0 0 0 0,0 0 0 0 0,0 0-1 0 0,0 0 1 0 0,0 0 0 0 0,0 0 0 0 0,-1 0 0 0 0,1 0 0 0 0,0 1 0 0 0,0-1 0 0 0,0 0 0 0 0,0 0 0 0 0,0 0 0 0 0,0 0 0 0 0,0 0 0 0 0,-1 1 0 0 0,1 0 0 0 0,-1 1 0 0 0,1-1 0 0 0,-1 1 0 0 0,1-1 0 0 0,0 0 0 0 0,-1 1 0 0 0,1-1 0 0 0,0 1 0 0 0,0-1 0 0 0,0 3 0 0 0,0-4 0 0 0,0 0 0 0 0,0 0 0 0 0,0 0 0 0 0,0 0 0 0 0,0 0 0 0 0,0 0 0 0 0,0 0-1 0 0,0 0 1 0 0,0 0 0 0 0,0 0 0 0 0,0 0 0 0 0,0 0 0 0 0,0 0 0 0 0,0 1 0 0 0,0-1 0 0 0,0 0 0 0 0,0 0 0 0 0,0 0 0 0 0,0 0 0 0 0,0 0 0 0 0,0 0 0 0 0,0 0 0 0 0,0 0 0 0 0,0 0 0 0 0,0 0 0 0 0,0 0 0 0 0,0 0 0 0 0,0 0 0 0 0,0 0 0 0 0,0 0 0 0 0,0 0 0 0 0,0 0 0 0 0,0 0 0 0 0,0 0 0 0 0,-1 0 0 0 0,1 1 0 0 0,0-1 0 0 0,0 0 0 0 0,0 0 0 0 0,0 0 0 0 0,0 0 0 0 0,0 0 0 0 0,0 0 0 0 0,0 0 0 0 0,0 0 0 0 0,0 0 0 0 0,0 0 0 0 0,0 0 0 0 0,0 0 0 0 0,0 0 0 0 0,-1 0 0 0 0,1 0 0 0 0,0-1 0 0 0,0 1 0 0 0,0 0 0 0 0,0 0 0 0 0,0 0 0 0 0,0 0 0 0 0,-2-8 11 0 0,2 8 44 0 0,0 0 16 0 0,0 0-1 0 0,0 0 1 0 0,0 0 17 0 0,0 0-7 0 0,0 0-7 0 0,0 0-2 0 0,0 0 0 0 0,0 0 0 0 0,0 0 0 0 0,0 0-2 0 0,0 0 1 0 0,0 0 14 0 0,0 1-26 0 0,-2 9-19 0 0,2-9-38 0 0,0-1 0 0 0,0 1 0 0 0,0 0-1 0 0,0-1 1 0 0,0 1 0 0 0,0-1 0 0 0,0 1 0 0 0,0 0 0 0 0,0-1-1 0 0,0 1 1 0 0,0-1 0 0 0,0 1 0 0 0,1 0 0 0 0,-1-1-1 0 0,0 1 1 0 0,0-1 0 0 0,1 1 0 0 0,0 0 0 0 0,0 2 44 0 0,-1 1 1 0 0,1-1 0 0 0,0 0 0 0 0,-1 1 0 0 0,0-1 0 0 0,0 5 0 0 0,0-7 45 0 0,0-1 17 0 0,0 0 10 0 0,0 1-98 0 0,-1 0 1 0 0,0 1 0 0 0,1-1 0 0 0,-1 0 0 0 0,1 1 0 0 0,-1-1 0 0 0,1 0 0 0 0,0 1 0 0 0,-1-1 0 0 0,1 0 0 0 0,0 1-1 0 0,0-1 1 0 0,0 0 0 0 0,0 1 0 0 0,0 1 0 0 0,0 0 20 0 0,-1 2 19 0 0,-1 1 0 0 0,2-1 1 0 0,-1 0-1 0 0,0 0 0 0 0,1 0 1 0 0,0 1-1 0 0,1 9 0 0 0,-5 5 9 0 0,4 16-60 0 0,-1-28 33 0 0,-2 0-42 0 0,1 0 1 0 0,0 0-1 0 0,0 0 1 0 0,0 1-1 0 0,1-1 1 0 0,0 13 0 0 0,1-21-2 0 0,0 7 10 0 0,0-5 49 0 0,0-2 32 0 0,0 27 65 0 0,0-21-144 0 0,0 1-12 0 0,-3 1 0 0 0,2-1 0 0 0,1 3 0 0 0,0 69 76 0 0,0-16 224 0 0,-1-59-300 0 0,6 19 0 0 0,-1 16 64 0 0,-3-33-64 0 0,0-2 0 0 0,-2 26 0 0 0,-1-15 3 0 0,0-9 15 0 0,1 37 25 0 0,1-34-43 0 0,0 5 0 0 0,0-13 0 0 0,4 11 0 0 0,-3-1 0 0 0,-1-3 0 0 0,0 29 64 0 0,0-10-64 0 0,-1-18 0 0 0,-4 5 0 0 0,5-14 0 0 0,1 21 0 0 0,-2-17 0 0 0,1-1 0 0 0,5 17 0 0 0,-4-12 0 0 0,0 5 0 0 0,-2-4 0 0 0,-3 5 0 0 0,3-5 0 0 0,1 1 0 0 0,0 26 0 0 0,0-30 0 0 0,4 16 0 0 0,-3-20 0 0 0,-1-1 0 0 0,0-1 0 0 0,1 1 0 0 0,-1-1 0 0 0,0 1 0 0 0,0-1 0 0 0,0 1 0 0 0,1 0 0 0 0,-1-1 0 0 0,0 1 0 0 0,0-1 0 0 0,0 1 0 0 0,0 0 0 0 0,0-1 0 0 0,0 1 0 0 0,0-1 0 0 0,0 1 0 0 0,0 0 0 0 0,0-1 0 0 0,-1 1 0 0 0,1-1 0 0 0,0 2 0 0 0,-5 9 0 0 0,4-3 0 0 0,1 1 0 0 0,0 2 0 0 0,0-3 0 0 0,0 0 0 0 0,1 1 0 0 0,2 1 0 0 0,-3-1 0 0 0,-2 0 0 0 0,4 1 0 0 0,3 27 0 0 0,-5-10 0 0 0,0-18 0 0 0,-3 1 0 0 0,2-1 0 0 0,1 18 0 0 0,0-25 0 0 0,0-1 0 0 0,0 0 0 0 0,0 0 0 0 0,0 1 0 0 0,0-1 0 0 0,0 0 0 0 0,0 1 0 0 0,-1-1 0 0 0,1 0 0 0 0,0 0 0 0 0,-1 0 0 0 0,1 1 0 0 0,-1-1 0 0 0,0 2 0 0 0,0-2 0 0 0,0 1 0 0 0,0-1 0 0 0,1 1 0 0 0,-1-1 0 0 0,1 1 0 0 0,-1 0 0 0 0,1-1 0 0 0,0 1 0 0 0,-1 0 0 0 0,1-1 0 0 0,0 1 0 0 0,0 0 0 0 0,0 0 0 0 0,1 1 0 0 0,-2 4-1 0 0,0-6 5 0 0,1 0-1 0 0,0 0 0 0 0,0 0 1 0 0,0 0-1 0 0,0 0 0 0 0,0 0 1 0 0,0 0-1 0 0,0 1 0 0 0,0-1 1 0 0,0 0-1 0 0,0 0 0 0 0,1 0 1 0 0,-1 0-1 0 0,1 0 0 0 0,0 1 1 0 0,1 5 6 0 0,-2-4-10 0 0,1 1 0 0 0,-1-1 0 0 0,1 1 0 0 0,-1-1 0 0 0,0 1 0 0 0,-1 5 1 0 0,1 89-1 0 0,0-90 0 0 0,-3 0 0 0 0,2 3 0 0 0,1-3 0 0 0,0 1 0 0 0,0-2 0 0 0,0 1 0 0 0,0 0 0 0 0,-1 1 0 0 0,-2 2 0 0 0,2-3 0 0 0,1 47 0 0 0,0-30 64 0 0,1-14-64 0 0,2-3 0 0 0,-2 0 0 0 0,-1 0 0 0 0,0 0 0 0 0,0 0 0 0 0,1-1 0 0 0,1 1 0 0 0,0 5 0 0 0,-3 2 0 0 0,1 12 10 0 0,0-24 33 0 0,-3 3-22 0 0,2-5-13 0 0,1 0-1 0 0,-1 0 0 0 0,1 0 1 0 0,-1 1-1 0 0,1-1 0 0 0,0 0 1 0 0,0 0-1 0 0,0 0 0 0 0,0 1 1 0 0,-1-1-1 0 0,2 0 0 0 0,-1 0 1 0 0,0 2-1 0 0,2 16 61 0 0,-2 16 17 0 0,0-25-42 0 0,0-1-33 0 0,0 0-10 0 0,0 97-24 0 0,0-78 24 0 0,0-9 0 0 0,0-19 0 0 0,0 1 0 0 0,0-1 0 0 0,0 1 0 0 0,1-1 0 0 0,-1 1 0 0 0,0 0 0 0 0,0-1 0 0 0,0 1 0 0 0,0-1 0 0 0,0 1 0 0 0,0-1 0 0 0,-1 1 0 0 0,1-1 0 0 0,0 1 0 0 0,0-1 0 0 0,0 1 0 0 0,0-1 0 0 0,-1 1 0 0 0,1-1 0 0 0,0 1 0 0 0,0-1 0 0 0,-1 1 0 0 0,1 0 0 0 0,-1-1 0 0 0,1 0 0 0 0,0 1 0 0 0,-1-1 0 0 0,1 1 0 0 0,0-1 0 0 0,-1 1 0 0 0,1-1 0 0 0,0 1 0 0 0,0-1 0 0 0,0 1 0 0 0,0-1 0 0 0,0 1 0 0 0,-1-1 0 0 0,1 1 0 0 0,0-1 0 0 0,0 1 0 0 0,0-1 0 0 0,0 1 0 0 0,1 0 0 0 0,-1-1 0 0 0,0 1 0 0 0,0-1 0 0 0,0 1 0 0 0,0 13 0 0 0,-2-14 0 0 0,2 0 0 0 0,-1 3 0 0 0,0 27 0 0 0,2-21 0 0 0,2 1 0 0 0,-3-1 0 0 0,0-2 0 0 0,0 3 0 0 0,1 28 0 0 0,2-30 0 0 0,-1 1 0 0 0,2 8 0 0 0,-4-17 0 0 0,0 1 0 0 0,0 0 0 0 0,0-1 0 0 0,1 1 0 0 0,-1 0 0 0 0,0 0 0 0 0,0-1 0 0 0,0 1 0 0 0,0 0 0 0 0,0-1 0 0 0,0 1 0 0 0,0 0 0 0 0,0-1 0 0 0,-1 1 0 0 0,1 0 0 0 0,0-1 0 0 0,-1 2 0 0 0,-2 11 0 0 0,2-5 0 0 0,2-1 0 0 0,2 1 0 0 0,-3 0 0 0 0,0 1 0 0 0,0 1 0 0 0,0 35 0 0 0,0-34 0 0 0,1 8 0 0 0,-2 0 54 0 0,-2-13-44 0 0,6 2-10 0 0,-3 1 0 0 0,0 2 0 0 0,0-2 0 0 0,0 1 0 0 0,0-1 0 0 0,0 9-10 0 0,0-17-44 0 0,0 7 44 0 0,0 1 20 0 0,0 46-10 0 0,0-47 0 0 0,0 0 11 0 0,-3 0 32 0 0,2 0-33 0 0,1-1-10 0 0,0 37 0 0 0,0-16 0 0 0,0 8 64 0 0,0 16-64 0 0,0-16 64 0 0,0-35-64 0 0,-1 1 0 0 0,1-1 0 0 0,0 0 0 0 0,0 1 0 0 0,0-1 0 0 0,0 0 0 0 0,1 1 0 0 0,-1-1 0 0 0,0 0 0 0 0,0 1 0 0 0,1-1 0 0 0,-1 0 0 0 0,2 2 0 0 0,-1 4 0 0 0,-1 44 64 0 0,-4 16 118 0 0,0-47-161 0 0,2 1 29 0 0,3 3 7 0 0,-1 6-47 0 0,0 69-10 0 0,-1-69-2 0 0,-2 29 58 0 0,3-50-46 0 0,1-5-10 0 0,-1 0 0 0 0,0 0 0 0 0,-1 0 0 0 0,1 0 0 0 0,-1 0 0 0 0,1 0 0 0 0,-3 6 0 0 0,0-2 0 0 0,3-6 0 0 0,2 20 0 0 0,0-15 0 0 0,-2-5 0 0 0,1 0 0 0 0,0 0 0 0 0,-1 0 0 0 0,1 0 0 0 0,-1 0 0 0 0,0 0 0 0 0,0 0 0 0 0,1 0 0 0 0,-2 0 0 0 0,1 1 0 0 0,0 1 0 0 0,0 30 0 0 0,0 0 64 0 0,0 2-64 0 0,0-32 0 0 0,2 10 0 0 0,0-8 0 0 0,-2 5 0 0 0,0-3 0 0 0,0 0 0 0 0,0 3 0 0 0,-3-2 0 0 0,1 4-3 0 0,-1 2 70 0 0,1-10-67 0 0,1-3 0 0 0,1 0 0 0 0,-1 0 0 0 0,1-1 0 0 0,-1 1 0 0 0,1 0 0 0 0,0 0 0 0 0,-1 0 0 0 0,1 0 0 0 0,1 4 0 0 0,-1 2 0 0 0,0 39 0 0 0,0-38 0 0 0,0 2 0 0 0,1 0 0 0 0,3 4 0 0 0,-4-13 0 0 0,-1 26 0 0 0,6 26 0 0 0,-6-45 0 0 0,-4 1-3 0 0,5-9 0 0 0,1 23 73 0 0,0-16-70 0 0,3 2 21 0 0,-3-10-10 0 0,-2 34 21 0 0,1 2 32 0 0,0-25-64 0 0,0-3 0 0 0,0 0 0 0 0,1 1 0 0 0,2 1 0 0 0,1-6 11 0 0,-3-1 32 0 0,-1 6-33 0 0,0 0-10 0 0,0 0 0 0 0,0 1 0 0 0,0-1 0 0 0,0-2 0 0 0,0 22 0 0 0,-1-22 0 0 0,-2 1 0 0 0,2 3 0 0 0,1-2 0 0 0,0 0 0 0 0,0 1 0 0 0,0-1 0 0 0,0-2 0 0 0,0 3 0 0 0,0 0 0 0 0,0-1 0 0 0,0 27 64 0 0,-1-29-66 0 0,0-5 17 0 0,0 0 0 0 0,1 0 1 0 0,-1 0-1 0 0,1 0 0 0 0,-1 0 1 0 0,1 0-1 0 0,0 1 0 0 0,0-1 1 0 0,0 0-1 0 0,0 0 0 0 0,1 3 1 0 0,-1 4 5 0 0,0-5 17 0 0,0 1-14 0 0,-8-11-85 0 0,-2-6 169 0 0,8 11-130 0 0,-5-11-108 0 0,2 5 130 0 0,2 4-17 0 0,2 3-63 0 0,1 0 31 0 0,0 0 91 0 0,-1 1 12 0 0,-6 11-58 0 0,6-10-66 0 0,1-1 2 0 0,0-1 67 0 0,0 1 0 0 0,0-1-1 0 0,0 1 1 0 0,0-1 0 0 0,0 1-1 0 0,0-1 1 0 0,0 1 0 0 0,0 0-1 0 0,0-1 1 0 0,0 1 0 0 0,0-1-1 0 0,0 1 1 0 0,0-1 0 0 0,0 1-1 0 0,0-1 1 0 0,0 1 0 0 0,-1-1-1 0 0,1 0 1 0 0,0 1 0 0 0,0-1-1 0 0,-1 1 1 0 0,1 0 0 0 0,-1-1 8 0 0,1 1 1 0 0,-1-1-1 0 0,1 1 1 0 0,0 0-1 0 0,0-1 1 0 0,-1 1-1 0 0,1 0 1 0 0,0-1-1 0 0,0 1 1 0 0,0 0-1 0 0,-1 0 1 0 0,1-1-1 0 0,0 1 1 0 0,0 0-1 0 0,0-1 1 0 0,0 1-1 0 0,1 0 1 0 0,-1 0-1 0 0,0-1 1 0 0,0 2-1 0 0,4 17-175 0 0,-3-5 257 0 0,0-11-131 0 0,2 3 44 0 0,-3-4 73 0 0,0-2-39 0 0,0 0-133 0 0,0 0-11 0 0,15 0 26 0 0,-12-2 66 0 0,2-4 16 0 0,-1 1 0 0 0,-3 4 9 0 0,-1 1 0 0 0,1-1 0 0 0,-1 1-1 0 0,1 0 1 0 0,-1-1 0 0 0,0 1-1 0 0,1-1 1 0 0,-1 0 0 0 0,1 1-1 0 0,-1-1 1 0 0,0 1 0 0 0,0-1-1 0 0,1 1 1 0 0,-1-1 0 0 0,0 0-1 0 0,0 1 1 0 0,0-1 0 0 0,0 0-1 0 0,0 1 1 0 0,0-1 0 0 0,0 0-1 0 0,0 1 1 0 0,0-1 0 0 0,0 1-1 0 0,0-1 1 0 0,0 0 0 0 0,0 1 0 0 0,0-1-1 0 0,-1 0 1 0 0,1 0 0 0 0,-1 0 32 0 0,0-1-43 0 0,0 1 1 0 0,0-1-1 0 0,0 0 1 0 0,0 1-1 0 0,1-1 0 0 0,-1 0 1 0 0,0 1-1 0 0,1-1 0 0 0,-1 0 1 0 0,1 0-1 0 0,0 0 0 0 0,0-3 1 0 0,0 1-38 0 0,0 2-28 0 0,0 2 66 0 0,-1 0-1 0 0,1 0 0 0 0,0 0 1 0 0,0 0-1 0 0,0 0 0 0 0,-1 0 1 0 0,1 0-1 0 0,0 0 0 0 0,0 0 1 0 0,0 0-1 0 0,-1 0 0 0 0,1 0 1 0 0,0 0-1 0 0,0-1 0 0 0,0 1 1 0 0,0 0-1 0 0,-1 0 0 0 0,1 0 1 0 0,0 0-1 0 0,0 0 0 0 0,0 0 0 0 0,0-1 1 0 0,0 1-1 0 0,-1 0 0 0 0,1 0 1 0 0,0 0-1 0 0,0 0 0 0 0,0-1 1 0 0,0 1-1 0 0,0 0 0 0 0,0 0 1 0 0,0-1-1 0 0,-1 0 18 0 0,1 0 1 0 0,-1 0-1 0 0,1 0 1 0 0,-1 0-1 0 0,0 0 0 0 0,1 0 1 0 0,-1 0-1 0 0,0 1 1 0 0,0-1-1 0 0,0 0 0 0 0,0-1 1 0 0,-16-15-76 0 0,16 16-33 0 0,1-1-11 0 0,-4-4 17 0 0,0 2 50 0 0,3 4-52 0 0,1 0 4 0 0,0 0 12 0 0,0 0 6 0 0,0 0 2 0 0,0 0 0 0 0,0 0-4 0 0,0 0-13 0 0,1 0 18 0 0,4 3 51 0 0,2 1 12 0 0,-1-1 0 0 0,2-5 0 0 0,-4 1-10 0 0,-2 0-33 0 0,1-2 43 0 0,-19-11 101 0 0,14 13-175 0 0,2 1 4 0 0,-9-12-1981 0 0,9 12 751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1:13.280"/>
    </inkml:context>
    <inkml:brush xml:id="br0">
      <inkml:brushProperty name="width" value="0.05" units="cm"/>
      <inkml:brushProperty name="height" value="0.05" units="cm"/>
      <inkml:brushProperty name="color" value="#E71224"/>
    </inkml:brush>
  </inkml:definitions>
  <inkml:trace contextRef="#ctx0" brushRef="#br0">157 1 2824 0 0,'0'0'115'0'0,"0"0"-23"0"0,0 0-8 0 0,0 0 9 0 0,-6 6 1079 0 0,6-5-751 0 0,-7 14 1037 0 0,6-14-1108 0 0,1-1-1 0 0,-1 1 0 0 0,0 0 0 0 0,0 0 1 0 0,0 0-1 0 0,0-1 0 0 0,0 1 0 0 0,0 0 1 0 0,0-1-1 0 0,0 1 0 0 0,-2 0 0 0 0,2-1-295 0 0,1 0 10 0 0,0 0 0 0 0,0 0-27 0 0,-1 0-90 0 0,-1-4 37 0 0,2-4 16 0 0,0 2 13 0 0,0 5 55 0 0,0 1 19 0 0,0-2-14 0 0,0-3-48 0 0,0 4 3 0 0,0 1-86 0 0,-1-1 0 0 0,-2-2 58 0 0,2 3 54 0 0,1 0 26 0 0,0 0 77 0 0,0 0 72 0 0,0 0 25 0 0,0 0-26 0 0,1 0-111 0 0,2 3-25 0 0,-2-1-3 0 0,1 0 0 0 0,-1 1 0 0 0,1-1 1 0 0,-1 0-1 0 0,0 1 0 0 0,0-1 0 0 0,0 0 0 0 0,0 1 0 0 0,-1-1 1 0 0,1 1-1 0 0,-1-1 0 0 0,1 1 0 0 0,-1-1 0 0 0,0 1 0 0 0,0 4 1 0 0,0-5 134 0 0,4 13 28 0 0,-2-9-299 0 0,0-1 0 0 0,0 1-1 0 0,-1 0 1 0 0,1 7 0 0 0,0-7-57 0 0,-2-5 105 0 0,1 0 0 0 0,-1 0-1 0 0,1 1 1 0 0,-1-1-1 0 0,0 0 1 0 0,1 0 0 0 0,-1 1-1 0 0,0-1 1 0 0,0 0-1 0 0,0 1 1 0 0,0 2 0 0 0,0 21 87 0 0,0-23-12 0 0,-6 9 132 0 0,5-3-136 0 0,0-6-41 0 0,1 1-1 0 0,-1 0 1 0 0,0 0-1 0 0,0-1 1 0 0,0 1-1 0 0,0-1 0 0 0,0 1 1 0 0,-3 3-1 0 0,4-2 52 0 0,-1 6-16 0 0,-2 2-45 0 0,1 0 1 0 0,0 0-1 0 0,1 23 0 0 0,1-33-16 0 0,0 0 56 0 0,0-2 15 0 0,-3 18 3 0 0,3-15-31 0 0,0 5-36 0 0,0 1-11 0 0,-1-3 17 0 0,-4 9 27 0 0,2-8 19 0 0,3-6 0 0 0,-4 11 13 0 0,2-2-28 0 0,0-6-12 0 0,2 0 1 0 0,-1 1 0 0 0,1-1-1 0 0,-1 0 1 0 0,2 9 0 0 0,-1-2-38 0 0,0-4 10 0 0,1-2 44 0 0,0-5-52 0 0,-1 1 1 0 0,0-1-1 0 0,1 1 1 0 0,-1-1-1 0 0,0 0 0 0 0,0 1 1 0 0,1-1-1 0 0,-1 1 1 0 0,0-1-1 0 0,0 1 1 0 0,0-1-1 0 0,1 1 1 0 0,-1-1-1 0 0,0 1 1 0 0,0-1-1 0 0,0 1 0 0 0,0-1 1 0 0,0 1-1 0 0,0-1 1 0 0,0 1-1 0 0,0-1 1 0 0,0 1-1 0 0,0-1 1 0 0,0 1-1 0 0,-1 0 1 0 0,2 6 61 0 0,2 2-11 0 0,-2-1-42 0 0,2-1-11 0 0,-1 1 0 0 0,1-1 10 0 0,-3-6-4 0 0,1 1 0 0 0,0-1 0 0 0,-1 0-1 0 0,0 1 1 0 0,1-1 0 0 0,-1 0 0 0 0,0 1 0 0 0,0-1-1 0 0,0 3 1 0 0,4 21-10 0 0,-3-24 11 0 0,0 1 0 0 0,-1 0 0 0 0,0 0 1 0 0,1-1-1 0 0,-1 1 0 0 0,0 0 0 0 0,0 0 1 0 0,0 0-1 0 0,0-1 0 0 0,0 1 0 0 0,-1 3 1 0 0,0 2 37 0 0,1 49 447 0 0,1-45-492 0 0,3 17 0 0 0,2-15 0 0 0,-4-9 0 0 0,-1-1 0 0 0,1 0 0 0 0,-1 1 0 0 0,1 0 0 0 0,-1-1 0 0 0,1 7 0 0 0,-1-8 4 0 0,-1 1 1 0 0,1-1-1 0 0,-1 1 1 0 0,0-1-1 0 0,0 0 1 0 0,0 1-1 0 0,0-1 1 0 0,0 1 0 0 0,0 2-1 0 0,-1 4 15 0 0,0 0-9 0 0,-7 22 44 0 0,7-29-60 0 0,2 23 72 0 0,-1 19 273 0 0,0-35-328 0 0,0-5 32 0 0,-2 7-31 0 0,4 4-14 0 0,0-10 1 0 0,0 13 77 0 0,-1-14-23 0 0,2 5 1 0 0,-2-1-44 0 0,-1 2-5 0 0,1-10-11 0 0,-1 0 6 0 0,0 0 0 0 0,0 0 0 0 0,0 1 0 0 0,0-1 0 0 0,0 0 1 0 0,0 0-1 0 0,0 0 0 0 0,0 0 0 0 0,0 0 0 0 0,0 0 0 0 0,0 0 0 0 0,0 0 0 0 0,0 0 0 0 0,0 0 0 0 0,0 0 0 0 0,0 0 1 0 0,0 0-1 0 0,0 0 0 0 0,0 0 0 0 0,0 1 0 0 0,0-1 0 0 0,1 0 0 0 0,-1 0 0 0 0,0 0 0 0 0,0 0 0 0 0,0 0 0 0 0,0 0 1 0 0,0 0-1 0 0,0 0 0 0 0,0 0 0 0 0,0 0 0 0 0,0 0 0 0 0,0 0 0 0 0,0 0 0 0 0,0 0 0 0 0,0 0 0 0 0,0 0 0 0 0,0 0 0 0 0,0 0 1 0 0,0 0-1 0 0,1 0 0 0 0,-1 0 0 0 0,0 0 0 0 0,0 0 0 0 0,0 0 0 0 0,0 0 0 0 0,0 0 0 0 0,0 0 0 0 0,0 0 0 0 0,0 0 1 0 0,1 32 59 0 0,-1 2 15 0 0,-1-31-32 0 0,-2 4-33 0 0,3 4-10 0 0,0-3 0 0 0,-1 2-22 0 0,0-9 60 0 0,-1 1-64 0 0,1 20-289 0 0,1-21 375 0 0,0-1 39 0 0,0 1 11 0 0,0 40-122 0 0,-1-38-94 0 0,-2 5 46 0 0,1-3 201 0 0,4 17 8 0 0,-2-11-149 0 0,0-3 0 0 0,-2 9 215 0 0,1-15-174 0 0,0 0 0 0 0,1 0-1 0 0,-1 1 1 0 0,1-1 0 0 0,0 0-1 0 0,-1 1 1 0 0,1-1 0 0 0,0 0-1 0 0,1 5 1 0 0,-1 4-31 0 0,-2 1-9 0 0,3-8-3 0 0,4 16-13 0 0,-1-4-353 0 0,-2-8 397 0 0,0-1-1 0 0,-1 1 1 0 0,0 1-1 0 0,-1-1 1 0 0,0 12-1 0 0,0 4-55 0 0,0-13 27 0 0,0-1 5 0 0,2-9-14 0 0,-1 1 21 0 0,0 10 55 0 0,-1 7-14 0 0,0 0-53 0 0,1-11 0 0 0,2 1 0 0 0,-2 1 0 0 0,-1 8 54 0 0,0-13-32 0 0,0-1-1 0 0,0 1 0 0 0,0 0 0 0 0,-1-1 1 0 0,0 1-1 0 0,-1 5 0 0 0,1-8-16 0 0,1 1 0 0 0,-1-1 0 0 0,1 0 0 0 0,-1 1 0 0 0,1-1 0 0 0,0 0 0 0 0,0 1 0 0 0,0-1 0 0 0,0 0 0 0 0,1 3 0 0 0,-1 7-7 0 0,-12 59 130 0 0,12-69-128 0 0,-1 0 0 0 0,1 0 0 0 0,-1 0 0 0 0,1-1 0 0 0,0 1 0 0 0,0 0 0 0 0,-1 0 0 0 0,1 0 0 0 0,1 0 0 0 0,-1 0 0 0 0,1 3 0 0 0,0 2 0 0 0,-1 3 0 0 0,-1 1 3 0 0,-1-9-8 0 0,1 0 14 0 0,0 11 38 0 0,1 24 27 0 0,1-30-74 0 0,2-1 0 0 0,-2-3 0 0 0,-1-1 0 0 0,1 0 0 0 0,-1 1 0 0 0,0-1 0 0 0,1 1 0 0 0,-1-1 0 0 0,0 1 0 0 0,0-1 0 0 0,-1 1 0 0 0,1-1 0 0 0,-1 4 0 0 0,1-5 0 0 0,0 26 12 0 0,0-26 48 0 0,0 12 156 0 0,-1 3-239 0 0,2-12-42 0 0,7 19-63 0 0,-5-15 139 0 0,-3-6-32 0 0,-2 20 181 0 0,2-17-160 0 0,0-2-43 0 0,0 10 39 0 0,-2-2-34 0 0,0 0 131 0 0,1 0-96 0 0,1-3-50 0 0,0 1 39 0 0,0 27 18 0 0,0-26-14 0 0,-2-9 7 0 0,1 1 5 0 0,0 20-3 0 0,-1-7 1 0 0,0-9 0 0 0,1 36 0 0 0,1-33 0 0 0,0 2 0 0 0,-1-3 0 0 0,-2 0 0 0 0,3 3 0 0 0,-1-3 0 0 0,-2 1 0 0 0,2-1 0 0 0,1 3 0 0 0,0-3 0 0 0,0 0 0 0 0,0 1 0 0 0,-1 2 0 0 0,-2-3 0 0 0,2 0 0 0 0,-1 0 0 0 0,1 3 0 0 0,-2-2 0 0 0,2-1 0 0 0,1 3 0 0 0,0-3 0 0 0,0 0 0 0 0,0 47 0 0 0,0-27 0 0 0,0-11 78 0 0,-1-15-90 0 0,0 0 11 0 0,4 13-104 0 0,3 18 236 0 0,-6-23-196 0 0,-1-1 3 0 0,2 2 50 0 0,0-3 12 0 0,-1-1 14 0 0,0 42-28 0 0,0-41 14 0 0,3 1 0 0 0,-2 0 11 0 0,-2-5 46 0 0,1-3-53 0 0,-1 1-1 0 0,0 0 0 0 0,0 0 0 0 0,1 0 0 0 0,-1 0 0 0 0,1-1 0 0 0,0 1 1 0 0,0 0-1 0 0,0 4 0 0 0,1 3-41 0 0,-1-6-5 0 0,0 5 32 0 0,0 0 11 0 0,0 3 0 0 0,-1-3 0 0 0,-1 1 0 0 0,2-1 0 0 0,0 3 0 0 0,0-3 0 0 0,0 36 0 0 0,-1-33 0 0 0,-2-3 0 0 0,1 1 0 0 0,-1-1 0 0 0,-1 1 11 0 0,3-5 32 0 0,1 2-33 0 0,0 0 1 0 0,0-3 32 0 0,-1 5-33 0 0,-2 3-10 0 0,3-3 0 0 0,0 0 0 0 0,-1 3 0 0 0,-3 0 87 0 0,4 14-1190 0 0,-1-25 1059 0 0,0 0 17 0 0,0 0-1 0 0,0 0 1 0 0,0 0 0 0 0,0 0 0 0 0,0 0 0 0 0,0-1 0 0 0,1 1-1 0 0,-1 0 1 0 0,0-1 0 0 0,0 1 0 0 0,0-1 0 0 0,0 1 0 0 0,0-1-1 0 0,1 1 1 0 0,-1-1 0 0 0,-1-1 0 0 0,1 1-5 0 0,2-3 64 0 0,3 0-22 0 0,1 2-10 0 0,2 3 11 0 0,-4 1 32 0 0,3 1-22 0 0,-1 2 22 0 0,-2 5-32 0 0,-4-7-12 0 0,5 15 12 0 0,-2-10 32 0 0,-4-1-33 0 0,0 1-10 0 0,-1 1 0 0 0,-1-3 11 0 0,2-3 32 0 0,-2 2-33 0 0,-4 0-10 0 0,7-4 1 0 0,0-1 0 0 0,0 1 0 0 0,0-1-1 0 0,0 1 1 0 0,0-1 0 0 0,0 1 0 0 0,0-1-1 0 0,0 1 1 0 0,0 0 0 0 0,1 0-1 0 0,-1-1 1 0 0,-1 3 0 0 0,-1-1-18 0 0,-8-2-152 0 0,2 0 159 0 0,-6-5-46 0 0,13 3 48 0 0,1 2-46 0 0,-1-1 1 0 0,-5-3 42 0 0,2-1 1 0 0,1-2-33 0 0,4 7 43 0 0,0-1-1 0 0,-1 1 0 0 0,1-1 1 0 0,0 0-1 0 0,0 1 1 0 0,-1-1-1 0 0,1 1 1 0 0,0-1-1 0 0,0 0 0 0 0,0 1 1 0 0,0-1-1 0 0,0 0 1 0 0,0 1-1 0 0,0-1 1 0 0,0 0-1 0 0,0 1 0 0 0,0-1 1 0 0,1-1-1 0 0,0-2-52 0 0,-1 1 42 0 0,3-3 11 0 0,-1 0 0 0 0,1 0 0 0 0,-2 2-10 0 0,-1 4 9 0 0,0-1-1 0 0,0 0 1 0 0,0 1-1 0 0,0-1 0 0 0,0 1 1 0 0,0-1-1 0 0,0 1 1 0 0,0-1-1 0 0,1 1 1 0 0,-1-1-1 0 0,0 1 1 0 0,0-1-1 0 0,1 1 1 0 0,-1-1-1 0 0,0 1 1 0 0,1-1-1 0 0,-1 1 1 0 0,1 0-1 0 0,-1-1 0 0 0,0 1 1 0 0,1 0-1 0 0,-1-1 1 0 0,1 1-1 0 0,-1 0 1 0 0,1-1-1 0 0,-1 1 1 0 0,2 0-1 0 0,-2-1 11 0 0,1 1 0 0 0,-1 0 0 0 0,1 0 1 0 0,-1-1-1 0 0,1 1 0 0 0,-1 0 0 0 0,1 0 0 0 0,0 0 0 0 0,-1 0 0 0 0,1 0 0 0 0,-1 0 0 0 0,1 0 1 0 0,0 0-1 0 0,-1 0 0 0 0,1 0 0 0 0,-1 0 0 0 0,1 0 0 0 0,0 0 0 0 0,-1 0 0 0 0,1 1 0 0 0,-1-1 1 0 0,1 0-1 0 0,0 1 0 0 0,3 2 60 0 0,-4-2-60 0 0,1-1-1 0 0,-1 1 1 0 0,1-1 0 0 0,-1 1 0 0 0,1-1 0 0 0,-1 1-1 0 0,1-1 1 0 0,-1 1 0 0 0,0 0 0 0 0,1-1 0 0 0,-1 1-1 0 0,0 0 1 0 0,1-1 0 0 0,-1 1 0 0 0,0 0 0 0 0,0-1-1 0 0,0 2 1 0 0,3 10 116 0 0,0-5-92 0 0,-3-7-27 0 0,1 0 0 0 0,-1 0 0 0 0,0 1 0 0 0,0-1 0 0 0,0 0 0 0 0,0 0 0 0 0,0 1 1 0 0,0-1-1 0 0,0 0 0 0 0,0 0 0 0 0,0 1 0 0 0,0-1 0 0 0,0 0 0 0 0,0 0 0 0 0,0 1 0 0 0,0-1 0 0 0,0 0 0 0 0,0 0 0 0 0,0 1 0 0 0,0-1 0 0 0,0 0 0 0 0,0 0 0 0 0,-1 1 0 0 0,1-1 0 0 0,0 0 0 0 0,0 0 1 0 0,0 1-1 0 0,0-1 0 0 0,-1 0 0 0 0,-1 7 379 0 0,1-1-359 0 0,-4 8-24 0 0,-2-5-20 0 0,6-8-2 0 0,0 0 0 0 0,0-1 0 0 0,0 1 0 0 0,0-1 0 0 0,0 1-1 0 0,0-1 1 0 0,0 1 0 0 0,0-1 0 0 0,0 1 0 0 0,0-1-1 0 0,0 0 1 0 0,0 0 0 0 0,0 0 0 0 0,0 1 0 0 0,-1-1 0 0 0,1 0-1 0 0,0 0 1 0 0,0-1 0 0 0,-2 1 0 0 0,-1 0-139 0 0,2 0 122 0 0,1 0 36 0 0,1 0-1 0 0,-1 0 0 0 0,0-1 0 0 0,1 1 0 0 0,-1 0 0 0 0,0 0 0 0 0,1 0 0 0 0,-1-1 0 0 0,1 1 0 0 0,-1 0 0 0 0,1-1 1 0 0,-1 1-1 0 0,1 0 0 0 0,-1-1 0 0 0,1 1 0 0 0,-1-1 0 0 0,1 1 0 0 0,0-1 0 0 0,-1 1 0 0 0,0-2 0 0 0,-3-2-28 0 0,1 2 23 0 0,2 1 7 0 0,0 0 0 0 0,0 0 0 0 0,0 0-1 0 0,0 0 1 0 0,1 0 0 0 0,-1 0 0 0 0,0-1-1 0 0,1 1 1 0 0,-1 0 0 0 0,0 0 0 0 0,1-1 0 0 0,0 1-1 0 0,-1 0 1 0 0,1-1 0 0 0,0 1 0 0 0,-1-2-1 0 0,0-34-69 0 0,2 18 12 0 0,-1 12 58 0 0,4 2 0 0 0,1-1 0 0 0,0 5-16 0 0,-4 1-28 0 0,1 1-1 0 0,-1-1 1 0 0,0 0-1 0 0,1 1 1 0 0,-1 0-1 0 0,0-1 1 0 0,0 1-1 0 0,1 0 1 0 0,-1-1-1 0 0,0 1 1 0 0,0 0-1 0 0,0 0 1 0 0,0 0-1 0 0,0 0 1 0 0,0 0-1 0 0,1 2 0 0 0,-1-1-312 0 0,1 1 0 0 0,0-1 0 0 0,0 1 0 0 0,-1-1 0 0 0,0 1 0 0 0,1 0 0 0 0,0 5 0 0 0,-1 3-589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1:18.019"/>
    </inkml:context>
    <inkml:brush xml:id="br0">
      <inkml:brushProperty name="width" value="0.05" units="cm"/>
      <inkml:brushProperty name="height" value="0.05" units="cm"/>
      <inkml:brushProperty name="color" value="#E71224"/>
    </inkml:brush>
  </inkml:definitions>
  <inkml:trace contextRef="#ctx0" brushRef="#br0">22 68 4384 0 0,'0'0'127'0'0,"0"1"-1"0"0,1 15 221 0 0,1-18 631 0 0,-1 0-980 0 0,0 1 80 0 0,-1 1 61 0 0,0 0 21 0 0,0 0 7 0 0,0 0 9 0 0,0 0 33 0 0,0 0 14 0 0,0 0 1 0 0,0 0 1 0 0,0 0 7 0 0,0 0 7 0 0,0 0 1 0 0,0 0-8 0 0,0 0-35 0 0,0 0-18 0 0,0 0-3 0 0,0 0-19 0 0,0 0-73 0 0,0-11 1 0 0,3 2 32 0 0,-3 8-109 0 0,1 0 0 0 0,-1 0-1 0 0,1 0 1 0 0,-1 0 0 0 0,0-1 0 0 0,1 1 0 0 0,-1 0 0 0 0,0 0 0 0 0,0 0 0 0 0,0 0 0 0 0,0 0 0 0 0,0 0 0 0 0,0-1 0 0 0,0 1 0 0 0,0 0 0 0 0,0 0 0 0 0,0 0 0 0 0,-1 0 0 0 0,1 0 0 0 0,-1-2 0 0 0,-5-10 155 0 0,5 12-101 0 0,0 0 0 0 0,0-1 0 0 0,0 1 0 0 0,1 0 0 0 0,-1-1 0 0 0,0 1 0 0 0,1-1 0 0 0,0 1 0 0 0,-1-1-1 0 0,1-2 1 0 0,0 4 37 0 0,0 0 12 0 0,0 0 1 0 0,0 0-7 0 0,0 0-28 0 0,0 0-10 0 0,-5-3-54 0 0,5 6 230 0 0,0 9 2204 0 0,0 22-1511 0 0,5-10-314 0 0,-5-21-500 0 0,3 2-8 0 0,0 3 28 0 0,-3-7-139 0 0,0 1-1 0 0,1-1 1 0 0,-1 0 0 0 0,0 1-1 0 0,1-1 1 0 0,-1 0-1 0 0,1 1 1 0 0,0-1 0 0 0,-1 0-1 0 0,1 1 1 0 0,1 0 0 0 0,6 13 7 0 0,-7-13 49 0 0,0 7 314 0 0,1-3-284 0 0,-1-3-16 0 0,1 1 0 0 0,-1-1-1 0 0,-1 0 1 0 0,1 1 0 0 0,0-1-1 0 0,-1 1 1 0 0,0-1 0 0 0,0 1-1 0 0,0 4 1 0 0,-1-5-30 0 0,-2 6-22 0 0,0 4 26 0 0,0-8 77 0 0,0 1-115 0 0,2-7-1 0 0,-2 5 37 0 0,3-4-47 0 0,0 1-1 0 0,0 0 0 0 0,0-1 0 0 0,0 1 0 0 0,0-1 1 0 0,0 1-1 0 0,0 0 0 0 0,0-1 0 0 0,0 1 0 0 0,0-1 0 0 0,0 1 1 0 0,1 0-1 0 0,-1-1 0 0 0,0 1 0 0 0,0-1 0 0 0,1 1 0 0 0,-1-1 1 0 0,1 1-1 0 0,-1 0 0 0 0,1-1-1 0 0,-1 0 4 0 0,0 0 0 0 0,0 0 0 0 0,0 1 0 0 0,0-1 0 0 0,0 0 0 0 0,0 0 0 0 0,1 0 0 0 0,-1 0 0 0 0,0 0 0 0 0,0 0 0 0 0,0 1 0 0 0,0-1 0 0 0,1 0 0 0 0,-1 0 0 0 0,0 0 0 0 0,0 0 0 0 0,0 0 0 0 0,1 0 0 0 0,-1 0 0 0 0,0 0 0 0 0,0 0 0 0 0,0 0 0 0 0,1 0 0 0 0,-1 0 0 0 0,0 0 0 0 0,0 0 0 0 0,0 0 0 0 0,1 0 0 0 0,-1 0 0 0 0,0 0 0 0 0,0 0 0 0 0,0 0 0 0 0,1 0 0 0 0,-1 0 0 0 0,0-1 0 0 0,0 1 0 0 0,0 0 0 0 0,0 0 0 0 0,1 0 0 0 0,-1 0 0 0 0,0 0 0 0 0,0 0 0 0 0,0-1 0 0 0,0 1 0 0 0,0 0 0 0 0,0 0 0 0 0,1 0 0 0 0,-1 0 0 0 0,0-1 0 0 0,0 1 0 0 0,0 0 0 0 0,0 0 0 0 0,0 0 0 0 0,0-1 0 0 0,0 1 0 0 0,0 0 0 0 0,0 0 0 0 0,0 0 0 0 0,0-1 0 0 0,0 1 0 0 0,1-1 0 0 0,2-3 0 0 0,-1 9 0 0 0,1 4 0 0 0,-3 1 0 0 0,-5 0-13 0 0,-2 0-51 0 0,2-3-3 0 0,5-5 3 0 0,-9 3 0 0 0,7-4 64 0 0,1 1 0 0 0,0-1 0 0 0,0 0 0 0 0,0 0 0 0 0,0 0 0 0 0,0 1 0 0 0,0-1 0 0 0,1 1 0 0 0,-1-1 0 0 0,-1 3 0 0 0,-4 8-10 0 0,6-10-44 0 0,-1-3 1 0 0,-2-2 32 0 0,0 1-31 0 0,2-1 58 0 0,3-8-142 0 0,0 2 136 0 0,2 2 0 0 0,1 3 0 0 0,2 4 0 0 0,-5 0 4 0 0,6 11 56 0 0,-3-2-60 0 0,-2-3 11 0 0,-1-3 32 0 0,1 4-33 0 0,-2 2 1 0 0,-2-9-10 0 0,1 0 0 0 0,0 0-1 0 0,0 0 1 0 0,0 0 0 0 0,0 0-1 0 0,0 0 1 0 0,0 0 0 0 0,0 0-1 0 0,0 0 1 0 0,0 0 0 0 0,0 0-1 0 0,0 0 1 0 0,0 0 0 0 0,0 0-1 0 0,0 0 1 0 0,0 0 0 0 0,0 0 0 0 0,0 0-1 0 0,0 0 1 0 0,0 0 0 0 0,0 0-1 0 0,0 0 1 0 0,0 0 0 0 0,-1 0-1 0 0,1 0 1 0 0,0 0 0 0 0,0 0-1 0 0,0 0 1 0 0,0 0 0 0 0,0 0-1 0 0,0 0 1 0 0,0 0 0 0 0,0 0 0 0 0,0 0-1 0 0,0 0 1 0 0,0 0 0 0 0,0 0-1 0 0,0 0 1 0 0,0 0 0 0 0,0 0-1 0 0,0 1 1 0 0,0-1 0 0 0,0 0-1 0 0,0 0 1 0 0,0 0 0 0 0,0 0-1 0 0,0 0 1 0 0,0 0 0 0 0,0 0 0 0 0,0 0-1 0 0,0 0 1 0 0,0 0 0 0 0,0 0-1 0 0,0 0 1 0 0,0 0 0 0 0,0 0-1 0 0,0 0 1 0 0,0 0 0 0 0,0 0-1 0 0,0 0 1 0 0,0 0 0 0 0,-7-3 9 0 0,-2 3-10 0 0,0 0 0 0 0,5 3-16 0 0,3-2-64 0 0,-3-4-68 0 0,4 3 142 0 0,0 0 1 0 0,-1 0-1 0 0,1 0 1 0 0,0 0-1 0 0,0-1 1 0 0,0 1 0 0 0,-1 0-1 0 0,1 0 1 0 0,0 0-1 0 0,0 0 1 0 0,-1 0 0 0 0,1 0-1 0 0,0 0 1 0 0,0-1-1 0 0,0 1 1 0 0,0 0-1 0 0,-1 0 1 0 0,1 0 0 0 0,0-1-1 0 0,0 1 1 0 0,0 0-1 0 0,0 0 1 0 0,0 0-1 0 0,-1-1 1 0 0,1 1 0 0 0,0 0-1 0 0,0 0 1 0 0,0 0-1 0 0,0-1 1 0 0,0 1-1 0 0,0 0 1 0 0,0-1-1 0 0,0-6-2236 0 0,0 7 1485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0:44.369"/>
    </inkml:context>
    <inkml:brush xml:id="br0">
      <inkml:brushProperty name="width" value="0.05" units="cm"/>
      <inkml:brushProperty name="height" value="0.05" units="cm"/>
      <inkml:brushProperty name="color" value="#004F8B"/>
    </inkml:brush>
  </inkml:definitions>
  <inkml:trace contextRef="#ctx0" brushRef="#br0">1 3991 4864 0 0,'0'0'213'0'0,"0"0"55"0"0,0 0 20 0 0,0 0 7 0 0,0 0-27 0 0,0 0-119 0 0,0 0-56 0 0,0 0-11 0 0,0 0-28 0 0,0 0-75 0 0,0 0 78 0 0,0 0 38 0 0,0 0 8 0 0,0 0 11 0 0,0 0 46 0 0,0 0 22 0 0,0 0 2 0 0,0 0-10 0 0,0 0-36 0 0,0 0-12 0 0,0 0-4 0 0,0 0-10 0 0,0 0-34 0 0,0 0-12 0 0,0 0-2 0 0,0 0 5 0 0,0 0 22 0 0,0 0 5 0 0,0 0 0 0 0,5-14 785 0 0,-4 13-790 0 0,0 0-1 0 0,0-1 1 0 0,0 1 0 0 0,0 0 0 0 0,1-1-1 0 0,-1 1 1 0 0,0 0 0 0 0,3-2-1 0 0,0 1-43 0 0,-1-1 0 0 0,0 0 0 0 0,0 0-1 0 0,0 0 1 0 0,0 0 0 0 0,0-1 0 0 0,-1 1 0 0 0,5-8-1 0 0,-7 10 26 0 0,1 0 7 0 0,2-2-12 0 0,15-21 687 0 0,-16 23-711 0 0,-1 1-41 0 0,0 0 0 0 0,-1 0 0 0 0,1-1 0 0 0,-1 1 0 0 0,1 0 0 0 0,-1 0 0 0 0,1 0 0 0 0,-1 0 0 0 0,1-1 0 0 0,-1 1-1 0 0,1 0 1 0 0,-1 0 0 0 0,1-1 0 0 0,-1 1 0 0 0,1 0 0 0 0,-1-1 0 0 0,0 1 0 0 0,1-1 0 0 0,-1 1 0 0 0,0 0 0 0 0,1-1 0 0 0,-1 1 0 0 0,0-1 0 0 0,1 1 0 0 0,-1-1 0 0 0,0 0 0 0 0,1-2 9 0 0,2 0 2 0 0,-2 2-7 0 0,0 0-1 0 0,0 0 1 0 0,0 0-1 0 0,-1 0 1 0 0,1 0 0 0 0,0 0-1 0 0,0 0 1 0 0,-1 0-1 0 0,1-1 1 0 0,-1 1 0 0 0,1 0-1 0 0,-1 0 1 0 0,0 0-1 0 0,1-1 1 0 0,-1-1 0 0 0,0 2 70 0 0,0 1-4 0 0,0 0-2 0 0,0 0 1 0 0,0 0 14 0 0,0 0-15 0 0,18-16 442 0 0,-17 15-476 0 0,-1-1 29 0 0,17-7-30 0 0,-13 5-35 0 0,0-3 0 0 0,-3 7 0 0 0,-1 0 0 0 0,0 0 0 0 0,1 1 0 0 0,-1-1 0 0 0,0 0 0 0 0,0 1 0 0 0,1-1 0 0 0,-1 0 0 0 0,0 1 0 0 0,1-1 0 0 0,-1 0 0 0 0,0 0 0 0 0,1 1 0 0 0,-1-1 0 0 0,1 0 0 0 0,-1 0 0 0 0,0 0 0 0 0,1 1 0 0 0,-1-1 0 0 0,1 0 0 0 0,-1 0 0 0 0,1 0 0 0 0,-1 0 0 0 0,0 0 0 0 0,1 0 0 0 0,-1 0 0 0 0,1 0 0 0 0,-1 0 0 0 0,1 0 0 0 0,-1 0 0 0 0,1 0 0 0 0,0 0 1 0 0,-1 0 1 0 0,1 0 0 0 0,0 0-1 0 0,-1 0 1 0 0,1 0 0 0 0,0 0-1 0 0,-1-1 1 0 0,1 1 0 0 0,0 0 0 0 0,-1 0-1 0 0,1 0 1 0 0,0-1 0 0 0,-1 1-1 0 0,1 0 1 0 0,-1 0 0 0 0,1-1-1 0 0,-1 1 1 0 0,1-1 0 0 0,-1 1-1 0 0,1-1 1 0 0,-1 1 0 0 0,1-1 0 0 0,-1 1-1 0 0,1-1 1 0 0,-1 1 0 0 0,1-2-1 0 0,9-10 28 0 0,-9 12 25 0 0,-1 0 11 0 0,1-1-6 0 0,2-1-34 0 0,-1 1-14 0 0,0 0-1 0 0,0-1 1 0 0,-1 1 0 0 0,1 0-1 0 0,0-1 1 0 0,0 0 0 0 0,-1 1 0 0 0,1-1-1 0 0,-1 0 1 0 0,0 0 0 0 0,2-3-1 0 0,-1 3-7 0 0,2-3-3 0 0,1 12 0 0 0,-5-5 0 0 0,2-1 0 0 0,13-6 0 0 0,-11 4 0 0 0,0 1 0 0 0,6 4 0 0 0,-5-4 0 0 0,1-3 10 0 0,1 2 45 0 0,-2-3 17 0 0,-1 2 5 0 0,-3 1-5 0 0,1 0-51 0 0,0-1-1 0 0,0 1 1 0 0,0-1-1 0 0,-1 0 0 0 0,1 1 1 0 0,0-1-1 0 0,-1 0 1 0 0,1 0-1 0 0,-1 0 1 0 0,2-3-1 0 0,-3 4-17 0 0,2-1 40 0 0,6-1-32 0 0,0 2-11 0 0,-6 1 0 0 0,-1 0 0 0 0,0-1 0 0 0,1 1 0 0 0,-1-1 0 0 0,0 1 0 0 0,1-1 0 0 0,-1 0 0 0 0,0 1 0 0 0,0-1 0 0 0,0 0 0 0 0,0 0 0 0 0,1 0 0 0 0,-1 0 0 0 0,0 0 0 0 0,-1 0 0 0 0,1 0 0 0 0,0 0 0 0 0,0 0 0 0 0,0-1 0 0 0,0-1 0 0 0,8-9 0 0 0,-5 5 0 0 0,1 2 0 0 0,8-15 0 0 0,-9 14 0 0 0,6-18 0 0 0,-6 17 0 0 0,1 11 10 0 0,-5-4-7 0 0,1-1-1 0 0,-1 1 1 0 0,1 0-1 0 0,-1 0 1 0 0,0-1-1 0 0,1 1 1 0 0,-1 0-1 0 0,1 0 0 0 0,-1-1 1 0 0,1 1-1 0 0,-1-1 1 0 0,0 1-1 0 0,1 0 1 0 0,-1-1-1 0 0,0 1 1 0 0,1-1-1 0 0,-1 1 1 0 0,0-1-1 0 0,0 1 1 0 0,1-2-1 0 0,0 1 0 0 0,4-5-2 0 0,3 4 0 0 0,0-1 0 0 0,-2 1 0 0 0,3-1 0 0 0,-1 3 0 0 0,-3 0 0 0 0,3-1 0 0 0,0-2 0 0 0,-2 0 0 0 0,2 2 0 0 0,0 1 0 0 0,-2 0 0 0 0,6 0 20 0 0,-11 0 5 0 0,9 4 2 0 0,-2-4-27 0 0,0-4 0 0 0,-1-3 0 0 0,-6 6 0 0 0,3 4 0 0 0,21-5 0 0 0,-6 0 0 0 0,6-5 0 0 0,-17 7 0 0 0,-2 0 0 0 0,2-1 0 0 0,1-1 0 0 0,-1 2 0 0 0,-2 3 0 0 0,4 1 0 0 0,-8-5 0 0 0,2-3 0 0 0,11 2 0 0 0,-6 1 0 0 0,6-2 0 0 0,-13 2 0 0 0,16-11 0 0 0,-12 10 0 0 0,2 0 0 0 0,-3 0 0 0 0,0 5 0 0 0,-4-3 0 0 0,0 0 0 0 0,-1 0 0 0 0,1 1 0 0 0,0-1 0 0 0,-1 0 0 0 0,1 0 0 0 0,0 0 0 0 0,0 0 0 0 0,-1 0 0 0 0,1 0 0 0 0,0 0 0 0 0,0-1 0 0 0,-1 1 0 0 0,1 0 0 0 0,0 0 0 0 0,-1-1 0 0 0,1 1 0 0 0,0 0 0 0 0,-1-1 0 0 0,1 1 0 0 0,0 0 0 0 0,0-1 0 0 0,17-13 0 0 0,-14 10 0 0 0,-4 4 0 0 0,0 0 0 0 0,0-1 0 0 0,0 1 0 0 0,0 0 0 0 0,1 0 0 0 0,-1-1 0 0 0,0 1 0 0 0,0 0 0 0 0,1 0 0 0 0,-1 0 0 0 0,0-1 0 0 0,0 1 0 0 0,1 0 0 0 0,-1 0 0 0 0,0 0 0 0 0,1 0 0 0 0,-1 0 0 0 0,0 0 0 0 0,0-1 0 0 0,1 1 0 0 0,-1 0 0 0 0,0 0 0 0 0,1 0 0 0 0,-1 0 0 0 0,0 0 0 0 0,1 0 0 0 0,5 1 0 0 0,-5-1 0 0 0,0 0 0 0 0,-1 0-1 0 0,1 0 1 0 0,0 0 0 0 0,0 0 0 0 0,0 0 0 0 0,-1 0 0 0 0,1-1 0 0 0,0 1 0 0 0,-1 0 0 0 0,1-1 0 0 0,0 1 0 0 0,0 0 0 0 0,-1-1 0 0 0,1 1 0 0 0,-1 0 0 0 0,1-1 0 0 0,0 1 0 0 0,-1-1 0 0 0,1 0 0 0 0,-1 1 0 0 0,1-1 0 0 0,-1 1 0 0 0,1-2 0 0 0,9-9 11 0 0,-9 10 4 0 0,1 0 11 0 0,8 3-13 0 0,-10-2-13 0 0,1 0 0 0 0,0 0 0 0 0,-1 0 0 0 0,1 0 0 0 0,-1 0 0 0 0,1 0 0 0 0,-1 0 0 0 0,1 0 0 0 0,-1 0 0 0 0,1-1 0 0 0,-1 1 0 0 0,1 0 0 0 0,-1 0 0 0 0,1 0 0 0 0,-1-1 0 0 0,1 1 0 0 0,-1 0 0 0 0,1-1 0 0 0,-1 1 0 0 0,1 0 0 0 0,-1-1 0 0 0,0 1 0 0 0,1 0 0 0 0,-1-1 0 0 0,0 1 0 0 0,1-1 0 0 0,-1 1 0 0 0,1-2 0 0 0,-1 2 0 0 0,5-4 0 0 0,-1 1 0 0 0,1 2 0 0 0,7 1 0 0 0,-10-2 0 0 0,-2 1 0 0 0,1 1 0 0 0,-1-1 0 0 0,0 1 0 0 0,1-1 0 0 0,-1 0 0 0 0,0 1 0 0 0,1-1 0 0 0,-1 1 0 0 0,1-1 0 0 0,-1 1 0 0 0,1-1 0 0 0,-1 1 0 0 0,1-1 0 0 0,-1 1 0 0 0,1-1 0 0 0,0 1 0 0 0,-1 0 0 0 0,1-1 0 0 0,0 1 0 0 0,-1 0 0 0 0,1 0 0 0 0,1-1 0 0 0,3-2 0 0 0,2 3 0 0 0,-6 2 0 0 0,0-2 0 0 0,-1 0 0 0 0,0 0 0 0 0,0 1 0 0 0,0-1 0 0 0,1 0 0 0 0,-1 0 0 0 0,0 0 0 0 0,0 0 0 0 0,1 1 0 0 0,-1-1 0 0 0,0 0 0 0 0,0 0 0 0 0,1 0 0 0 0,-1 0 0 0 0,0 0 0 0 0,0 0 0 0 0,1 0 0 0 0,-1 0 0 0 0,0 1 0 0 0,1-1 0 0 0,-1 0 0 0 0,0 0 0 0 0,0 0 0 0 0,1-1 0 0 0,-1 1 0 0 0,0 0 0 0 0,1 0 0 0 0,-1 0 0 0 0,0 0 0 0 0,11-1 0 0 0,-1-3 0 0 0,1-3 44 0 0,-10 6-39 0 0,0 0-1 0 0,-1 1 0 0 0,1-1 0 0 0,-1 1 1 0 0,1-1-1 0 0,0 1 0 0 0,-1-1 0 0 0,1 1 1 0 0,0 0-1 0 0,-1-1 0 0 0,1 1 1 0 0,0 0-1 0 0,0-1 0 0 0,0 1 0 0 0,-1 0 1 0 0,2 0-1 0 0,2-1 7 0 0,3-3-11 0 0,-4 3 0 0 0,6 0 0 0 0,-2 0 0 0 0,-1 1 0 0 0,2 0 0 0 0,-3 0 0 0 0,0 0 0 0 0,4-1 0 0 0,-1-2 0 0 0,-2 3 0 0 0,2 0 0 0 0,0 0 0 0 0,-2 0 0 0 0,-5 0 4 0 0,0 0-1 0 0,1 0 1 0 0,-1-1 0 0 0,0 1 0 0 0,0 0 0 0 0,0 0 0 0 0,0 0 0 0 0,0-1 0 0 0,0 1 0 0 0,0-1 0 0 0,0 1 0 0 0,0-1 0 0 0,0 1 0 0 0,0-1 0 0 0,0 0 0 0 0,2-1 0 0 0,3-2-7 0 0,-4 3 2 0 0,9-1 28 0 0,2 0 11 0 0,-4 0-38 0 0,-1 0-12 0 0,3-4 2 0 0,-11 6 10 0 0,1-1 1 0 0,0 1-1 0 0,-1-1 1 0 0,1 1-1 0 0,-1-1 0 0 0,1 1 1 0 0,0 0-1 0 0,-1-1 1 0 0,1 1-1 0 0,0 0 1 0 0,-1 0-1 0 0,1-1 0 0 0,0 1 1 0 0,-1 0-1 0 0,1 0 1 0 0,0 0-1 0 0,0 0 1 0 0,-1 0-1 0 0,1 0 0 0 0,0 0 1 0 0,0 0-1 0 0,-1 0 1 0 0,1 0-1 0 0,0 0 1 0 0,0 1-1 0 0,-1-1 0 0 0,1 0 1 0 0,0 1-1 0 0,-1-1 1 0 0,1 0-1 0 0,1 1 1 0 0,6 2-1 0 0,0-5 0 0 0,-8 2 0 0 0,1-1 0 0 0,-1 1 0 0 0,1 0 0 0 0,-1 0 0 0 0,1 0 0 0 0,-1 0 0 0 0,1 0 0 0 0,-1 0 0 0 0,1 0 0 0 0,-1 0 0 0 0,1 0 0 0 0,-1 0 0 0 0,1 0 0 0 0,-1 0 0 0 0,1 0 0 0 0,-1 0 0 0 0,1 0 0 0 0,-1 0 0 0 0,1 1 0 0 0,-1-1 0 0 0,1 0 0 0 0,-1 0 0 0 0,0 1 0 0 0,1-1 0 0 0,-1 0 0 0 0,1 1 0 0 0,0 0 0 0 0,3 0 0 0 0,-3-1 0 0 0,22-7 0 0 0,-16 6 0 0 0,1 2 0 0 0,-2 1 0 0 0,2-2 0 0 0,-2-2 0 0 0,1 0 0 0 0,-6 1 0 0 0,-1 1 0 0 0,1 0 0 0 0,-1 0 0 0 0,0 0 0 0 0,1 0 0 0 0,-1 0 0 0 0,1 0 0 0 0,-1 0 0 0 0,1 0 0 0 0,-1 0 0 0 0,1 0 0 0 0,-1 0 0 0 0,0 0 0 0 0,1 0 0 0 0,-1 0 0 0 0,1 0 0 0 0,-1 0 0 0 0,1 0 0 0 0,-1 1 0 0 0,0-1 0 0 0,1 0 0 0 0,0 1 0 0 0,7 2 0 0 0,0 1 0 0 0,-2-4 0 0 0,38-11 128 0 0,-42 11-128 0 0,0 1 0 0 0,7-3 0 0 0,-6 1 0 0 0,-1-1 0 0 0,1 1 0 0 0,-1 0 0 0 0,0-1 0 0 0,1 0 0 0 0,1-2 0 0 0,-2 2 0 0 0,0 1 0 0 0,0-1 0 0 0,0 1 0 0 0,0 0 0 0 0,0-1 0 0 0,0 1 0 0 0,0 0 0 0 0,4-1 0 0 0,2 1 0 0 0,-6 2 0 0 0,0 0 0 0 0,8-3 0 0 0,16-9 0 0 0,-21 10 0 0 0,0-2 0 0 0,3 1 10 0 0,-1-1 46 0 0,4 0-58 0 0,-6 2 2 0 0,0-2 0 0 0,3 2 0 0 0,2-2 0 0 0,-8 3 0 0 0,34-16 0 0 0,-30 16 0 0 0,-6 0 0 0 0,1 0 0 0 0,0 0 0 0 0,0 0 0 0 0,0 0 0 0 0,0 0 0 0 0,0 0 0 0 0,0 0 0 0 0,0-1 0 0 0,0 1 1 0 0,-1 0-1 0 0,1 0 0 0 0,0-1 0 0 0,0 1 0 0 0,0 0 0 0 0,-1-1 0 0 0,1 1 0 0 0,0-1 0 0 0,0 1 0 0 0,1-2 1 0 0,0 1 7 0 0,26-9 46 0 0,-10-2-54 0 0,-7 7 0 0 0,-9 4 0 0 0,-1 1 0 0 0,1-1 0 0 0,0 0 0 0 0,0 0 0 0 0,-1 0 0 0 0,1 0 0 0 0,2-3 0 0 0,-2 2 0 0 0,0 1 0 0 0,0-1 0 0 0,0 1 0 0 0,0-1 0 0 0,0 1 0 0 0,5-2 0 0 0,14-9 0 0 0,-16 7 0 0 0,3-7-10 0 0,-7 11 6 0 0,-1 1 0 0 0,1-1 0 0 0,-1 0 0 0 0,1 1 0 0 0,0-1 0 0 0,-1 0 0 0 0,1 1 0 0 0,0-1 0 0 0,-1 1 0 0 0,1-1 0 0 0,0 1 0 0 0,0-1 0 0 0,-1 1 0 0 0,1 0 0 0 0,1-1 0 0 0,0 0-2 0 0,-1 1 7 0 0,0-1 3 0 0,0 0 0 0 0,1 1 0 0 0,-1-1 0 0 0,1 0 0 0 0,-1 0 0 0 0,0 1 0 0 0,0-1 0 0 0,0 0-1 0 0,1 0 1 0 0,-1 0 0 0 0,0-1 0 0 0,0 1 0 0 0,0 0 0 0 0,0 0 0 0 0,-1-1 0 0 0,1 1 0 0 0,1-3 0 0 0,0 0-4 0 0,-1 2 0 0 0,0 0 0 0 0,1 1 0 0 0,-1-1 0 0 0,0 0 0 0 0,1 0 0 0 0,-1 1 0 0 0,1-1 0 0 0,0 1 0 0 0,2-2 0 0 0,-1 2 0 0 0,11-16 0 0 0,-9 11 0 0 0,3 2 0 0 0,-2 2 0 0 0,1-1 0 0 0,-1 0 0 0 0,2 2 0 0 0,1 1 0 0 0,-5 0 10 0 0,-2-1 33 0 0,5-6-32 0 0,-2 3-11 0 0,1 0 0 0 0,-5 4 0 0 0,0-1 0 0 0,0 1 0 0 0,0 0 0 0 0,0-1 0 0 0,0 1 0 0 0,0-1 0 0 0,0 0 0 0 0,0 1 0 0 0,0-1 0 0 0,0 0 0 0 0,-1 0 0 0 0,1 0 0 0 0,0 1 0 0 0,0-1 0 0 0,-1 0 0 0 0,1 0 0 0 0,0 0 0 0 0,-1 0 0 0 0,1 0 0 0 0,-1 0 0 0 0,0 0 0 0 0,1-1 0 0 0,-1 0 0 0 0,1-2 0 0 0,1-2 0 0 0,6 4 0 0 0,0 1 0 0 0,12-10 0 0 0,-12 8 0 0 0,0 1 0 0 0,24-5 0 0 0,-27 3 0 0 0,-5 4 0 0 0,1-1 0 0 0,-1 1 0 0 0,0-1 0 0 0,1 1 0 0 0,-1 0 0 0 0,1-1 0 0 0,-1 1 0 0 0,0-1 0 0 0,1 1 0 0 0,-1 0 0 0 0,1-1 0 0 0,-1 1 0 0 0,1 0 0 0 0,0-1 0 0 0,-1 1 0 0 0,1 0 0 0 0,-1 0 0 0 0,1 0 0 0 0,-1-1 0 0 0,1 1 0 0 0,0 0 0 0 0,-1 0 0 0 0,1 0 0 0 0,0 0 0 0 0,3 0 0 0 0,19-20 0 0 0,-18 16-1 0 0,-4 3 1 0 0,1 0 1 0 0,-1 0 0 0 0,0-1-1 0 0,0 1 1 0 0,0 0-1 0 0,1-1 1 0 0,-1 1-1 0 0,0-1 1 0 0,-1 1-1 0 0,1-1 1 0 0,0 1-1 0 0,0-1 1 0 0,-1 0-1 0 0,1 0 1 0 0,-1 1 0 0 0,1-1-1 0 0,-1 0 1 0 0,0 1-1 0 0,0-1 1 0 0,1-2-1 0 0,11 10 54 0 0,-11-5-54 0 0,-1-1 0 0 0,1 0 0 0 0,-1 0 0 0 0,1 1 0 0 0,-1-1 0 0 0,1 0 0 0 0,-1 0 0 0 0,1 0 0 0 0,-1 0 0 0 0,1 0 0 0 0,-1 0 0 0 0,1 0 0 0 0,-1 0 0 0 0,1 0 0 0 0,-1 0 0 0 0,1 0 0 0 0,0 0 0 0 0,-1 0 0 0 0,1 0 0 0 0,-1 0 0 0 0,1-1 0 0 0,-1 1 0 0 0,1 0 0 0 0,-1 0 0 0 0,0 0 0 0 0,1-1 0 0 0,-1 1 0 0 0,1 0 0 0 0,-1-1 0 0 0,1 1 0 0 0,-1-1 0 0 0,0 1 0 0 0,1 0 0 0 0,-1-1 0 0 0,0 1 0 0 0,1-1 0 0 0,-1 1 0 0 0,0-1 0 0 0,0 1 0 0 0,0-1 0 0 0,1 1 0 0 0,-1-1 0 0 0,0 1 0 0 0,0-1 0 0 0,0 1 0 0 0,0-1 0 0 0,0 1 0 0 0,0-1 0 0 0,1-1 0 0 0,3-5 0 0 0,1 2 0 0 0,-2 5-1 0 0,1 2 2 0 0,6-8 12 0 0,-4 0 42 0 0,-5 6-9 0 0,9-2-16 0 0,-9 2-30 0 0,-1 0 0 0 0,0 0 0 0 0,1 0 0 0 0,-1 0 0 0 0,1 0 0 0 0,-1 0 0 0 0,0 0 0 0 0,1 0 0 0 0,-1 0 0 0 0,0-1 0 0 0,1 1 0 0 0,-1 0 0 0 0,0 0 0 0 0,1 0 0 0 0,-1 0 0 0 0,0-1 0 0 0,1 1 0 0 0,-1 0 0 0 0,0 0 0 0 0,0 0 0 0 0,1-1 0 0 0,-1 1 0 0 0,0 0 0 0 0,0-1 0 0 0,1 0 0 0 0,1 0 0 0 0,5-1 0 0 0,-2-5 0 0 0,-5 4 0 0 0,3-2 0 0 0,4-4 0 0 0,-6 8 0 0 0,3-4 0 0 0,13-8 0 0 0,-12 9 0 0 0,8-1 0 0 0,-13 4 0 0 0,9-8 0 0 0,8-7 0 0 0,5-9 0 0 0,-4 6 0 0 0,-7 5 0 0 0,-10 14 0 0 0,-1-1 0 0 0,1 1 0 0 0,0-1 0 0 0,-1 0 0 0 0,1 1 0 0 0,-1-1 0 0 0,1 0 0 0 0,-1 1 0 0 0,0-1 0 0 0,1 0 0 0 0,-1 0 0 0 0,0 0 0 0 0,1 1 0 0 0,-1-1 0 0 0,0 0 0 0 0,0 0 0 0 0,0 0 0 0 0,0 1 0 0 0,0-1 0 0 0,0 0 0 0 0,0-1 0 0 0,1-7-3 0 0,2 7 1 0 0,-2 2 4 0 0,-1 0-1 0 0,1 0 0 0 0,0-1 0 0 0,-1 1 1 0 0,1 0-1 0 0,-1 0 0 0 0,1-1 1 0 0,-1 1-1 0 0,1-1 0 0 0,-1 1 0 0 0,1 0 1 0 0,-1-1-1 0 0,1 1 0 0 0,-1-1 0 0 0,1 1 1 0 0,0-2-1 0 0,4-5 166 0 0,0 0 0 0 0,-1-1 0 0 0,1 0 1 0 0,3-12-1 0 0,-5 15-206 0 0,0 0-1 0 0,0 0 1 0 0,0 0 0 0 0,1 0-1 0 0,4-5 1 0 0,8-11 38 0 0,-10 9 1 0 0,-2 5 0 0 0,0-1 0 0 0,1 2 0 0 0,6-9 0 0 0,-9 11 0 0 0,-1 3 0 0 0,-1 0 0 0 0,1-1 0 0 0,-1 1 0 0 0,1 0 0 0 0,0 0 0 0 0,0 0 0 0 0,0 0 0 0 0,0 0 0 0 0,0 0 0 0 0,0 0 0 0 0,0 0 0 0 0,1-1 0 0 0,7-2 0 0 0,-1 0 0 0 0,-7 3 13 0 0,1 0 1 0 0,-1 0 0 0 0,0 0 0 0 0,0 0 0 0 0,1 0 0 0 0,-1 0 0 0 0,0 0-1 0 0,0-1 1 0 0,0 1 0 0 0,0 0 0 0 0,0-1 0 0 0,-1 1 0 0 0,1-1 0 0 0,0 1 0 0 0,-1-1-1 0 0,1-2 1 0 0,6-8-160 0 0,10-11 121 0 0,-12 19 25 0 0,3 0 0 0 0,-7 4 5 0 0,-1-1 0 0 0,1 1 1 0 0,0-1-1 0 0,0 1 1 0 0,-1 0-1 0 0,1-1 1 0 0,-1 1-1 0 0,1-1 1 0 0,0 1-1 0 0,-1-1 1 0 0,1 0-1 0 0,-1 1 1 0 0,1-1-1 0 0,-1 0 1 0 0,1 1-1 0 0,-1-1 1 0 0,1 0-1 0 0,7-9 113 0 0,-2-1-118 0 0,18-29-132 0 0,-7 20 62 0 0,-16 19 140 0 0,-1 1-2 0 0,0 0-30 0 0,0 0-96 0 0,0 0-10 0 0,0-1 14 0 0,4-5 44 0 0,1 2 20 0 0,-4 2-4 0 0,1 1-1 0 0,-1-1 1 0 0,1 1-1 0 0,-1-1 1 0 0,1 0 0 0 0,-1 0-1 0 0,0 1 1 0 0,2-5-1 0 0,9-11 73 0 0,-11 15-35 0 0,0-2-32 0 0,5 4-11 0 0,-4-6 0 0 0,-1 4-1 0 0,-1 2 7 0 0,12-9-75 0 0,-7 5 69 0 0,3 3 0 0 0,-8 0 1 0 0,0 1 0 0 0,1 0 0 0 0,-1 0 1 0 0,0 0-1 0 0,1 0 0 0 0,-1 0 0 0 0,0 0 1 0 0,0 0-1 0 0,1 0 0 0 0,-1 0 0 0 0,0 0 1 0 0,0-1-1 0 0,1 1 0 0 0,-1 0 0 0 0,0 0 1 0 0,0 0-1 0 0,1 0 0 0 0,-1-1 0 0 0,0 1 1 0 0,0 0-1 0 0,0 0 0 0 0,1-1 0 0 0,-1 1 1 0 0,0 0-1 0 0,0 0 0 0 0,0-1 1 0 0,0 1-1 0 0,0 0 0 0 0,0 0 0 0 0,0-1 1 0 0,0 1-1 0 0,0 0 0 0 0,1-1 0 0 0,-1 1 1 0 0,0-1 7 0 0,20-27-62 0 0,-20 23 50 0 0,0 4 5 0 0,0 1 0 0 0,0 0 0 0 0,0 0 0 0 0,0-1-1 0 0,0 1 1 0 0,0 0 0 0 0,0-1 0 0 0,0 1 0 0 0,0 0-1 0 0,0-1 1 0 0,0 1 0 0 0,0 0 0 0 0,0-1-1 0 0,0 1 1 0 0,0 0 0 0 0,0-1 0 0 0,0 1 0 0 0,1 0-1 0 0,-1 0 1 0 0,0-1 0 0 0,0 1 0 0 0,0 0 0 0 0,0-1-1 0 0,1 1 1 0 0,-1 0 0 0 0,0 0 0 0 0,0 0-1 0 0,1-1 1 0 0,-1 1 0 0 0,0 0 0 0 0,0 0 0 0 0,1 0-1 0 0,-1-1 1 0 0,0 1 0 0 0,1 0 0 0 0,-1 0 0 0 0,17-20-56 0 0,-15 19 97 0 0,1-3-43 0 0,-2-3-43 0 0,3 3 33 0 0,-1-1 10 0 0,11-19 376 0 0,0-8-323 0 0,-12 30-44 0 0,5-14-7 0 0,-7 15-2 0 0,0 1 0 0 0,0-1 0 0 0,0 1 0 0 0,0-1 0 0 0,0 1 0 0 0,0-1 0 0 0,0 1 0 0 0,0-1 0 0 0,1 1 0 0 0,-1-1 0 0 0,0 1 0 0 0,0-1 0 0 0,1 1 0 0 0,-1-1 0 0 0,0 1 0 0 0,0 0 0 0 0,1-1 0 0 0,-1 1 0 0 0,0-1 0 0 0,1 1 0 0 0,-1 0 0 0 0,1-1 0 0 0,-1 1 0 0 0,0 0 0 0 0,1-1 0 0 0,1 0 0 0 0,12-17 0 0 0,-11 14 0 0 0,6-17 0 0 0,-8 17 0 0 0,8-11 0 0 0,-4 10 0 0 0,-2-3 0 0 0,8-22 0 0 0,6 6 10 0 0,-13 18 33 0 0,0-5-32 0 0,-2 6-12 0 0,6-5 1 0 0,-5 7 1 0 0,0-4-2 0 0,-4-2 12 0 0,1 7 32 0 0,3-2-32 0 0,11-26-11 0 0,-13 24 0 0 0,1 0 0 0 0,-1 0 0 0 0,-1-1 0 0 0,9-17 53 0 0,0 0-30 0 0,0 4 36 0 0,-5 14-59 0 0,5-12 64 0 0,-5 11-64 0 0,-3-1 0 0 0,2 1 11 0 0,1 3 68 0 0,-4 4-77 0 0,0-1 1 0 0,1 1-1 0 0,-1-1 0 0 0,0 1 0 0 0,0-1 1 0 0,0 1-1 0 0,1 0 0 0 0,-1-1 0 0 0,0 1 0 0 0,0-1 1 0 0,0 1-1 0 0,0-1 0 0 0,0 1 0 0 0,0-1 1 0 0,0 1-1 0 0,0-1 0 0 0,0 1 0 0 0,0-1 0 0 0,0 1 1 0 0,0-1-1 0 0,0 0 0 0 0,0 0 17 0 0,0-1 15 0 0,9-10 20 0 0,-5 6-44 0 0,5-15-10 0 0,1-22 331 0 0,-1 20-214 0 0,-9 21-117 0 0,1 1 0 0 0,-1 0 0 0 0,1 0 0 0 0,-1-1 0 0 0,1 1 0 0 0,0 0 0 0 0,-1 0 0 0 0,1 0 0 0 0,0 0 0 0 0,1-2 0 0 0,-1 2 0 0 0,0 0 0 0 0,1 0 0 0 0,-2-1 0 0 0,1 1 0 0 0,0 0 0 0 0,0-1 0 0 0,0 1 0 0 0,-1-1 0 0 0,1 1 0 0 0,0-3 0 0 0,3-1 0 0 0,0-2 0 0 0,0 3 0 0 0,6-13 11 0 0,-9 16-3 0 0,-1 1 0 0 0,1-1 0 0 0,0 0 0 0 0,-1 0 0 0 0,1 0 0 0 0,-1 0-1 0 0,1 1 1 0 0,-1-1 0 0 0,1 0 0 0 0,-1 0 0 0 0,0 0 0 0 0,1 0 0 0 0,-1 0 0 0 0,0-2 0 0 0,2-1 13 0 0,11-23 476 0 0,-12 25-497 0 0,1 1 0 0 0,4-12 0 0 0,-4 10 0 0 0,-1 2 0 0 0,-1 1 0 0 0,1-1 0 0 0,-1 1 0 0 0,1-1 0 0 0,-1 1 0 0 0,1-1 0 0 0,-1 1 0 0 0,0-1 0 0 0,1 0 0 0 0,-1 1 0 0 0,0-1 0 0 0,1 0 0 0 0,-1 1 0 0 0,0-1 0 0 0,0 0 0 0 0,0 1 0 0 0,0-1 0 0 0,0 0 0 0 0,1-1 0 0 0,6-12-12 0 0,-6 13-46 0 0,-1 1-8 0 0,5-13 154 0 0,-1 9-34 0 0,0-2-58 0 0,-3 4-42 0 0,3-8 105 0 0,-1 7-68 0 0,16-23-15 0 0,-10 7 162 0 0,-4 13-138 0 0,-4 4 0 0 0,3-11 0 0 0,-4 12 0 0 0,0 1 0 0 0,0-1 0 0 0,0 1 0 0 0,0-1 0 0 0,0 1 0 0 0,1-1 0 0 0,-1 1 0 0 0,0-1 0 0 0,0 1 0 0 0,0-1 0 0 0,1 1 0 0 0,-1-1 0 0 0,0 1 0 0 0,1-1 0 0 0,-1 1 0 0 0,0 0 0 0 0,1-1 0 0 0,-1 1 0 0 0,0-1 0 0 0,1 1 0 0 0,0-1 0 0 0,6-3 0 0 0,-3-1 0 0 0,-3-1 0 0 0,2-1 0 0 0,-1 7 0 0 0,0-1 0 0 0,5-20 0 0 0,-7 19 0 0 0,8-11 0 0 0,10-7 0 0 0,-14 16 0 0 0,-3 3 0 0 0,0 1 0 0 0,0-1 0 0 0,0 0 0 0 0,-1 1 0 0 0,1-1 0 0 0,0 0 0 0 0,-1 0 0 0 0,1 1 0 0 0,-1-1 0 0 0,1 0 0 0 0,-1 0 0 0 0,1 0 0 0 0,-1 0 0 0 0,1 0 0 0 0,-1-1 0 0 0,1 1 0 0 0,-1 0 0 0 0,0 0 0 0 0,1 0 0 0 0,-1 0 0 0 0,1 0 0 0 0,-1 0 0 0 0,1 0 0 0 0,0 1 0 0 0,-1-1 0 0 0,1 0 0 0 0,0 0 0 0 0,0 0 0 0 0,-1 1 0 0 0,1-1 0 0 0,1 0 0 0 0,-1 1 0 0 0,-1-1 0 0 0,0 1 0 0 0,1 0 0 0 0,-1 0 0 0 0,0 0 0 0 0,1 0 0 0 0,-1-1 0 0 0,0 1 0 0 0,0 0 0 0 0,1 0 0 0 0,-1-1 0 0 0,0 1 0 0 0,0 0 0 0 0,1-1 0 0 0,-1 1 0 0 0,0 0 0 0 0,0-1 0 0 0,0 1 0 0 0,0 0 0 0 0,1-1 0 0 0,-1 1 0 0 0,0 0 0 0 0,0-1 0 0 0,0 0 0 0 0,3-11 0 0 0,-3 10 0 0 0,1 0 0 0 0,0 0 0 0 0,0 1 0 0 0,0-1 0 0 0,0 0 0 0 0,0 0 0 0 0,1 0 0 0 0,-1 1 0 0 0,3-3 0 0 0,11-13 0 0 0,-2-2 0 0 0,0-7 0 0 0,9-7 54 0 0,-22 33-53 0 0,1-2 0 0 0,-1 0-1 0 0,1 0 1 0 0,0 0 0 0 0,0 0 0 0 0,0 1 0 0 0,0-1-1 0 0,0 0 1 0 0,0 0 0 0 0,0 1 0 0 0,1-1 0 0 0,1-1-1 0 0,1-2 0 0 0,-3 3 0 0 0,0 1 0 0 0,-1 0 0 0 0,1-1 0 0 0,-1 1 0 0 0,1 0 0 0 0,0-1 0 0 0,0 1 0 0 0,0 0 0 0 0,-1 0 0 0 0,1 0 0 0 0,0 0 0 0 0,3-2 0 0 0,-3 2 0 0 0,0 0 0 0 0,0 1 0 0 0,-1-1 0 0 0,1 1 0 0 0,-1 0 0 0 0,1-1 0 0 0,-1 1 0 0 0,1-1 0 0 0,-1 0 0 0 0,1 1 0 0 0,-1-1 0 0 0,1 1 0 0 0,-1-1 0 0 0,0 0 0 0 0,1 1 0 0 0,-1-2 0 0 0,6-9 0 0 0,11-16 0 0 0,14-23 0 0 0,-27 44 0 0 0,19-25 0 0 0,-14 23 0 0 0,-7 6 0 0 0,1 0 0 0 0,-1 0 0 0 0,0-1 0 0 0,0 1 0 0 0,0 0 0 0 0,3-5 0 0 0,17-26 54 0 0,-4 7-44 0 0,-17 17-10 0 0,-1 9 0 0 0,17-22 0 0 0,-12 16 0 0 0,-1 0 0 0 0,0 0 0 0 0,0 0 0 0 0,14-18-53 0 0,-16 23 46 0 0,6-18 67 0 0,-5 14-60 0 0,2-2 0 0 0,-1 2 0 0 0,-1-4 0 0 0,-3 9 0 0 0,6-10 0 0 0,-2 3 0 0 0,-3 4 0 0 0,0 1 0 0 0,0 0-1 0 0,0 0 1 0 0,1-1-1 0 0,-1 1 1 0 0,1 0-1 0 0,-1 0 1 0 0,1 0-1 0 0,3-3 1 0 0,6-7 68 0 0,2-12-68 0 0,-12 23 0 0 0,-1 1 0 0 0,1 0 0 0 0,-1-1 0 0 0,1 1 0 0 0,-1-1 0 0 0,1 1 0 0 0,-1-1 0 0 0,0 1 0 0 0,1-1 0 0 0,-1 1 0 0 0,0-1 0 0 0,1 1 0 0 0,-1-1 0 0 0,0 0 0 0 0,0 1 0 0 0,1-1 0 0 0,-1 1 0 0 0,0-1 0 0 0,0 0 0 0 0,0 0 0 0 0,1-3 0 0 0,9-12 0 0 0,8-11 0 0 0,-13 23 0 0 0,-4 4 0 0 0,-1-1 0 0 0,1 1 0 0 0,0-1 0 0 0,0 0 0 0 0,-1 1 0 0 0,1-1 0 0 0,-1 0 0 0 0,1 1 0 0 0,0-1 0 0 0,-1 0 0 0 0,1 1 0 0 0,-1-1 0 0 0,0 0 0 0 0,1-1 0 0 0,7-11 0 0 0,0 1 0 0 0,-3 6 0 0 0,-5 6 0 0 0,0-1 0 0 0,1 1 0 0 0,-1 0 0 0 0,0 0 0 0 0,0-1 0 0 0,0 1 0 0 0,1 0 0 0 0,-1 0 0 0 0,0 0 0 0 0,1-1 0 0 0,-1 1 0 0 0,0 0 0 0 0,1 0 0 0 0,-1 0 0 0 0,0 0 0 0 0,0-1 0 0 0,1 1 0 0 0,-1 0 0 0 0,0 0 0 0 0,1 0 0 0 0,-1 0 0 0 0,1 0 0 0 0,-1 0 0 0 0,0 0 0 0 0,1 0 0 0 0,-1 0 0 0 0,3 0 0 0 0,4-9 0 0 0,2 0-2 0 0,9-18 68 0 0,-13 14-66 0 0,-1 3 0 0 0,4-3 0 0 0,-8 12 1 0 0,0 0-1 0 0,1 0 0 0 0,-1 1 0 0 0,0-1 0 0 0,0 0 1 0 0,1 0-1 0 0,-1 0 0 0 0,1 1 0 0 0,-1-1 1 0 0,0 0-1 0 0,1 0 0 0 0,-1 1 0 0 0,1-1 0 0 0,0 0 1 0 0,-1 1-1 0 0,1-1 0 0 0,-1 0 0 0 0,2 0 0 0 0,4-5-57 0 0,6-11-7 0 0,-12 17 66 0 0,0-1 1 0 0,1 1-1 0 0,-1 0 0 0 0,0 0 0 0 0,0-1 1 0 0,0 1-1 0 0,0 0 0 0 0,1 0 0 0 0,-1 0 1 0 0,0-1-1 0 0,0 1 0 0 0,0 0 0 0 0,1 0 1 0 0,-1 0-1 0 0,0 0 0 0 0,0-1 0 0 0,1 1 1 0 0,-1 0-1 0 0,0 0 0 0 0,0 0 0 0 0,1 0 1 0 0,-1 0-1 0 0,0 0 0 0 0,0 0 1 0 0,1 0-1 0 0,-1 0 0 0 0,1 0-5 0 0,0-1 0 0 0,-1 1-1 0 0,1 0 1 0 0,0 0 0 0 0,-1 0 0 0 0,1-1-1 0 0,0 1 1 0 0,-1 0 0 0 0,1-1-1 0 0,-1 1 1 0 0,1-1 0 0 0,0 1 0 0 0,-1 0-1 0 0,1-1 1 0 0,-1 1 0 0 0,1-1 0 0 0,-1 1-1 0 0,0-1 1 0 0,1 0 0 0 0,-1 1 0 0 0,1-2-1 0 0,3-4 4 0 0,-3 0 0 0 0,0 5 0 0 0,-1-1 0 0 0,1 1 0 0 0,-1-1 0 0 0,1 1 0 0 0,0-1 0 0 0,0 1 0 0 0,-1 0 0 0 0,1-1 0 0 0,2-1 0 0 0,2-5 0 0 0,8-18 0 0 0,-13 25 2 0 0,0 1-1 0 0,0-1 0 0 0,1 0 1 0 0,-1 1-1 0 0,0-1 0 0 0,1 0 0 0 0,-1 1 1 0 0,0-1-1 0 0,1 0 0 0 0,-1 1 0 0 0,1-1 1 0 0,-1 1-1 0 0,1-1 0 0 0,-1 1 0 0 0,1-1 1 0 0,-1 1-1 0 0,1-1 0 0 0,-1 1 1 0 0,1-1-1 0 0,0 1 0 0 0,0-1 0 0 0,6-4 89 0 0,-3-1-93 0 0,0 1-50 0 0,1 2 39 0 0,8-7 14 0 0,-12 10 0 0 0,-1-1 0 0 0,1 1 0 0 0,0-1 0 0 0,-1 1 0 0 0,1 0 0 0 0,-1-1 0 0 0,1 0 0 0 0,-1 1 0 0 0,1-1 0 0 0,-1 1 0 0 0,1-1 0 0 0,-1 0 0 0 0,1 1 0 0 0,-1-1 0 0 0,0 0 0 0 0,1 0 0 0 0,-1 1 0 0 0,0-1 0 0 0,0 0 0 0 0,1-1 0 0 0,-1 1 0 0 0,0 1 0 0 0,0-1 0 0 0,1 0 0 0 0,-1 1 0 0 0,0-1 0 0 0,0 1 0 0 0,1-1 0 0 0,-1 1 0 0 0,0-1 0 0 0,1 0 0 0 0,-1 1 0 0 0,1-1 0 0 0,-1 1 0 0 0,1 0 0 0 0,-1-1 0 0 0,1 1 0 0 0,-1-1 0 0 0,1 1 0 0 0,-1 0 0 0 0,1-1 0 0 0,0 1 0 0 0,-1 0 0 0 0,1 0 0 0 0,-1-1 0 0 0,1 1 0 0 0,0 0 0 0 0,-1 0 0 0 0,1 0 0 0 0,0 0 0 0 0,0 0 0 0 0,1 0 0 0 0,0-1 0 0 0,-1 1 0 0 0,1 0 0 0 0,0-1 0 0 0,-1 1 0 0 0,1-1 0 0 0,-1 0 0 0 0,1 0 0 0 0,0 1 0 0 0,-1-1 0 0 0,0 0 0 0 0,1 0 0 0 0,2-3 0 0 0,14-12 0 0 0,-13 6 0 0 0,-4 9 0 0 0,-1-1 0 0 0,1 1 0 0 0,0 0 0 0 0,-1-1 0 0 0,1 1 0 0 0,0 0 0 0 0,0-1 0 0 0,0 1 0 0 0,0 0 0 0 0,0 0 0 0 0,0 0 0 0 0,2-2 0 0 0,-3 3 0 0 0,1-1 0 0 0,-1 1 0 0 0,1-1 0 0 0,-1 1 0 0 0,1-1 0 0 0,-1 1 0 0 0,1-1 0 0 0,-1 0 0 0 0,1 1 0 0 0,-1-1 0 0 0,1 0 0 0 0,-1 1 0 0 0,0-1 0 0 0,0 0 0 0 0,1 0 0 0 0,-1 1 0 0 0,0-2 0 0 0,2-3 0 0 0,2-5 0 0 0,6-7 0 0 0,-6 10 0 0 0,0 3 0 0 0,-1-1 0 0 0,2-1 0 0 0,-1 0 0 0 0,1 0 0 0 0,-1 1 0 0 0,0 2 12 0 0,-3 1 36 0 0,3-4-36 0 0,1 1-12 0 0,-1 1 0 0 0,1-5 0 0 0,-5 8 0 0 0,2-1 0 0 0,17-13 0 0 0,-17 13 4 0 0,-4 4-13 0 0,17-25 78 0 0,3-1-69 0 0,-14 19 0 0 0,1 1 0 0 0,-1 0 0 0 0,1 0 0 0 0,-1 0 0 0 0,1 0 0 0 0,-1 0 0 0 0,1 0 0 0 0,-5 4 0 0 0,0 0 0 0 0,1 0 0 0 0,-1 0 0 0 0,1-1 0 0 0,-1 1 0 0 0,0 0 0 0 0,1-1 0 0 0,-1 1 0 0 0,0 0 0 0 0,0-1 0 0 0,1 1 0 0 0,-1 0 0 0 0,0-1 0 0 0,0 1 0 0 0,1 0 0 0 0,-1-1 0 0 0,0 1 0 0 0,0-1 0 0 0,0 1 0 0 0,0 0 0 0 0,1-1 0 0 0,-1 1 0 0 0,0-1 0 0 0,0 0 0 0 0,0 1 0 0 0,0 0 0 0 0,0-1 0 0 0,0 1 0 0 0,0-1 0 0 0,1 1 0 0 0,-1 0 0 0 0,0-1 0 0 0,0 1 0 0 0,1 0 0 0 0,-1-1 0 0 0,0 1 0 0 0,0 0 0 0 0,1 0 0 0 0,-1-1 0 0 0,0 1 0 0 0,1 0 0 0 0,-1 0 0 0 0,0-1 0 0 0,1 1 0 0 0,-1 0 0 0 0,0 0 0 0 0,1 0 0 0 0,-1 0 0 0 0,0 0 0 0 0,1 0 0 0 0,0-1 0 0 0,6-1 0 0 0,-3 0 11 0 0,0-1 48 0 0,-3 2 31 0 0,4-3-10 0 0,2 2-80 0 0,-5 0-64 0 0,2-2 64 0 0,0-2 51 0 0,-4 5-53 0 0,0 1-1 0 0,1-1 1 0 0,-1 1 0 0 0,0-1-1 0 0,0 1 1 0 0,1 0-1 0 0,-1-1 1 0 0,0 1 0 0 0,0-1-1 0 0,1 1 1 0 0,-1 0-1 0 0,0-1 1 0 0,1 1 0 0 0,-1 0-1 0 0,1-1 1 0 0,-1 1-1 0 0,0 0 1 0 0,1 0 0 0 0,-1-1-1 0 0,1 1 1 0 0,-1 0-1 0 0,1 0 1 0 0,-1 0 0 0 0,1 0-1 0 0,3-2 17 0 0,6-9 61 0 0,-7 4-85 0 0,-2 6-22 0 0,-1 0 64 0 0,0-1-36 0 0,2 1-55 0 0,4-3 44 0 0,-5-2 26 0 0,0 4 32 0 0,2-1-43 0 0,-2 1-43 0 0,3-3 32 0 0,0 4 22 0 0,-2 0 32 0 0,7-3-34 0 0,-8 3-8 0 0,2 1-5 0 0,22-7 8 0 0,-24 7-4 0 0,0-1 0 0 0,0 1-1 0 0,0 0 1 0 0,-1-1 0 0 0,1 1-1 0 0,0-1 1 0 0,0 1 0 0 0,-1-1-1 0 0,1 1 1 0 0,0-1 0 0 0,-1 0-1 0 0,1 1 1 0 0,-1-1 0 0 0,1 0-1 0 0,-1 1 1 0 0,1-1 0 0 0,-1 0-1 0 0,1 0 1 0 0,-1 0 0 0 0,0 1-1 0 0,1-1 1 0 0,-1 0 0 0 0,0 0-1 0 0,0 0 1 0 0,1 0-1 0 0,-1 0 1 0 0,0 1 0 0 0,0-1-1 0 0,0 0 1 0 0,0-1 0 0 0,1 1-43 0 0,5 4 43 0 0,-4-2 43 0 0,3 0-33 0 0,2 1-10 0 0,-3-2-16 0 0,-2 1-34 0 0,4 2 74 0 0,-4-2-64 0 0,2-1 26 0 0,4 3 14 0 0,-2-2 0 0 0,15-4 0 0 0,-15 5 0 0 0,2 0 0 0 0,0 0-10 0 0,-5-1-33 0 0,4 3 32 0 0,1 0 11 0 0,-6-3 0 0 0,-1-1 0 0 0,0 1 0 0 0,0-1 0 0 0,0 1 0 0 0,1-1 0 0 0,-1 1 0 0 0,0-1 0 0 0,0 0 0 0 0,1 1 0 0 0,1-1 0 0 0,4 3 0 0 0,-1 2 0 0 0,-4-7 0 0 0,-2 2 0 0 0,0-1 0 0 0,0 1 0 0 0,0-1 0 0 0,0 1 0 0 0,1 0 0 0 0,-1-1 0 0 0,0 1 0 0 0,1-1 0 0 0,-1 1 0 0 0,0 0 0 0 0,1-1 0 0 0,-1 1 0 0 0,0-1 0 0 0,1 1 0 0 0,-1 0 0 0 0,1 0 0 0 0,-1-1 0 0 0,1 1 0 0 0,4 0 0 0 0,-4 0 0 0 0,-1 1 0 0 0,1-1 0 0 0,-1 0 0 0 0,0 1 0 0 0,1-1 0 0 0,-1 0 0 0 0,0 0 0 0 0,1 1 0 0 0,-1-1 0 0 0,1 0 0 0 0,-1 0 0 0 0,1 0 0 0 0,-1 1 0 0 0,0-1 0 0 0,1 0 0 0 0,-1 0 0 0 0,1 0 0 0 0,-1 0 0 0 0,1 0 0 0 0,-1 0 0 0 0,1 0 0 0 0,-1 0 0 0 0,1 0 0 0 0,-1 0 0 0 0,1 0 0 0 0,-1 0 0 0 0,0-1 0 0 0,1 1 0 0 0,0 0 0 0 0,23-6 0 0 0,-22 5 0 0 0,-3 1 0 0 0,23 0 0 0 0,-17 1 0 0 0,4 0 0 0 0,-1-2 0 0 0,2 3 0 0 0,-9-2 0 0 0,0 0 0 0 0,-1 0 0 0 0,1 1 0 0 0,0-1 0 0 0,0 0 0 0 0,0 0 0 0 0,0 0 0 0 0,-1 0 0 0 0,1 0 0 0 0,0 0 0 0 0,0 0 0 0 0,0 0 0 0 0,0-1 0 0 0,-1 1 0 0 0,1 0 0 0 0,0-1 0 0 0,0 1 0 0 0,-1 0 0 0 0,1-1 0 0 0,0 1 0 0 0,0-1 0 0 0,12-3 0 0 0,-10 7 0 0 0,-2-3 0 0 0,7 4 0 0 0,-4-4 0 0 0,8 0 0 0 0,-5 1 0 0 0,-1 2 0 0 0,2 0 0 0 0,-2-2 0 0 0,0 4 0 0 0,-1 1 0 0 0,0-1 0 0 0,3-1 0 0 0,-2 1 0 0 0,1 2 0 0 0,-1-3 0 0 0,2 0 0 0 0,-3-1 0 0 0,1 2 0 0 0,1 0 0 0 0,-1 1 0 0 0,25 19 0 0 0,-26-21 0 0 0,3-1 0 0 0,-2-2 0 0 0,1 2 0 0 0,-1-1 0 0 0,1 3 11 0 0,9 5 48 0 0,-11-7-57 0 0,0 0 0 0 0,0 0 0 0 0,9 7 0 0 0,-14-9 1 0 0,0-1 1 0 0,1 1-1 0 0,-1-1 1 0 0,0 0-1 0 0,1 1 1 0 0,-1-1-1 0 0,1 0 1 0 0,-1 0-1 0 0,0 1 1 0 0,1-1-1 0 0,-1 0 1 0 0,1 0-1 0 0,-1 0 1 0 0,1 1-1 0 0,-1-1 1 0 0,1 0-1 0 0,-1 0 1 0 0,0 0-1 0 0,1 0 1 0 0,0 0-1 0 0,0 0-6 0 0,-1 0-1 0 0,0 0 1 0 0,1 1-1 0 0,-1-1 1 0 0,1 0-1 0 0,-1 0 1 0 0,1 0-1 0 0,-1 1 1 0 0,0-1-1 0 0,1 0 1 0 0,-1 0-1 0 0,1 1 1 0 0,-1-1 0 0 0,0 0-1 0 0,1 1 1 0 0,-1-1-1 0 0,0 0 1 0 0,0 1-1 0 0,1-1 1 0 0,-1 1-1 0 0,0-1 1 0 0,0 1-1 0 0,0-1 1 0 0,1 1-1 0 0,5 10 4 0 0,-6-10 0 0 0,0-1 1 0 0,0 1-1 0 0,1-1 1 0 0,-1 1-1 0 0,0-1 1 0 0,1 0-1 0 0,-1 1 1 0 0,1-1-1 0 0,-1 0 1 0 0,0 1-1 0 0,1-1 1 0 0,-1 0-1 0 0,1 1 1 0 0,-1-1-1 0 0,1 0 1 0 0,-1 0-1 0 0,1 1 1 0 0,-1-1-1 0 0,1 0 1 0 0,-1 0-1 0 0,2 0 1 0 0,-2 0-1 0 0,3 2 43 0 0,-3-1-42 0 0,5 6 8 0 0,-4-6-6 0 0,14 17 58 0 0,-9-11-71 0 0,-6-6 7 0 0,0-1 1 0 0,0 0 0 0 0,1 1-1 0 0,-1-1 1 0 0,0 1 0 0 0,1-1-1 0 0,-1 0 1 0 0,0 1 0 0 0,1-1 0 0 0,-1 0-1 0 0,1 1 1 0 0,-1-1 0 0 0,1 0-1 0 0,-1 0 1 0 0,0 1 0 0 0,1-1-1 0 0,-1 0 1 0 0,1 0 0 0 0,-1 0-1 0 0,1 0 1 0 0,-1 0 0 0 0,1 0-1 0 0,0 0 1 0 0,5 8 6 0 0,-5-6-6 0 0,-1-1 3 0 0,1 1-1 0 0,0-1 0 0 0,-1 0 0 0 0,1 0 1 0 0,0 0-1 0 0,0 0 0 0 0,0 0 0 0 0,0 0 1 0 0,0 0-1 0 0,0 0 0 0 0,0 0 0 0 0,0-1 1 0 0,0 1-1 0 0,0 0 0 0 0,2 0 0 0 0,4 4 50 0 0,-2-3-32 0 0,1 4-57 0 0,9 21 17 0 0,-11-18 81 0 0,13 13-129 0 0,-12-17 70 0 0,-1 2 0 0 0,1-2 0 0 0,-1 2 0 0 0,1 1 0 0 0,-1 4 0 0 0,0-4 0 0 0,-2-1 0 0 0,-1-4 0 0 0,0-1 0 0 0,0 1 0 0 0,1-1 0 0 0,-1 1 0 0 0,1-1 0 0 0,2 2 0 0 0,0 2 0 0 0,-2 2 0 0 0,1-1 0 0 0,-2-1 0 0 0,2 3 0 0 0,-1-3 0 0 0,1 1 0 0 0,2-2 0 0 0,-5-5 0 0 0,1 0 0 0 0,-1 1 0 0 0,1-1 0 0 0,-1 0 0 0 0,0 1 0 0 0,1-1 0 0 0,-1 1 0 0 0,0-1 0 0 0,1 1 0 0 0,-1-1 0 0 0,0 1 0 0 0,1-1 0 0 0,-1 1 0 0 0,0-1 0 0 0,0 1 0 0 0,0-1 0 0 0,1 1 0 0 0,-1-1 0 0 0,0 1 0 0 0,0-1 0 0 0,0 1 0 0 0,0 0 0 0 0,0-1 0 0 0,0 1 0 0 0,0-1 0 0 0,0 1 0 0 0,0-1 0 0 0,-1 1 0 0 0,1 0 0 0 0,0 0 0 0 0,0-1 0 0 0,0 0 0 0 0,-1 1 0 0 0,1-1 0 0 0,0 1 0 0 0,0-1 0 0 0,0 1 0 0 0,0-1 0 0 0,0 0 0 0 0,0 1 0 0 0,0-1 0 0 0,0 1 0 0 0,0-1 0 0 0,1 1 0 0 0,-1-1 0 0 0,0 1 0 0 0,0-1 0 0 0,0 0 0 0 0,0 1 0 0 0,0-1 0 0 0,1 1 0 0 0,-1-1 0 0 0,0 0 0 0 0,0 1 0 0 0,1-1 0 0 0,-1 0 0 0 0,0 1 0 0 0,1-1 0 0 0,-1 0 0 0 0,1 1 0 0 0,0 0 0 0 0,4 8 0 0 0,-3 4 0 0 0,7 14 0 0 0,-9-24 0 0 0,0-2 0 0 0,0-1 0 0 0,-1 1 0 0 0,1-1 0 0 0,0 1 0 0 0,0 0 0 0 0,0-1 0 0 0,0 1 0 0 0,0 0 0 0 0,0-1 0 0 0,0 1 0 0 0,0-1 0 0 0,0 1 0 0 0,0 0 0 0 0,1-1 0 0 0,-1 1 0 0 0,0-1 0 0 0,0 1 0 0 0,0 0 0 0 0,1-1 0 0 0,0 1 0 0 0,2 7 0 0 0,2-1 0 0 0,1 1 0 0 0,-5-7 0 0 0,2 12 0 0 0,0-6 0 0 0,2 1 0 0 0,-1 0 0 0 0,2 6 0 0 0,-5-14 0 0 0,5 9 0 0 0,-1-4 0 0 0,2 2 0 0 0,-2-2 0 0 0,1 2 0 0 0,1-2 0 0 0,-2-1 0 0 0,0 3 0 0 0,14 17 0 0 0,-12-17 0 0 0,-1-2 0 0 0,2 3 0 0 0,-4-1 11 0 0,10 13 42 0 0,-5-7-53 0 0,0-2 0 0 0,-9-11 0 0 0,0 0 0 0 0,1 0 1 0 0,-1 1-1 0 0,0-1 0 0 0,0 0 0 0 0,0 0 0 0 0,0 0 0 0 0,0 0 0 0 0,0 1 0 0 0,0-1 0 0 0,0 0 0 0 0,0 0 0 0 0,1 0 0 0 0,-1 0 0 0 0,0 0 0 0 0,0 0 0 0 0,0 1 0 0 0,0-1 0 0 0,0 0 0 0 0,1 0 0 0 0,-1 0 0 0 0,0 0 0 0 0,0 0 0 0 0,0 0 0 0 0,0 0 0 0 0,1 0 0 0 0,-1 0 0 0 0,0 0 0 0 0,0 0 0 0 0,0 0 0 0 0,1 0 0 0 0,-1 0 0 0 0,0 0 0 0 0,0 0 0 0 0,1 0 0 0 0,3 2 0 0 0,9 17-65 0 0,-9-11 65 0 0,4 3 0 0 0,-5-3 0 0 0,-2-3 0 0 0,17 45 64 0 0,-18-43-64 0 0,0-5 0 0 0,0 0 0 0 0,0 0 0 0 0,1 0 0 0 0,-1 0 0 0 0,0 1 0 0 0,1-1 0 0 0,-1 0 0 0 0,1 0 0 0 0,-1 0 0 0 0,3 3 0 0 0,-3-4 0 0 0,1 0 0 0 0,-1 0 0 0 0,1 1 0 0 0,-1-1 0 0 0,1 0 0 0 0,-1 1 0 0 0,0-1 0 0 0,0 0 0 0 0,0 1 0 0 0,0 1 0 0 0,0 5 0 0 0,1-3 0 0 0,-1 0 0 0 0,0 0 0 0 0,1 0 0 0 0,0 0 0 0 0,3 8 0 0 0,-2-7 0 0 0,3 10 0 0 0,-5-11 0 0 0,0 8 0 0 0,4 4 0 0 0,-1 6 0 0 0,-2-15 0 0 0,0-5 0 0 0,0 6 0 0 0,-2 4 0 0 0,2 0 0 0 0,0-10 0 0 0,1-1 0 0 0,-2 11 0 0 0,0-11 0 0 0,1 4 0 0 0,4 13 0 0 0,-4-10 0 0 0,8 17 0 0 0,-2-8 0 0 0,-3-7 0 0 0,-3-2 0 0 0,3 2 0 0 0,18 45 0 0 0,-8-29 64 0 0,-1 1-64 0 0,-8-18 4 0 0,-6-8-11 0 0,1 0 17 0 0,5 10 47 0 0,0-6-57 0 0,-1 0 11 0 0,-3-3 32 0 0,2 3-33 0 0,2 4 8 0 0,0-1-1 0 0,7 10 0 0 0,-8-13-5 0 0,20 35 170 0 0,2-5-108 0 0,-25-34-74 0 0,-1 0 0 0 0,12 16 0 0 0,38 41 64 0 0,-24-21-64 0 0,-15-16 0 0 0,-7-14 0 0 0,0-1 0 0 0,1 0 0 0 0,7 8 0 0 0,-11-13 0 0 0,4 7 0 0 0,-3 2 0 0 0,-1-2 0 0 0,2-1 0 0 0,-2 2 11 0 0,-1-7 32 0 0,0 3-33 0 0,1 2-10 0 0,2 1 0 0 0,-2 2 0 0 0,-1-3 0 0 0,5 3 0 0 0,-5-11 0 0 0,-1 25 0 0 0,1 2 0 0 0,-1-26 0 0 0,6 21 0 0 0,-4-16 0 0 0,-1 1 0 0 0,0 1 0 0 0,0 0 0 0 0,0 0 0 0 0,-1-7 0 0 0,1-1 0 0 0,0 0 0 0 0,0 1 0 0 0,0-1 0 0 0,0 1 0 0 0,0-1 0 0 0,0 0 0 0 0,0 1 0 0 0,0-1 0 0 0,0 1 0 0 0,0-1 0 0 0,0 1 0 0 0,0-1 0 0 0,0 0 0 0 0,0 1 0 0 0,0-1 0 0 0,0 1 0 0 0,0-1 0 0 0,1 0 0 0 0,-1 1 0 0 0,0-1 0 0 0,0 1 0 0 0,1-1 0 0 0,-1 0 0 0 0,0 1 0 0 0,1-1 0 0 0,0 2 0 0 0,0 9 0 0 0,-2-9 0 0 0,1-1 0 0 0,6 20 0 0 0,-3-13 0 0 0,-1-1 0 0 0,1-2 0 0 0,-2 2 0 0 0,2 1 0 0 0,-2 0 0 0 0,-1-6 0 0 0,0-1 0 0 0,0 0 0 0 0,0 0 0 0 0,0 0 0 0 0,0 0 0 0 0,0 1 0 0 0,0-1 0 0 0,1 0 0 0 0,-1 0 0 0 0,0 0 0 0 0,1 0 0 0 0,0 2 0 0 0,1 3 0 0 0,-3 3 0 0 0,2-6 0 0 0,1 0 0 0 0,4 17 0 0 0,0 5 0 0 0,-3-18 0 0 0,-2-5 0 0 0,0-1 0 0 0,-1 1 0 0 0,1 0 0 0 0,0 0 0 0 0,-1 0 0 0 0,1 0 0 0 0,-1 0 0 0 0,0 0 0 0 0,0 0 0 0 0,0 0 0 0 0,0 0 0 0 0,0 3 0 0 0,0 0 0 0 0,0-1 0 0 0,1 0 0 0 0,0 1 0 0 0,-1-1 0 0 0,1 0 0 0 0,3 7 0 0 0,-3-7 0 0 0,1 6 0 0 0,5 28 0 0 0,2-7 0 0 0,-7-27-16 0 0,-1 1 0 0 0,0 0 0 0 0,0 0-1 0 0,0 5 1 0 0,-1 0 119 0 0,5 5-109 0 0,-4-13 6 0 0,0 13 0 0 0,-1-11 0 0 0,0 1 0 0 0,1-1 0 0 0,0 0 0 0 0,-1 0 0 0 0,4 8 0 0 0,0 2 0 0 0,8 6 75 0 0,-11-18-69 0 0,0 0 1 0 0,-1-1-1 0 0,1 1 0 0 0,0 0 1 0 0,-1 0-1 0 0,1 1 0 0 0,-1-1 1 0 0,0 0-1 0 0,0 0 0 0 0,0 0 1 0 0,0 3-1 0 0,0-4 109 0 0,0-1 27 0 0,1 2 2 0 0,2 4-24 0 0,-2 3-96 0 0,2-3-36 0 0,6 18-392 0 0,-8-23 443 0 0,-1-1 60 0 0,0 0 11 0 0,0 0-32 0 0,0 1-76 0 0,0 0 0 0 0,0 0-1 0 0,0-1 1 0 0,0 1 0 0 0,1 0 0 0 0,-1 0 0 0 0,0 0 0 0 0,0-1 0 0 0,1 1 0 0 0,-1 0 0 0 0,0 0 0 0 0,1-1 0 0 0,-1 1-1 0 0,1 0 1 0 0,0 0 0 0 0,-1 0 36 0 0,1-1-23 0 0,0 1-14 0 0,-1-1 1 0 0,0 0 0 0 0,0 1-1 0 0,1-1 1 0 0,-1 0 0 0 0,0 1-1 0 0,1-1 1 0 0,-1 1 0 0 0,0-1-1 0 0,0 1 1 0 0,0-1-1 0 0,0 0 1 0 0,0 1 0 0 0,1-1-1 0 0,-1 1 1 0 0,0-1 0 0 0,0 1-1 0 0,0-1 1 0 0,0 1 0 0 0,0-1-1 0 0,0 1 1 0 0,0-1-1 0 0,-1 1 1 0 0,1 0 0 0 0,0 0-7 0 0,0 0 0 0 0,0-1 1 0 0,0 1-1 0 0,1 0 0 0 0,-1 0 1 0 0,0 0-1 0 0,0-1 0 0 0,1 1 1 0 0,-1 0-1 0 0,0 0 0 0 0,1-1 1 0 0,-1 1-1 0 0,1 0 0 0 0,-1-1 1 0 0,1 2-1 0 0,7 9 21 0 0,-7-10 53 0 0,-1-1-1 0 0,0 0-4 0 0,5 9-84 0 0,-1 6-112 0 0,0-7 132 0 0,3 2 1 0 0,-7-9-5 0 0,3 16 71 0 0,0-10-56 0 0,-2-5 32 0 0,-1 5-33 0 0,3 4-10 0 0,-1-3 0 0 0,2 1 0 0 0,0 0 8 0 0,-4-7-24 0 0,-1 0 35 0 0,7 9 98 0 0,2 3-170 0 0,-7-12 96 0 0,-1 5-33 0 0,4 1-10 0 0,0 1-10 0 0,-3 1-33 0 0,-1-9 43 0 0,0-1-1 0 0,0 1 1 0 0,0 0-1 0 0,0 0 1 0 0,1-1-1 0 0,-1 1 1 0 0,0 0-1 0 0,0-1 1 0 0,0 1-1 0 0,1 0 1 0 0,-1-1-1 0 0,0 1 1 0 0,1 0-1 0 0,-1-1 1 0 0,0 1-1 0 0,1-1 1 0 0,-1 1-1 0 0,1-1 1 0 0,-1 1-1 0 0,2 0 1 0 0,0 1-1 0 0,0 2 1 0 0,-1-1 0 0 0,5 23 0 0 0,6 5 64 0 0,-8-24-64 0 0,1-1 0 0 0,-1 1 0 0 0,0 1 0 0 0,-3 0 0 0 0,2 0 0 0 0,3 19 0 0 0,-3-19 0 0 0,-2-6 0 0 0,0 1 0 0 0,0-1 0 0 0,0 1 0 0 0,0-1 0 0 0,-1 1 0 0 0,0-1 0 0 0,1 1 0 0 0,-1 0 0 0 0,0-1 0 0 0,0 5 0 0 0,0 1 0 0 0,3 0 0 0 0,-2 0 0 0 0,0 0 0 0 0,11 40 0 0 0,-8-35 0 0 0,-3-2 0 0 0,-1 0 0 0 0,1-3 0 0 0,2 1 0 0 0,-2 1 0 0 0,6 11 0 0 0,-5-10 0 0 0,-2-3 0 0 0,9 29 0 0 0,0-11 0 0 0,0-9 0 0 0,-8-15 0 0 0,0 0 0 0 0,0-1 0 0 0,-1 1 0 0 0,1 0 0 0 0,0 0 0 0 0,-1 0 0 0 0,1 0 0 0 0,-1 0 0 0 0,1 0 0 0 0,-1 3 0 0 0,2 1 0 0 0,3 11 0 0 0,4 7 0 0 0,-5-16 0 0 0,0-1 0 0 0,14 25 0 0 0,-11-16 0 0 0,5 0 0 0 0,-10-13 0 0 0,5 8 0 0 0,0 3 0 0 0,-4-7 0 0 0,-1-1 0 0 0,2 1 0 0 0,0 0 0 0 0,0 2 0 0 0,-3-1 0 0 0,-1-1 0 0 0,3 2 0 0 0,-1-1 0 0 0,1-1 0 0 0,-2-2 0 0 0,-1 2 0 0 0,1-4 0 0 0,3 7 0 0 0,4 1 0 0 0,-8-11 0 0 0,0 1 0 0 0,0-1 0 0 0,1 1 0 0 0,-1-1 0 0 0,0 1 0 0 0,0-1 0 0 0,0 0 0 0 0,1 1 0 0 0,-1-1 0 0 0,0 1 0 0 0,0-1 0 0 0,1 0 0 0 0,-1 1 0 0 0,0-1 0 0 0,1 0 0 0 0,-1 1 0 0 0,0-1 0 0 0,1 0 0 0 0,-1 0 0 0 0,0 1 0 0 0,1-1 0 0 0,-1 0 0 0 0,1 0 0 0 0,-1 0 0 0 0,1 1 0 0 0,5 17 0 0 0,-2-6 0 0 0,-2-12 0 0 0,0 2 0 0 0,4 25 0 0 0,-5-17 0 0 0,1-1 0 0 0,-1 14 0 0 0,-1-18 0 0 0,0-1 0 0 0,1 1 0 0 0,-1-1 0 0 0,1 1 0 0 0,3 7 0 0 0,-1 1 0 0 0,-2-3 0 0 0,0-9 0 0 0,0 1 0 0 0,-1-1 0 0 0,0 1 0 0 0,1 0 0 0 0,-1-1 0 0 0,0 1 0 0 0,0 0 0 0 0,0-1 0 0 0,0 4 0 0 0,5 21 0 0 0,-5-24 0 0 0,0 0 0 0 0,0 0 0 0 0,0 0 0 0 0,0 0 0 0 0,0 0 0 0 0,1 0 0 0 0,-1 0 0 0 0,1 2 0 0 0,1 5 0 0 0,3 57 64 0 0,-5-65-64 0 0,-1 1 0 0 0,1 0 0 0 0,0 0 0 0 0,1-1 0 0 0,-1 1 0 0 0,0 0 0 0 0,0-1 0 0 0,1 1 0 0 0,1 3 0 0 0,-1 3 0 0 0,0 2 0 0 0,3 0 0 0 0,-1-1 11 0 0,0 4 46 0 0,1-4-95 0 0,-1-4 19 0 0,-1-3 13 0 0,0 5 3 0 0,-1 4 12 0 0,1-4 23 0 0,-1-5-64 0 0,3 5 21 0 0,0-1 22 0 0,0 3 47 0 0,-4-6-58 0 0,0 0-1 0 0,0 1 1 0 0,1-1-1 0 0,-1 0 0 0 0,1 0 1 0 0,0 0-1 0 0,0 0 1 0 0,1 5-1 0 0,7 7 65 0 0,0 1-64 0 0,-6-8 0 0 0,-1 0 0 0 0,2 0 0 0 0,-1-1 0 0 0,-1-1 0 0 0,2 1 0 0 0,-1 0 0 0 0,-1 2 0 0 0,2-1 0 0 0,-1-1 0 0 0,2 19-1 0 0,-5-25 6 0 0,0 1 0 0 0,0-1 0 0 0,1 1 0 0 0,-1-1 0 0 0,0 1 0 0 0,1-1 0 0 0,-1 0 0 0 0,1 1 0 0 0,-1-1 0 0 0,2 3 0 0 0,3 12 5 0 0,-2-10 1 0 0,-2-3 32 0 0,-1-3-43 0 0,0 1 0 0 0,0-1 1 0 0,0 0-1 0 0,0 1 0 0 0,0-1 1 0 0,-1 1-1 0 0,1-1 0 0 0,0 0 0 0 0,0 1 1 0 0,0-1-1 0 0,0 0 0 0 0,0 1 1 0 0,1-1-1 0 0,-1 1 0 0 0,0-1 1 0 0,0 0-1 0 0,0 1 0 0 0,0-1 1 0 0,0 0-1 0 0,0 1 0 0 0,1-1 0 0 0,-1 0 1 0 0,0 1-1 0 0,0-1 0 0 0,0 0 1 0 0,1 1-1 0 0,-1-1 0 0 0,2 2 8 0 0,-1 9 50 0 0,-2-7-67 0 0,5 19 82 0 0,-3-15-73 0 0,0 0 0 0 0,2 0 0 0 0,-2 0 0 0 0,-1-6 15 0 0,0 0 0 0 0,0 0 0 0 0,0 0 0 0 0,0 0-1 0 0,0 0 1 0 0,1-1 0 0 0,-1 1 0 0 0,0 0 0 0 0,2 2-1 0 0,-1 1-7 0 0,0-3 36 0 0,2 1-22 0 0,-2 0 22 0 0,-1 6-33 0 0,3-2 1 0 0,-2-4 32 0 0,0 3-33 0 0,2 2-10 0 0,-2-1 11 0 0,-1-4 32 0 0,7 6-32 0 0,-7-8-14 0 0,2 12 69 0 0,2-6-66 0 0,1 1 11 0 0,-2 0 32 0 0,-1 0-33 0 0,1 2-6 0 0,-1-9-10 0 0,0 1 13 0 0,3 18 52 0 0,-2-2-59 0 0,-2-10 0 0 0,-1 1 0 0 0,3-2 0 0 0,-2 2 0 0 0,-1-6 0 0 0,1 1 0 0 0,-1 0 0 0 0,1 0 0 0 0,-1-1 0 0 0,1 1 0 0 0,0 0 0 0 0,0-1 0 0 0,1 1 0 0 0,-1-1 0 0 0,3 4 0 0 0,-3-4 0 0 0,0 3 0 0 0,0-6 0 0 0,-1 1 0 0 0,1-1 0 0 0,-1 1 0 0 0,0-1 0 0 0,0 1 0 0 0,1-1 0 0 0,-1 1 0 0 0,0-1 0 0 0,0 1 0 0 0,0-1 0 0 0,0 1 0 0 0,1-1 0 0 0,-1 1 0 0 0,0-1 0 0 0,0 1 0 0 0,0-1 0 0 0,0 1 0 0 0,0 0 0 0 0,0-1 0 0 0,-1 1 0 0 0,1 0 0 0 0,10 21 0 0 0,-8-16 0 0 0,-2-4 0 0 0,0 0 0 0 0,1 0 0 0 0,-1 0 0 0 0,1-1 0 0 0,-1 1 0 0 0,1 0 0 0 0,0 0 0 0 0,-1 0 0 0 0,1-1 0 0 0,1 3 0 0 0,5 8 0 0 0,-7-11 0 0 0,3 10 0 0 0,1-3 0 0 0,0-1 0 0 0,-3 1 0 0 0,0-4 0 0 0,3 6 0 0 0,5-2 0 0 0,-2 4 0 0 0,-4-4 0 0 0,0-1 0 0 0,0 0 0 0 0,7 9 0 0 0,-6-8 0 0 0,1 0 0 0 0,-1-1 0 0 0,1-2 0 0 0,-1 3 0 0 0,1-1 0 0 0,8 17 0 0 0,-7-17 0 0 0,1-1 0 0 0,10 13 0 0 0,-12-11 0 0 0,0-1 0 0 0,3-2 0 0 0,-3 3 0 0 0,-1 0 0 0 0,1-1 0 0 0,0-2 0 0 0,3 2 0 0 0,-3 1 0 0 0,-1 1 0 0 0,1-2 0 0 0,0-2 0 0 0,3 2 0 0 0,-3 1 0 0 0,-1 0 0 0 0,1 0 0 0 0,-1-1 0 0 0,1-1 0 0 0,-1 1 0 0 0,0 0 0 0 0,-2 1 0 0 0,1 1 0 0 0,1-2 0 0 0,-2 1 0 0 0,10 32 0 0 0,-8-15 0 0 0,-2-18 0 0 0,-1 0 0 0 0,0 0 0 0 0,0 9 0 0 0,-1-15 0 0 0,0 43 64 0 0,0-8-64 0 0,1-28 0 0 0,2 3 0 0 0,-2-3 0 0 0,0 1 0 0 0,2-1 0 0 0,-2 3 0 0 0,1-4 0 0 0,-1-1 0 0 0,2 2 0 0 0,-1 2 0 0 0,1-1 0 0 0,-2-2 0 0 0,2 2 0 0 0,-2-1 0 0 0,-1-8 0 0 0,-1 0 0 0 0,1 1 0 0 0,0-1 0 0 0,0 1 0 0 0,0-1 0 0 0,0 1 0 0 0,0-1 0 0 0,0 1 0 0 0,0-1 0 0 0,0 1 0 0 0,0-1 0 0 0,0 1 0 0 0,0-1 0 0 0,0 1 0 0 0,0-1 0 0 0,0 1 0 0 0,1-1 0 0 0,-1 1 0 0 0,0-1 0 0 0,0 1 0 0 0,1-1 0 0 0,-1 0 0 0 0,1 2 0 0 0,-1-2 0 0 0,1 0 0 0 0,-1 1 0 0 0,1-1 0 0 0,-1 1 0 0 0,1-1 0 0 0,-1 1 0 0 0,0 0 0 0 0,1-1 0 0 0,-1 1 0 0 0,0-1 0 0 0,1 1 0 0 0,-1 0 0 0 0,0-1 0 0 0,0 1 0 0 0,1-1 0 0 0,-1 1 0 0 0,0 0 0 0 0,0 1 0 0 0,0 0 0 0 0,5 11 0 0 0,-1-5 0 0 0,-2 0 0 0 0,10 28 0 0 0,-10-23 0 0 0,1-7 0 0 0,1 0 0 0 0,-1-5 0 0 0,-1 1 0 0 0,3 17 0 0 0,-3-5 2 0 0,4-1-15 0 0,-1-4 3 0 0,8 19 14 0 0,-9-20 13 0 0,-1 3-17 0 0,-4-8 0 0 0,5 18 0 0 0,-1-13 0 0 0,-1 0 0 0 0,1 0 0 0 0,1 0 0 0 0,-2-3 0 0 0,1 2 0 0 0,1-1 27 0 0,-3-3 57 0 0,1 1 29 0 0,1 10 239 0 0,1-5-328 0 0,0-2-24 0 0,-3-1 0 0 0,5 9 0 0 0,-4-5 11 0 0,-1-8 32 0 0,3 2-33 0 0,-3-3-31 0 0,0 0 0 0 0,0 0 0 0 0,0 0 0 0 0,-1 0-1 0 0,1 0 1 0 0,0 0 0 0 0,0 0 0 0 0,-1 1 0 0 0,1-1 0 0 0,-1 0-1 0 0,1 0 1 0 0,-1 1 0 0 0,1 1 0 0 0,2 10-195 0 0,0-5 216 0 0,2-1 0 0 0,-1 2 0 0 0,-4-1 0 0 0,1 3 0 0 0,8 13 0 0 0,-8-20 1 0 0,1-1-1 0 0,-1 1 0 0 0,1-1 0 0 0,0 0 0 0 0,0 1 0 0 0,0-1 0 0 0,0 0 1 0 0,4 3-1 0 0,9 16-16 0 0,17 26-190 0 0,-29-43 204 0 0,0 0-1 0 0,0-1 1 0 0,0 1-1 0 0,7 6 0 0 0,-8-9 3 0 0,-1 0 1 0 0,1 0-1 0 0,0 0 0 0 0,-1 0 0 0 0,1 0 0 0 0,-1 0 0 0 0,0 1 0 0 0,2 3 0 0 0,0 0 0 0 0,15 15 0 0 0,-15-14 0 0 0,-2 1 11 0 0,3-3 32 0 0,0 2-33 0 0,-3 1-10 0 0,3-3 11 0 0,0 2 32 0 0,-3 1-33 0 0,2-1-10 0 0,-2 2 0 0 0,0-1 0 0 0,2-1 0 0 0,-2 3 0 0 0,2 0 0 0 0,-1-2 0 0 0,1-3 0 0 0,-2 3 0 0 0,2 3 0 0 0,-2-3 11 0 0,-1 0 32 0 0,1 1-33 0 0,2 1-10 0 0,-2-1 0 0 0,2-1 11 0 0,-1 2 32 0 0,1-3-33 0 0,-2 0-10 0 0,3 0 0 0 0,0 1 0 0 0,1 1 0 0 0,-1-2 0 0 0,1-2 0 0 0,-1 2 0 0 0,1 1 0 0 0,-1 0 0 0 0,1 0 0 0 0,0 4 0 0 0,2-3 0 0 0,-5-6 0 0 0,6 4 0 0 0,-3-1 11 0 0,2 7 57 0 0,-4-8-34 0 0,13 10-19 0 0,-11-9-15 0 0,4 2-3 0 0,-1 3 70 0 0,-3-4-67 0 0,3-2 0 0 0,-3 3 0 0 0,-1 0 0 0 0,2 0 0 0 0,0-2 11 0 0,-3-3 32 0 0,0 2-33 0 0,3 1 1 0 0,10 12 93 0 0,-15-16-103 0 0,0-1 1 0 0,0 1-1 0 0,1-1 0 0 0,-1 0 1 0 0,0 0-1 0 0,0 1 0 0 0,1-1 1 0 0,-1 0-1 0 0,2 1 0 0 0,3 2 63 0 0,-1 0 1 0 0,1 0-1 0 0,8 10 0 0 0,-11-11 13 0 0,-1-3-74 0 0,0 2 5 0 0,6 10-105 0 0,-4-4 97 0 0,1-1 0 0 0,2 1 43 0 0,-5-3-1 0 0,2 2 8 0 0,-3-3-75 0 0,11 12-141 0 0,9 11 298 0 0,-20-26-200 0 0,-1 0 15 0 0,4 2 42 0 0,0 6 26 0 0,5 17 109 0 0,0 6-81 0 0,-9-31-46 0 0,2 11-50 0 0,-3 2 55 0 0,1-9 13 0 0,1-3-14 0 0,0 1-1 0 0,0-1 1 0 0,-1 0 0 0 0,1 0 0 0 0,-1 0-1 0 0,1 1 1 0 0,-1 2 0 0 0,0-4 1 0 0,0 0 0 0 0,0 0 1 0 0,0 0-1 0 0,0-1 0 0 0,1 1 1 0 0,-1 0-1 0 0,0 0 1 0 0,0 0-1 0 0,1 0 0 0 0,-1-1 1 0 0,1 1-1 0 0,-1 0 0 0 0,1 1 1 0 0,2 4 7 0 0,-1 1 1 0 0,1 0 42 0 0,-2-5 1 0 0,3 5-44 0 0,1-2-10 0 0,-1 3 0 0 0,5 5 79 0 0,-4 1 122 0 0,-1-6-201 0 0,0 0 0 0 0,-1 5 0 0 0,-3-13 0 0 0,11 22 0 0 0,-6-14 0 0 0,-1-3 0 0 0,1 3 0 0 0,-1-1 0 0 0,1 1 0 0 0,-1 1 0 0 0,2 0 0 0 0,-3-8 0 0 0,9 12 0 0 0,-7-5 11 0 0,-1-1 32 0 0,1-1-33 0 0,-1 0 1 0 0,1-1 32 0 0,0-1-33 0 0,2 0-10 0 0,0 0 0 0 0,0-1 0 0 0,0 1 0 0 0,13 4 0 0 0,4-3 0 0 0,-17-2 0 0 0,5 4 0 0 0,-7-5 0 0 0,-4-2 0 0 0,16 8 64 0 0,-11-5-64 0 0,1 1 0 0 0,-1 0 0 0 0,-1-4 0 0 0,2 1 0 0 0,-1 1 0 0 0,-1-2 0 0 0,2 1 0 0 0,-1 2 0 0 0,2-2 0 0 0,-2 0 0 0 0,1 2 0 0 0,-1 0 0 0 0,2-3 0 0 0,2 2 40 0 0,-1 2-16 0 0,-1-1-24 0 0,-3 1 0 0 0,0-1 0 0 0,3-2 0 0 0,-3 0 0 0 0,0 3 0 0 0,3 2 0 0 0,-3-3 0 0 0,2-1 0 0 0,-2 1 0 0 0,0 2 0 0 0,3-3 0 0 0,-2 0 0 0 0,1 1 0 0 0,-1-2 0 0 0,2 2 0 0 0,-2-3 0 0 0,2-3 0 0 0,0 3 0 0 0,-2 3 0 0 0,2-2 0 0 0,-2-1 0 0 0,37 0 0 0 0,-37 0 0 0 0,-1 0 0 0 0,2 0 0 0 0,1 0 0 0 0,-2 0 0 0 0,1 0-10 0 0,-5 0-33 0 0,5-1 30 0 0,7 2 79 0 0,-8 2-66 0 0,2 1 0 0 0,0-4-14 0 0,-6 1-45 0 0,2 3 44 0 0,5-1 15 0 0,2 2 9 0 0,-9-6 12 0 0,0-1 2 0 0,14 5-12 0 0,-8 0-11 0 0,-3-2-10 0 0,-4-1-33 0 0,4 0 32 0 0,5 2 8 0 0,-9-2 4 0 0,18-7 16 0 0,-12 3 42 0 0,-1 1-59 0 0,-6 3-4 0 0,0 0 1 0 0,1 0-1 0 0,-1 0 0 0 0,1 0 1 0 0,-1 0-1 0 0,0 0 1 0 0,1-1-1 0 0,-1 1 1 0 0,1 0-1 0 0,-1 0 1 0 0,0 0-1 0 0,1 0 0 0 0,-1 0 1 0 0,1 0-1 0 0,-1 1 1 0 0,0-1-1 0 0,1 0 1 0 0,-1 0-1 0 0,0 0 1 0 0,1 0-1 0 0,0 1 0 0 0,-1-1 6 0 0,0 0-1 0 0,0 0 1 0 0,1 0-1 0 0,-1 0 1 0 0,0 0-1 0 0,1 0 0 0 0,-1 0 1 0 0,0 0-1 0 0,0 0 1 0 0,1 0-1 0 0,-1 0 1 0 0,0 0-1 0 0,0 0 0 0 0,1 0 1 0 0,-1 0-1 0 0,0-1 1 0 0,0 1-1 0 0,1 0 1 0 0,-1 0-1 0 0,0 0 0 0 0,0 0 1 0 0,1 0-1 0 0,-1 0 1 0 0,0-1-1 0 0,0 1 1 0 0,1 0-1 0 0,-1 0 0 0 0,0 0 1 0 0,0-1-1 0 0,0 1 1 0 0,0 0-1 0 0,0 0 1 0 0,1-1-1 0 0,-1 1 0 0 0,0 0 1 0 0,0-1-1 0 0,2 0-80 0 0,0 3 80 0 0,13-7-3 0 0,-10 3 2 0 0,3 0 0 0 0,-2 1 0 0 0,1-2 0 0 0,-1 2 0 0 0,35-11-64 0 0,-34 9 64 0 0,-2 1 0 0 0,38-11 0 0 0,-38 11 0 0 0,0-1 0 0 0,-1-1 0 0 0,2 1 0 0 0,4 1-28 0 0,6-5-8 0 0,-11 3 36 0 0,3 0 0 0 0,-2 0 0 0 0,1 0 0 0 0,-2 0 0 0 0,1 3 0 0 0,4 2 0 0 0,-10-1 0 0 0,0-2 0 0 0,24-5 0 0 0,-19 5 0 0 0,0-3 0 0 0,9-3 3 0 0,-2-5-12 0 0,-8 7 5 0 0,23-22-178 0 0,-23 24 182 0 0,-3 3-1 0 0,0 1-1 0 0,0-1 0 0 0,-1 1 1 0 0,1-1-1 0 0,0 1 0 0 0,-1-1 1 0 0,1 0-1 0 0,0 1 1 0 0,-1-1-1 0 0,1 0 0 0 0,-1 1 1 0 0,1-1-1 0 0,-1 0 0 0 0,0 0 1 0 0,1-1-1 0 0,0-1-1 0 0,1 1 0 0 0,-1 0 0 0 0,0-1-1 0 0,1 1 1 0 0,-1 0 0 0 0,1 0 0 0 0,-1 0 0 0 0,1 0 0 0 0,0 0 0 0 0,0 0-1 0 0,3-2 1 0 0,-1 0 3 0 0,2 1 0 0 0,1-2 0 0 0,-2-2 0 0 0,0 0 0 0 0,-3 6 0 0 0,15-4 0 0 0,-10 1 0 0 0,-1 0 0 0 0,1 1 0 0 0,-2 2 0 0 0,5-4 0 0 0,7-2 0 0 0,-9 4 0 0 0,-2 0 0 0 0,2 2 0 0 0,0 1 0 0 0,-2-3 0 0 0,2 1 0 0 0,-2-1 0 0 0,1 0 0 0 0,-1 2 0 0 0,2-2 0 0 0,1 1 0 0 0,-3-1 0 0 0,1 2 0 0 0,-1 1 0 0 0,2 0 0 0 0,-2 0 0 0 0,3-3 0 0 0,-8 2 0 0 0,0-2 0 0 0,12-2 0 0 0,-7 3 0 0 0,10 0 0 0 0,-7-2 0 0 0,11-7 0 0 0,1 7 0 0 0,-20 3 0 0 0,0 0 0 0 0,-1 1 0 0 0,0 0 0 0 0,1-1 0 0 0,-1 1 0 0 0,1 0 0 0 0,-1 0 0 0 0,0 0 0 0 0,1-1 0 0 0,-1 1 0 0 0,1 0 0 0 0,-1 0 0 0 0,1 0 0 0 0,-1 0 0 0 0,0 0 0 0 0,1 0 0 0 0,-1 0 0 0 0,1 0 0 0 0,-1 0 0 0 0,1 0 0 0 0,-1 0 0 0 0,1 0 0 0 0,-1 0 0 0 0,1 0 0 0 0,-1 0 0 0 0,1 0 0 0 0,5 0 0 0 0,2-3 0 0 0,1 1-10 0 0,-9 2 8 0 0,1 0-1 0 0,-1 0 1 0 0,0 0 0 0 0,1 0 0 0 0,-1 0 0 0 0,0 0 0 0 0,1 0 0 0 0,-1 0-1 0 0,1 0 1 0 0,-1 0 0 0 0,0 0 0 0 0,1 0 0 0 0,-1-1 0 0 0,0 1 0 0 0,1 0 0 0 0,-1 0-1 0 0,0 0 1 0 0,1-1 0 0 0,-1 1 0 0 0,0 0 0 0 0,1 0 0 0 0,-1-1 0 0 0,0 1-1 0 0,0 0 1 0 0,1-1 0 0 0,-1 1 0 0 0,2-2 14 0 0,8 1 30 0 0,-7 1-101 0 0,10-15 60 0 0,-9 11 9 0 0,-3 3-2 0 0,2 1-10 0 0,15-11 2 0 0,-11 7 0 0 0,-2 0 0 0 0,1 0 0 0 0,1 0 0 0 0,-2-1 0 0 0,0-2 0 0 0,-1 3 0 0 0,1 0 0 0 0,-1 1 0 0 0,1-2 0 0 0,-1 1 0 0 0,1 1 0 0 0,-3 1 0 0 0,3-2 0 0 0,-4 4 0 0 0,17-11 0 0 0,-12 7 0 0 0,0 0 0 0 0,-5 4 0 0 0,2 1 0 0 0,14-13 0 0 0,-12 8 0 0 0,2 0 0 0 0,-3 1 0 0 0,1 1 0 0 0,3-1 0 0 0,-3-1 0 0 0,4-1 3 0 0,-6 4-11 0 0,8-9-59 0 0,-6 6 67 0 0,2 1 0 0 0,-1 2 0 0 0,-1-3-10 0 0,2 1-33 0 0,4-5 53 0 0,-4 5 37 0 0,12 2-51 0 0,3 1-60 0 0,-17-1 64 0 0,0-2 0 0 0,3 2 0 0 0,-2 1 0 0 0,0 0 0 0 0,-1 0 0 0 0,0 0 0 0 0,2 0 11 0 0,-5 0 32 0 0,3 0-33 0 0,5-1-10 0 0,-9-1 0 0 0,14-2 0 0 0,-7 4 0 0 0,2 1 0 0 0,-10 0 0 0 0,1-1 0 0 0,0 0 0 0 0,-1 0 0 0 0,1 0 0 0 0,0 0 0 0 0,-1 0 0 0 0,1 0 0 0 0,0 0 0 0 0,-1 0 0 0 0,1 0 0 0 0,0-1 0 0 0,-1 1 0 0 0,1 0 0 0 0,0 0 0 0 0,-1-1 0 0 0,1 1 0 0 0,0 0 0 0 0,0-1 0 0 0,4-2 0 0 0,0 2 0 0 0,3 1 0 0 0,-2 1 0 0 0,1 2 0 0 0,-1-2 0 0 0,-1-1 0 0 0,2 0 0 0 0,34 0 0 0 0,-34-1 0 0 0,-1-2 0 0 0,-1 2 0 0 0,2 1 0 0 0,-1 0 0 0 0,2-3 0 0 0,-3 1 0 0 0,0 0 0 0 0,3 2 0 0 0,-1 0 0 0 0,-7 0 0 0 0,11-4 0 0 0,-5 3 0 0 0,2 1 0 0 0,0 0 0 0 0,-2 0 0 0 0,3 0 0 0 0,-2-3-16 0 0,-5 2-58 0 0,-2 1 4 0 0,6 1 212 0 0,1 2-132 0 0,0 1-10 0 0,-1-3 0 0 0,2 1 0 0 0,0 0 0 0 0,-2 1 0 0 0,-1-3 0 0 0,2 0 0 0 0,-1-3 0 0 0,-1 2 0 0 0,2 1 0 0 0,-1 0 0 0 0,2 1 0 0 0,7-3 0 0 0,-13 1 0 0 0,23 0 0 0 0,-7 1 0 0 0,-11 0 0 0 0,-1 3 0 0 0,2 1 0 0 0,-4-4 0 0 0,1 0 0 0 0,2 1 0 0 0,26 11 0 0 0,-24-8 0 0 0,-1-1 0 0 0,-2 1 0 0 0,2-3 0 0 0,0 2 0 0 0,-2-2 0 0 0,-1-1 0 0 0,3 2 0 0 0,0 0 0 0 0,-2 1 0 0 0,2-2 0 0 0,-2 1 0 0 0,1-2 0 0 0,-1 1 0 0 0,2 2 0 0 0,-2-2 0 0 0,0-1 0 0 0,0 0 0 0 0,2 1 0 0 0,1 2 0 0 0,-1 1 0 0 0,-5-5 0 0 0,14 5 0 0 0,-9-3 0 0 0,-3-1 0 0 0,0 0 0 0 0,3 1 0 0 0,-3 2 0 0 0,0-2 0 0 0,3 2 0 0 0,-2 0 0 0 0,1-2 0 0 0,-1-1 0 0 0,2 1 0 0 0,10 6 0 0 0,-13-4 0 0 0,0-2 0 0 0,2-1 11 0 0,0 2 42 0 0,-4 0 1 0 0,1 1-44 0 0,4 1-10 0 0,1-3 0 0 0,-3 2 0 0 0,1 1 0 0 0,-1 1 0 0 0,2-2 0 0 0,3 2-4 0 0,9 11 8 0 0,12 16-4 0 0,-27-26 0 0 0,0 0 0 0 0,3 0 0 0 0,-3 0 0 0 0,0 0 0 0 0,1-2 0 0 0,-1 1 0 0 0,1 1 0 0 0,1 0 0 0 0,-2 0 0 0 0,0 0 0 0 0,-1 0 0 0 0,2-1 0 0 0,1-1 0 0 0,-2 3 0 0 0,1-2 0 0 0,1-1 0 0 0,-2 1 0 0 0,1 1 0 0 0,1-1 0 0 0,-2-1 0 0 0,1 0 0 0 0,1 1 0 0 0,-1 1 0 0 0,2-1 0 0 0,-3 1 0 0 0,0-4 0 0 0,3 0 0 0 0,-4-1 11 0 0,0-1 24 0 0,13 8-17 0 0,7 1-18 0 0,-16-6 0 0 0,-2-2 0 0 0,1 2 0 0 0,-1 1 0 0 0,2 0 0 0 0,-2-3 0 0 0,2 2 0 0 0,0 1 0 0 0,2 0 0 0 0,-8-5 0 0 0,9 6 0 0 0,-8-3 0 0 0,-3-2 0 0 0,19 3 0 0 0,-13 0 0 0 0,2 4 0 0 0,-2-2 11 0 0,1-1 32 0 0,-3 3-33 0 0,0-3 1 0 0,-3-2 32 0 0,4 4-33 0 0,2 1-10 0 0,-2-1 0 0 0,0 1 0 0 0,-1 2 0 0 0,1-2 0 0 0,-1-2 0 0 0,3 4 12 0 0,-6-7 16 0 0,1 10-4 0 0,5 7-24 0 0,-5-15 0 0 0,3 1 0 0 0,-4-4 0 0 0,-1-1 0 0 0,1 1 0 0 0,0-1 0 0 0,0 1 0 0 0,-1 0 0 0 0,1-1 0 0 0,0 1 0 0 0,-1 0 0 0 0,1-1 0 0 0,-1 1 0 0 0,1 0 0 0 0,-1 0 0 0 0,1-1 0 0 0,-1 1 0 0 0,1 0 0 0 0,-1 0 0 0 0,0 0 0 0 0,0 0 0 0 0,1 0 0 0 0,-1-1 0 0 0,0 3 0 0 0,1 2 0 0 0,8 15 0 0 0,-5-12 0 0 0,-2 4 0 0 0,-2-11 0 0 0,12 13 0 0 0,-10-12 0 0 0,5 9 0 0 0,0 3 0 0 0,0-3 0 0 0,11 12 0 0 0,3 9 0 0 0,-8-13 0 0 0,10 6 0 0 0,-22-23 0 0 0,0 1 0 0 0,11 7 0 0 0,-1-4 0 0 0,-11-6 0 0 0,1 1 0 0 0,-1-1 0 0 0,1 0 0 0 0,-1 0 0 0 0,0 0 0 0 0,1 1 0 0 0,-1-1 0 0 0,1 0 0 0 0,-1 1 0 0 0,0-1 0 0 0,1 0 0 0 0,-1 1 0 0 0,0-1 0 0 0,1 1 0 0 0,-1-1 0 0 0,0 0 0 0 0,0 1 0 0 0,1-1 0 0 0,-1 1 0 0 0,0-1 0 0 0,0 1 0 0 0,0-1 0 0 0,0 0 0 0 0,0 1 0 0 0,5 13 0 0 0,-1-8 0 0 0,1 0 0 0 0,2 0 0 0 0,-1-2 0 0 0,2 0 0 0 0,-3 0 0 0 0,0-3 0 0 0,4 1 0 0 0,-1-1 0 0 0,-6 0 0 0 0,0 0 0 0 0,0 0 0 0 0,0 0 0 0 0,0 0 0 0 0,0 0 0 0 0,0 0 0 0 0,0 0 0 0 0,0 1 0 0 0,-1-1 0 0 0,3 2 0 0 0,3 3 0 0 0,-2-1 0 0 0,18 21 0 0 0,-18-21 0 0 0,2 2 0 0 0,-1-5 0 0 0,-2 4 0 0 0,-4-5 0 0 0,1-1 0 0 0,-1 1 0 0 0,0 0-1 0 0,1-1 1 0 0,-1 1 0 0 0,0-1 0 0 0,1 1 0 0 0,-1-1-1 0 0,1 1 1 0 0,-1-1 0 0 0,1 1 0 0 0,-1-1-1 0 0,1 1 1 0 0,-1-1 0 0 0,1 0 0 0 0,0 1 0 0 0,-1-1-1 0 0,2 1 1 0 0,2 1 5 0 0,9 13 58 0 0,-12-13-46 0 0,8 8 30 0 0,21 7-47 0 0,-24-13 0 0 0,1 0 0 0 0,-2-1 11 0 0,-4-1 32 0 0,4 1-33 0 0,1 4-10 0 0,-1-3 0 0 0,0 1 0 0 0,3 0 0 0 0,-3 2 0 0 0,0 0 11 0 0,-1-2 32 0 0,0-2-17 0 0,4 3 86 0 0,-2 0-44 0 0,8 18-72 0 0,-10-16 4 0 0,1 0 0 0 0,-1 0 0 0 0,10 12 64 0 0,-12-16-62 0 0,17 20-92 0 0,0 2 90 0 0,-14-20 0 0 0,3 1 0 0 0,-6-4 0 0 0,0-1 0 0 0,1 1 0 0 0,-1 0 0 0 0,-1 0 0 0 0,1 0 0 0 0,2 5 0 0 0,-3-5 0 0 0,4 4 0 0 0,11 7 0 0 0,-1 2 0 0 0,-9-8-12 0 0,-4-6-14 0 0,16 6 0 0 0,-8-2 26 0 0,-9-6 0 0 0,-1 0 0 0 0,1 0 0 0 0,0 1 0 0 0,0-1 0 0 0,-1 1 0 0 0,1-1 0 0 0,-1 1 0 0 0,1-1 0 0 0,0 1 0 0 0,-1-1 0 0 0,1 1 0 0 0,-1 0 0 0 0,1 0 0 0 0,3 4-1 0 0,-1-2-11 0 0,1-4-7 0 0,17 13-2 0 0,-4-1 10 0 0,-17-11 11 0 0,0 1 0 0 0,1-1 0 0 0,-1 0 0 0 0,0 0 0 0 0,1 1 0 0 0,-1-1 0 0 0,0 0 0 0 0,1 0 0 0 0,-1 0 0 0 0,1 0 0 0 0,-1 1 0 0 0,0-1 0 0 0,1 0 0 0 0,-1 0 0 0 0,1 0 0 0 0,-1 0 0 0 0,0 0 0 0 0,1 0 0 0 0,-1 0 0 0 0,1 0 0 0 0,-1 0 0 0 0,0 0 0 0 0,1 0 0 0 0,2 0 0 0 0,6 6 0 0 0,-3-3 0 0 0,2-1 0 0 0,6 0 0 0 0,-11-1 5 0 0,12-2-63 0 0,-9 3 24 0 0,-5-2 30 0 0,1 1 0 0 0,-1-1 1 0 0,0 1-1 0 0,1-1 0 0 0,-1 0 1 0 0,0 1-1 0 0,1-1 0 0 0,-1 0 1 0 0,0 0-1 0 0,3 0 0 0 0,9 3 4 0 0,-5-2 0 0 0,-2 0 0 0 0,1 4 0 0 0,-1-3 0 0 0,3 2 0 0 0,0-1 0 0 0,-1 1 0 0 0,6 7 0 0 0,-6-7 0 0 0,-7-4 0 0 0,0 0 0 0 0,-1 0 0 0 0,1 1 0 0 0,0-1 0 0 0,-1 0 0 0 0,1 0 0 0 0,0 0 0 0 0,-1 1 0 0 0,1-1 0 0 0,0 0 0 0 0,-1 1 0 0 0,1-1 0 0 0,-1 0 0 0 0,1 1 0 0 0,0 0 0 0 0,14 11 0 0 0,-6-6 0 0 0,-4-2 0 0 0,0 3 0 0 0,-4-5 0 0 0,10 6 0 0 0,-9-6 18 0 0,14 8 28 0 0,-10-5-46 0 0,-1 2 0 0 0,3-3 0 0 0,0-3 0 0 0,-2 2 0 0 0,7 0 0 0 0,-3-2 0 0 0,-1 1 0 0 0,-7-2 0 0 0,22-2 0 0 0,-16 2 0 0 0,0 0 0 0 0,-2 0 0 0 0,2 0 0 0 0,0-2-10 0 0,7 1-34 0 0,-5 1 34 0 0,-3 1 10 0 0,-2 1 11 0 0,-4-1 32 0 0,2 2-43 0 0,-2-2-19 0 0,1 0-19 0 0,-1-1 43 0 0,1 0 1 0 0,-1 0-1 0 0,1-1 1 0 0,0 2 0 0 0,-1-1-1 0 0,1 0 1 0 0,-1 0 0 0 0,1 0-1 0 0,-1 1 1 0 0,1-1 0 0 0,1 1-1 0 0,6 0-5 0 0,-7-1-4 0 0,1 0-1 0 0,-1 0 1 0 0,1 0 0 0 0,-1 0-1 0 0,1-1 1 0 0,-1 1-1 0 0,1-1 1 0 0,-1 0-1 0 0,1 1 1 0 0,-1-1-1 0 0,0 0 1 0 0,1-1 0 0 0,-1 1-1 0 0,4-3 1 0 0,8-5-15 0 0,-8 7 72 0 0,-2 1 2 0 0,-4 1-47 0 0,8-7-60 0 0,14-6 41 0 0,-14 12 1 0 0,-1 2-45 0 0,-7-1 54 0 0,11-3 3 0 0,-6 1-2 0 0,-1-1 0 0 0,2 2 0 0 0,0-1-10 0 0,-3 2-33 0 0,-1 0 35 0 0,0-1 0 0 0,0 1 1 0 0,0 0-1 0 0,0-1 0 0 0,-1 1 0 0 0,1-1 1 0 0,4-1-1 0 0,2-2-5 0 0,-1 3 13 0 0,-2-1 0 0 0,0 1 0 0 0,-1-2 0 0 0,1 1 0 0 0,1-2-1 0 0,-4 4 0 0 0,7-3 14 0 0,-1-1 30 0 0,-3 0-33 0 0,0 0-10 0 0,2 1-10 0 0,-5 1-33 0 0,4-2 34 0 0,-6 4 10 0 0,3-9-84 0 0,1 4 83 0 0,0 0 0 0 0,1 2 0 0 0,1-2 0 0 0,-5 4 0 0 0,5-9 0 0 0,-1 5 0 0 0,-1 1 0 0 0,1-2-10 0 0,-1 1-2 0 0,0 1-17 0 0,14 0 16 0 0,-11 1 25 0 0,-6 1 13 0 0,-1 0-1 0 0,9-2-26 0 0,-6 4-51 0 0,0-1 39 0 0,3-3 14 0 0,1 0 0 0 0,-3 0 0 0 0,1 1 0 0 0,3 2 0 0 0,-4 1 11 0 0,-3 0 45 0 0,0 0 8 0 0,6 0-51 0 0,-1 0-13 0 0,2-1 0 0 0,-3-2 0 0 0,0 3 0 0 0,3-1 0 0 0,-3-1 0 0 0,-1 1 0 0 0,1-3 0 0 0,0 1 0 0 0,14-9 0 0 0,-15 6 0 0 0,-3 4 0 0 0,0 0 0 0 0,0 0 0 0 0,0 0 0 0 0,0 1 0 0 0,0-1 0 0 0,1 0 0 0 0,-1 0 0 0 0,1 1 0 0 0,-1-1 0 0 0,4-2 0 0 0,1-3-36 0 0,-1 0 0 0 0,1 0 0 0 0,5-11-1 0 0,4-6-34 0 0,3-9-113 0 0,5-10-69 0 0,-16 31 184 0 0,-6 8 70 0 0,0 1 0 0 0,6-13-1 0 0,8-20 0 0 0,7 5-121 0 0,-21 30 190 0 0,-1 1-1 0 0,0-1-14 0 0,1-5-44 0 0,2 1-10 0 0,1-1-14 0 0,-3 5-56 0 0,0 0 2 0 0,7-9 76 0 0,1-3 136 0 0,-4 8-138 0 0,-4 4-27 0 0,0 0 1 0 0,0 0 0 0 0,0-1 0 0 0,0 1 0 0 0,-1 0 0 0 0,1 0 0 0 0,0 0 0 0 0,-1-1 0 0 0,1 1-1 0 0,0-3 1 0 0,2 0 12 0 0,0 0 53 0 0,0 0 0 0 0,-1 1-1 0 0,0-1 1 0 0,3-6 0 0 0,6 0-45 0 0,-8 8 0 0 0,-2 0 0 0 0,1 0 0 0 0,0 0 0 0 0,0 0 0 0 0,-1 0 0 0 0,1 0 0 0 0,-1-1 0 0 0,0 1 0 0 0,1-1 0 0 0,0-3 0 0 0,16-33 0 0 0,-6 22 0 0 0,-10 12 0 0 0,6-13 0 0 0,15-11 0 0 0,-19 23 0 0 0,-4 5 0 0 0,0 1 0 0 0,1 0 0 0 0,-1-1 0 0 0,0 1 0 0 0,0 0 0 0 0,0-1 0 0 0,1 1 0 0 0,-1 0 0 0 0,0-1 0 0 0,0 1 0 0 0,1 0 0 0 0,-1-1 0 0 0,0 1 0 0 0,1 0 0 0 0,-1 0 0 0 0,0 0 0 0 0,1-1 0 0 0,-1 1 0 0 0,1 0 0 0 0,-1 0 0 0 0,0 0 0 0 0,1 0 0 0 0,-1 0 0 0 0,1-1 0 0 0,0 1 0 0 0,-1 0 0 0 0,1 0 0 0 0,-1 0 0 0 0,1 0 0 0 0,-1 0 0 0 0,1-1 0 0 0,-1 1 0 0 0,1 0 0 0 0,-1-1 0 0 0,1 1 0 0 0,-1 0 0 0 0,0-1 0 0 0,1 1 0 0 0,-1 0 0 0 0,1-1 0 0 0,-1 1 0 0 0,0-1 0 0 0,1 1 0 0 0,-1 0 0 0 0,0-1 0 0 0,0 1 0 0 0,0-1 0 0 0,1 1 0 0 0,-1-1 0 0 0,14-16 0 0 0,-9 12 0 0 0,-4 5 0 0 0,0 0 0 0 0,0-1 0 0 0,0 1 0 0 0,0-1 0 0 0,0 0 0 0 0,0 1 0 0 0,0-1 0 0 0,0 0 0 0 0,0 1 0 0 0,0-1 0 0 0,-1 0 0 0 0,2-1 0 0 0,6-8 0 0 0,-2 2 0 0 0,1-3 0 0 0,-3 6 0 0 0,1 0 0 0 0,5-7 1 0 0,-10 12-4 0 0,1-1 0 0 0,-1 1 0 0 0,0 0 0 0 0,0 0 0 0 0,0-1-1 0 0,1 1 1 0 0,-1 0 0 0 0,0-1 0 0 0,0 1 0 0 0,0 0 0 0 0,1-1-1 0 0,-1 1 1 0 0,0 0 0 0 0,0-1 0 0 0,0 1 0 0 0,0 0 0 0 0,0-1-1 0 0,0 1 1 0 0,0 0 0 0 0,0-1 0 0 0,0 1 0 0 0,0 0 0 0 0,0-1-1 0 0,0 1 1 0 0,0-2-20 0 0,0 1-44 0 0,14-15 223 0 0,-10 12-144 0 0,1-3-12 0 0,-4 6 0 0 0,0 0 0 0 0,-1 1 0 0 0,1-1 0 0 0,0 0 0 0 0,0 1 0 0 0,-1-1 0 0 0,1 0 0 0 0,0 1 0 0 0,0-1 0 0 0,0 1 0 0 0,0 0 0 0 0,0-1 0 0 0,0 1 0 0 0,0 0 0 0 0,2-1 0 0 0,-3 1 0 0 0,1 0 0 0 0,0 0 0 0 0,-1-1 0 0 0,1 1 0 0 0,-1 0 0 0 0,1 0 0 0 0,-1 0 0 0 0,1-1 0 0 0,-1 1 0 0 0,1 0 0 0 0,-1-1 0 0 0,1 1 0 0 0,-1 0 0 0 0,1-1 0 0 0,-1 1 0 0 0,1-1 0 0 0,-1 1 0 0 0,0-1 0 0 0,1 1 0 0 0,0-2 0 0 0,7-10-94 0 0,-7 10 84 0 0,0 0-1 0 0,0 0 1 0 0,0 0-1 0 0,1 0 1 0 0,-1 0 0 0 0,0 1-1 0 0,1-1 1 0 0,1-1-1 0 0,3-4-55 0 0,-5 5 59 0 0,0 0 1 0 0,1 0 0 0 0,-1 0-1 0 0,1 0 1 0 0,0 0 0 0 0,0 1-1 0 0,-1-1 1 0 0,4-1-1 0 0,-2 0 18 0 0,0 1 0 0 0,0-1 0 0 0,0 0 0 0 0,0 0 0 0 0,0 0 0 0 0,-1 0 0 0 0,4-5 0 0 0,-4 4 29 0 0,-1 2-2 0 0,10-14 68 0 0,7-5-106 0 0,-17 20-8 0 0,0-1 1 0 0,0 0-1 0 0,0 1 0 0 0,0-1 0 0 0,0 0 0 0 0,0 0 0 0 0,-1 0 0 0 0,2-3 1 0 0,2-4 77 0 0,1 2-70 0 0,-1-1 0 0 0,0 1 0 0 0,-4 6 0 0 0,-1-3 0 0 0,12-12 0 0 0,-9 13 0 0 0,0 0 0 0 0,0 0 0 0 0,0 0 0 0 0,0 0 0 0 0,0-1 0 0 0,1-4 0 0 0,4-6 0 0 0,-2 3 0 0 0,-5 9 0 0 0,1 1 0 0 0,0-1 0 0 0,-1 0 0 0 0,1 1 0 0 0,0-1 0 0 0,0 1 0 0 0,0-1 0 0 0,0 1 0 0 0,0-1 0 0 0,0 1 0 0 0,0 0 0 0 0,0-1 0 0 0,1 1 0 0 0,-1 0 0 0 0,2-1 0 0 0,-1 1 0 0 0,-1-2 0 0 0,2-9 0 0 0,1 5 0 0 0,1 0 0 0 0,-1 1 0 0 0,0-1 0 0 0,-1 1 0 0 0,4-11 0 0 0,9-15 0 0 0,-6 19 0 0 0,-8 12 0 0 0,-1 0 0 0 0,0-1 0 0 0,0 1 0 0 0,1 0 0 0 0,-1-1 0 0 0,0 0 0 0 0,-1 1 0 0 0,1-1 0 0 0,0 0 0 0 0,0 1 0 0 0,0-3 0 0 0,2-5-51 0 0,0 7 33 0 0,0 0-211 0 0,9-23-299 0 0,-9 20 458 0 0,2-9 72 0 0,-4 12-4 0 0,0-5 2 0 0,0-1 0 0 0,0 7 0 0 0,-1 1 0 0 0,1 0 0 0 0,-1-1 0 0 0,1 1 0 0 0,-1-1 0 0 0,1 1 0 0 0,-1-1 0 0 0,0 1 0 0 0,1-1 0 0 0,-1 1 0 0 0,0-1 0 0 0,1 1 0 0 0,-1-1 0 0 0,0 1 0 0 0,0-1 0 0 0,0 0 0 0 0,1 1 0 0 0,-1-1 0 0 0,0 1 0 0 0,0-1 0 0 0,0 0 0 0 0,0 0 0 0 0,4-23 0 0 0,-3 16-10 0 0,-1 6-6 0 0,0 0-1 0 0,0 0 1 0 0,1 0 0 0 0,-1 0 0 0 0,0-1 0 0 0,1 1 0 0 0,0 0-1 0 0,-1 0 1 0 0,1 0 0 0 0,0 0 0 0 0,0 0 0 0 0,2-2 0 0 0,2-7 28 0 0,0 0-12 0 0,-1 4 0 0 0,2-3 0 0 0,-5 10 0 0 0,-1 0 0 0 0,0-1 0 0 0,0 1 0 0 0,1-1 0 0 0,-1 1 0 0 0,0 0 0 0 0,1-1 0 0 0,-1 1 0 0 0,0 0 0 0 0,1-1 0 0 0,-1 1 0 0 0,0 0 0 0 0,1-1 0 0 0,-1 1 0 0 0,1 0 0 0 0,-1 0 0 0 0,0 0 0 0 0,1-1 0 0 0,0 1 0 0 0,6-2 0 0 0,-5-4 0 0 0,3-2 0 0 0,-1 4 0 0 0,0-1 0 0 0,17-13 75 0 0,-17 15-18 0 0,-3 3-57 0 0,0 0 0 0 0,0 0 0 0 0,0-1 0 0 0,-1 1-1 0 0,1-1 1 0 0,0 1 0 0 0,0-1 0 0 0,-1 1-1 0 0,1-1 1 0 0,0 1 0 0 0,0-1 0 0 0,-1 1 0 0 0,1-1-1 0 0,-1 0 1 0 0,1 0 0 0 0,0 1 0 0 0,0-2-1 0 0,1 1 1 0 0,0 0 0 0 0,3-13 0 0 0,-5 14 0 0 0,0 0 0 0 0,0 0 0 0 0,0-1 0 0 0,1 1 0 0 0,-1 0 0 0 0,0-1 0 0 0,0 1 0 0 0,0 0 0 0 0,0 0 0 0 0,0 0 0 0 0,0-1 0 0 0,0 1 0 0 0,0 0 0 0 0,1 0 0 0 0,-1-1 0 0 0,0 1 0 0 0,0 0 0 0 0,0 0 0 0 0,0 0 0 0 0,1-1 0 0 0,-1 1 0 0 0,0 0 0 0 0,0 0 0 0 0,0 0 0 0 0,1 0 0 0 0,-1 0 0 0 0,0 0 0 0 0,0-1 0 0 0,1 1 0 0 0,-1 0 0 0 0,0 0 0 0 0,0 0 0 0 0,1 0 0 0 0,-1 0 0 0 0,2-1 0 0 0,-1-8 0 0 0,-2 7 0 0 0,5-15 0 0 0,-2-4 64 0 0,5-1 0 0 0,8-15-64 0 0,-11 30 0 0 0,3-3 5 0 0,0-4-63 0 0,1-6 46 0 0,-6 15 13 0 0,-1 1-1 0 0,1 0 0 0 0,1-1 0 0 0,3-6 0 0 0,3-8 0 0 0,-5 12 0 0 0,10-15 0 0 0,0-2 0 0 0,-10 17 0 0 0,22-41 0 0 0,-24 44 0 0 0,1-2 0 0 0,5-2 0 0 0,1-9 0 0 0,-5 10 0 0 0,-3 2 0 0 0,2-3 0 0 0,-1 0 0 0 0,1 1 0 0 0,16-37 280 0 0,-15 37-280 0 0,-1 0 0 0 0,0 0 0 0 0,9-11 0 0 0,-5 11 0 0 0,-7 6 0 0 0,3-7 0 0 0,1 3 0 0 0,-1-2 0 0 0,-1 0 0 0 0,3-4 0 0 0,-4 10 0 0 0,0-1 0 0 0,-1 1 0 0 0,0 0 0 0 0,1 0 0 0 0,-1-1 0 0 0,0 1 0 0 0,1 0 0 0 0,-1 0 0 0 0,0-1 0 0 0,0 1 0 0 0,0 0 0 0 0,0-1 0 0 0,0 1 0 0 0,-1-2 0 0 0,1 2 0 0 0,0 0 0 0 0,1 0 0 0 0,-1 0 0 0 0,0 0-1 0 0,0 0 1 0 0,1 0 0 0 0,-1 0 0 0 0,1 0 0 0 0,-1 0-1 0 0,1 0 1 0 0,0-1 0 0 0,3-8 28 0 0,-2 5 53 0 0,0 1 1 0 0,1-1 0 0 0,5-7-1 0 0,-8 11-55 0 0,1 0-1 0 0,0-1 0 0 0,0 1 0 0 0,-1 0 1 0 0,1-1-1 0 0,0 1 0 0 0,-1 0 0 0 0,1-1 1 0 0,-1 1-1 0 0,1-2 0 0 0,4-11-221 0 0,-5 8 106 0 0,0 6 100 0 0,0-1 0 0 0,0 1 0 0 0,0-1 0 0 0,0 1 0 0 0,0-1 0 0 0,0 1 1 0 0,0 0-1 0 0,0-1 0 0 0,0 1 0 0 0,0-1 0 0 0,0 1 0 0 0,0-1 0 0 0,0 1 0 0 0,1-1 0 0 0,-1 1 1 0 0,0 0-1 0 0,0-1 0 0 0,0 1 0 0 0,1-1 0 0 0,-1 1 0 0 0,0 0 0 0 0,0-1 0 0 0,1 1 1 0 0,-1 0-1 0 0,0-1 0 0 0,1 1 0 0 0,0-1 0 0 0,0-1-23 0 0,6-20-265 0 0,-7 22 278 0 0,0-1 0 0 0,0 1 0 0 0,0-1 0 0 0,0 1 0 0 0,0-1 0 0 0,1 1 0 0 0,-1 0 0 0 0,0-1 0 0 0,0 1 0 0 0,0-1 0 0 0,1 1 0 0 0,-1 0 0 0 0,0-1 0 0 0,0 1 0 0 0,1 0 0 0 0,-1-1 0 0 0,0 1 0 0 0,1 0 0 0 0,-1-1 0 0 0,0 1 0 0 0,1 0 0 0 0,-1 0 0 0 0,0-1 0 0 0,2 1 0 0 0,-1-1 0 0 0,-1-8 0 0 0,-1 7 0 0 0,11-20 0 0 0,-4-2 0 0 0,11-14 243 0 0,-15 34-234 0 0,0 0 0 0 0,0 1 0 0 0,0-1 0 0 0,-1 0-1 0 0,3-5 1 0 0,-4 0-9 0 0,1 2 0 0 0,2 0 0 0 0,-1 0 0 0 0,1-3 0 0 0,-2 2 0 0 0,3 0 0 0 0,0 0 0 0 0,-3 0 0 0 0,0 5 0 0 0,3-7 0 0 0,4-1 0 0 0,-3 1 6 0 0,-6 10-14 0 0,0 1 3 0 0,2-4 11 0 0,17-28 66 0 0,-4 3 271 0 0,-10 21-333 0 0,10-9-10 0 0,-1-3 64 0 0,-1-3-64 0 0,-5 7 0 0 0,-4 3 0 0 0,1 5 0 0 0,18-23 0 0 0,-15 19 0 0 0,-6 7 0 0 0,9-11 0 0 0,-4 8 0 0 0,-3 4 0 0 0,-1 0 0 0 0,1-1 0 0 0,-1 1 0 0 0,0-1 0 0 0,0 0 0 0 0,2-4 0 0 0,9-16 164 0 0,-10 16-147 0 0,0 1 0 0 0,1 0 0 0 0,0 0 0 0 0,0 0 0 0 0,0 0-1 0 0,9-9 1 0 0,-4 4-11 0 0,5-12-6 0 0,2-4 64 0 0,-2 8 0 0 0,-5 5-64 0 0,-3 0 0 0 0,5-22 0 0 0,-11 34 0 0 0,-1 0 0 0 0,7-15 0 0 0,0 7 0 0 0,-5 9 0 0 0,1 0 0 0 0,-1-1 0 0 0,0 1 0 0 0,1 0 0 0 0,-1-1 0 0 0,0 1 0 0 0,-1 0 0 0 0,1-1 0 0 0,0 1 0 0 0,0-4 0 0 0,9-21 0 0 0,-6 19 0 0 0,0 3 0 0 0,5-15 0 0 0,-9 15 0 0 0,1 0 0 0 0,12-12 0 0 0,-11 14 0 0 0,6-13 0 0 0,-5 11 0 0 0,2-2 0 0 0,-1 2 0 0 0,3 0 0 0 0,-8 5 0 0 0,16-21 0 0 0,-6 3 0 0 0,-4 11 0 0 0,-5 5 0 0 0,0 0 0 0 0,4-5 0 0 0,-2 5 13 0 0,-1-1-1 0 0,1 1 0 0 0,-1 0 0 0 0,0-1 0 0 0,0 1 1 0 0,1-4-1 0 0,6-11 62 0 0,-4 10-74 0 0,-2 0 0 0 0,10-17 0 0 0,-5 2-45 0 0,-3 11-12 0 0,0 1 0 0 0,9-19 0 0 0,1 9 121 0 0,7-9-20 0 0,-14 22 63 0 0,1-4-42 0 0,-6 7-65 0 0,0 0 0 0 0,1 0 0 0 0,0 1 0 0 0,5-6 0 0 0,2-3 0 0 0,5-32 0 0 0,-6 28 0 0 0,3-3 0 0 0,-9 12 0 0 0,-2 4 0 0 0,0-1 0 0 0,1 0 0 0 0,0 1 0 0 0,0-1 0 0 0,0 1 0 0 0,4-6 0 0 0,21-41 0 0 0,-20 41-1 0 0,-5 7 36 0 0,0 0 0 0 0,0 0 1 0 0,-1 0-1 0 0,1 0 0 0 0,-1-1 0 0 0,0 1 0 0 0,1 0 0 0 0,-1-1 0 0 0,0 1 0 0 0,0-4 1 0 0,1 1 7 0 0,-1 1 0 0 0,1-1 0 0 0,1 1 0 0 0,-1 0 0 0 0,0-1 0 0 0,1 1-1 0 0,0 0 1 0 0,4-4 0 0 0,12-20 105 0 0,-6 10-148 0 0,5-3 0 0 0,-14 15 28 0 0,1 0-1 0 0,1 0 0 0 0,-1 1 1 0 0,10-7-1 0 0,8-10 74 0 0,-16 11-89 0 0,-6 9-12 0 0,0 1 0 0 0,0-1 0 0 0,0 0 0 0 0,0 1-1 0 0,0-1 1 0 0,0 0 0 0 0,1 1 0 0 0,-1 0 0 0 0,0-1 0 0 0,1 1-1 0 0,1-2 1 0 0,12-5 0 0 0,-11 7 0 0 0,-1-1 0 0 0,1 0 0 0 0,-1 1 0 0 0,0-2 0 0 0,1 1 0 0 0,-1 0 0 0 0,0-1 0 0 0,0 1 0 0 0,-1-1 0 0 0,1 0 0 0 0,0 0 0 0 0,-1 0 0 0 0,4-6 0 0 0,-6 7 0 0 0,0 2 0 0 0,1-1 0 0 0,-1 1 0 0 0,0-1 0 0 0,0 1 0 0 0,0-1 0 0 0,0 1 0 0 0,1-1 0 0 0,-1 1 0 0 0,0-1 0 0 0,0 1 0 0 0,1 0 0 0 0,-1-1 0 0 0,0 1 0 0 0,1-1 0 0 0,-1 1 0 0 0,1 0 0 0 0,-1-1 0 0 0,0 1 0 0 0,1 0 0 0 0,-1 0 0 0 0,1-1 0 0 0,-1 1 0 0 0,1 0 0 0 0,0-1 0 0 0,3 1-17 0 0,-3 0-63 0 0,-1-1 20 0 0,3-2 1 0 0,-2 2-186 0 0,-1 1-72 0 0,0 0-17 0 0,22 0-3286 0 0,-21 0 1928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09:54.583"/>
    </inkml:context>
    <inkml:brush xml:id="br0">
      <inkml:brushProperty name="width" value="0.05" units="cm"/>
      <inkml:brushProperty name="height" value="0.05" units="cm"/>
      <inkml:brushProperty name="color" value="#004F8B"/>
    </inkml:brush>
  </inkml:definitions>
  <inkml:trace contextRef="#ctx0" brushRef="#br0">1 1 2736 0 0,'0'0'0'0'0,"0"0"112"0"0,0 0-32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29:37.849"/>
    </inkml:context>
    <inkml:brush xml:id="br0">
      <inkml:brushProperty name="width" value="0.05" units="cm"/>
      <inkml:brushProperty name="height" value="0.05" units="cm"/>
      <inkml:brushProperty name="color" value="#E71224"/>
    </inkml:brush>
  </inkml:definitions>
  <inkml:trace contextRef="#ctx0" brushRef="#br0">94 0 6536 0 0,'0'0'141'0'0,"0"0"23"0"0,0 0 13 0 0,0 0 42 0 0,0 0 125 0 0,0 0 52 0 0,0 0 11 0 0,0 0-45 0 0,0 0-188 0 0,0 0-81 0 0,0 0-18 0 0,0 0-38 0 0,0 0-133 0 0,0 0-12 0 0,0 0 40 0 0,0 0 125 0 0,0 0 58 0 0,0 0 12 0 0,0 0-5 0 0,0 0-20 0 0,0 0-6 0 0,-5 10 800 0 0,2-2-800 0 0,2-6 8 0 0,1-2 33 0 0,0 0 14 0 0,0 0 1 0 0,0 0 0 0 0,0 0 0 0 0,-4 8 816 0 0,-7 6-24 0 0,10-12-806 0 0,1-2-22 0 0,-4 2 266 0 0,3-1-289 0 0,0-1-1 0 0,1 1 1 0 0,-1 0 0 0 0,0-1 0 0 0,0 1-1 0 0,0 0 1 0 0,1 0 0 0 0,-1-1 0 0 0,0 1-1 0 0,1 0 1 0 0,-2 2 0 0 0,0 6 12 0 0,-9 24 118 0 0,10-29-137 0 0,0 0-1 0 0,0 0 1 0 0,0 1 0 0 0,1-1 0 0 0,-1 8 0 0 0,1-10-200 0 0,0-2-12 0 0,0 1 19 0 0,0 5 96 0 0,2-4 54 0 0,4 1-32 0 0,0 1-11 0 0,-5-4 0 0 0,-1 0 0 0 0,0 1 0 0 0,0-1 0 0 0,0 0 0 0 0,0 0 0 0 0,0 0 0 0 0,0 0 0 0 0,0 0 0 0 0,0 0 0 0 0,1 0 0 0 0,-1 0 0 0 0,0 0 0 0 0,0 0 0 0 0,0 0 0 0 0,0 0 0 0 0,0 0 0 0 0,0 0 0 0 0,0 0 0 0 0,1 0 0 0 0,-1 0 0 0 0,0 0 0 0 0,0 0 0 0 0,0 0 0 0 0,0 0 0 0 0,0 0 1 0 0,0 0-1 0 0,1 0 0 0 0,-1 0 0 0 0,0 0 0 0 0,0 0 0 0 0,0 0 0 0 0,0 0 0 0 0,0 0 0 0 0,0 0 0 0 0,0 0 0 0 0,0 0 0 0 0,1-1 0 0 0,-1 1 0 0 0,0 0 0 0 0,0 0 0 0 0,0 0 0 0 0,0 0 0 0 0,7-4 9 0 0,0 3 306 0 0,-6 1-317 0 0,-1 0 0 0 0,1 0 1 0 0,-1 0-1 0 0,1 0 0 0 0,-1 0 0 0 0,1 0 1 0 0,-1 0-1 0 0,1-1 0 0 0,-1 1 1 0 0,1 0-1 0 0,-1 0 0 0 0,0 0 0 0 0,1-1 1 0 0,-1 1-1 0 0,1 0 0 0 0,-1-1 0 0 0,0 1 1 0 0,1 0-1 0 0,-1-1 0 0 0,1 1 1 0 0,-1-1-1 0 0,0 1 0 0 0,0 0 0 0 0,1-1 1 0 0,-1 1-1 0 0,0-1 0 0 0,4-7-36 0 0,0 1 38 0 0,-3-2 0 0 0,-1 2 0 0 0,1-1-2 0 0,-1 8 6 0 0,0-1 1 0 0,0 1-1 0 0,0 0 0 0 0,0-1 1 0 0,0 1-1 0 0,0-1 1 0 0,0 1-1 0 0,0-1 0 0 0,-1 1 1 0 0,1 0-1 0 0,0-1 1 0 0,0 1-1 0 0,0-1 0 0 0,0 1 1 0 0,-1 0-1 0 0,1-1 0 0 0,0 1 1 0 0,0 0-1 0 0,-1-1 1 0 0,1 1-1 0 0,0 0 0 0 0,-1-1 1 0 0,1 1-1 0 0,-2-2 31 0 0,0-3 3 0 0,-7-7 106 0 0,8 12-80 0 0,0-1-42 0 0,0 0 0 0 0,0 1 1 0 0,-1-1-1 0 0,1 1 0 0 0,0 0 1 0 0,0-1-1 0 0,0 1 0 0 0,-1 0 1 0 0,1 0-1 0 0,0 0 1 0 0,0 0-1 0 0,-1 0 0 0 0,1 0 1 0 0,0 0-1 0 0,0 0 0 0 0,-2 1 1 0 0,0-1 87 0 0,0-1-67 0 0,0-2-22 0 0,1 2 22 0 0,-4 1-22 0 0,3 1 22 0 0,-4 2-33 0 0,-2 1-10 0 0,0 3 0 0 0,5 1-12 0 0,3-6-36 0 0,1 4 40 0 0,1 0 4 0 0,3 4 4 0 0,1-5 0 0 0,2 2 0 0 0,-6-6 0 0 0,-1-1 0 0 0,0 0 0 0 0,0 1 0 0 0,1-1 0 0 0,-1 0 0 0 0,0 1 0 0 0,0-1 0 0 0,1 0 0 0 0,-1 1 0 0 0,1-1 0 0 0,-1 0 0 0 0,0 0 0 0 0,1 0 0 0 0,-1 1 0 0 0,1-1 0 0 0,-1 0 0 0 0,0 0 0 0 0,1 0 0 0 0,-1 0 0 0 0,1 0 0 0 0,-1 0 0 0 0,1 0 0 0 0,0 1 0 0 0,8 1 0 0 0,-4-2 0 0 0,4-3 0 0 0,1 1 1 0 0,-7 3-2 0 0,-1 1 2 0 0,13-6 9 0 0,-15 4-8 0 0,0-1-1 0 0,0 1 1 0 0,0 0-1 0 0,0 0 1 0 0,1 0-1 0 0,-1 0 1 0 0,0 0-1 0 0,0-1 1 0 0,0 1-1 0 0,0 0 1 0 0,0 0-1 0 0,1 0 1 0 0,-1 0-1 0 0,0-1 1 0 0,0 1-1 0 0,0 0 1 0 0,0 0-1 0 0,0 0 1 0 0,0-1-1 0 0,0 1 1 0 0,0 0-1 0 0,0 0 1 0 0,0-1-1 0 0,0 1 1 0 0,0 0-1 0 0,0 0 1 0 0,0 0-1 0 0,0-1 1 0 0,0 1-1 0 0,0 0 1 0 0,0 0-1 0 0,0 0 1 0 0,0-1-1 0 0,-1 1 1 0 0,1-10-2 0 0,0 3 11 0 0,-1 5 32 0 0,-3-1-33 0 0,-4-1-10 0 0,2 3 0 0 0,-2 1 0 0 0,1-2-16 0 0,5 1-93 0 0,2 1-134 0 0,0 0-28 0 0,0 0-671 0 0,0 0-2811 0 0,0 0-1208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29:41.502"/>
    </inkml:context>
    <inkml:brush xml:id="br0">
      <inkml:brushProperty name="width" value="0.05" units="cm"/>
      <inkml:brushProperty name="height" value="0.05" units="cm"/>
      <inkml:brushProperty name="color" value="#E71224"/>
    </inkml:brush>
  </inkml:definitions>
  <inkml:trace contextRef="#ctx0" brushRef="#br0">117 7 4832 0 0,'0'0'108'0'0,"0"0"17"0"0,0 0 10 0 0,0 0 8 0 0,0 0 27 0 0,0 0 13 0 0,0 0 1 0 0,0 0-12 0 0,0 0-51 0 0,0 0-22 0 0,0 0-3 0 0,0 0 17 0 0,0 0 74 0 0,0 0 33 0 0,0 0 4 0 0,0 0-18 0 0,0 0-72 0 0,0 0-34 0 0,0 0-4 0 0,0 0-4 0 0,0 0-18 0 0,0 0-3 0 0,0 0 20 0 0,0 0 7 0 0,0 0 13 0 0,0 0 8 0 0,0 0 1 0 0,0 0 6 0 0,0 0 30 0 0,0 0 18 0 0,0 0 2 0 0,0 0 0 0 0,0 0 0 0 0,0 0 0 0 0,0 0 0 0 0,0 0-2 0 0,-1 1-4 0 0,0 0 15 0 0,0-1-119 0 0,0 1 1 0 0,0-1-1 0 0,1 1 1 0 0,-1-1-1 0 0,0 1 0 0 0,0-1 1 0 0,0 0-1 0 0,0 1 0 0 0,1-1 1 0 0,-1 0-1 0 0,0 0 0 0 0,0 0 1 0 0,0 1-1 0 0,0-1 0 0 0,0 0 1 0 0,0 0-1 0 0,0 0 0 0 0,0-1 1 0 0,0 1-1 0 0,1 0 1 0 0,-1 0-1 0 0,0 0 0 0 0,0-1 1 0 0,0 1-1 0 0,-1-1 0 0 0,-3-2 18 0 0,5 2 4 0 0,0 1-13 0 0,0 0 13 0 0,0 0-7 0 0,0 0-7 0 0,0 0-2 0 0,0 0 1 0 0,-11-4 626 0 0,5 1-665 0 0,6 4-22 0 0,-1-1 0 0 0,1 0-1 0 0,0 0 1 0 0,0 0 0 0 0,-1 0-1 0 0,1 0 1 0 0,0 1 0 0 0,-1-1 0 0 0,1 0-1 0 0,0 0 1 0 0,0 0 0 0 0,-1 1-1 0 0,1-1 1 0 0,0 0 0 0 0,0 1-1 0 0,-1-1 1 0 0,1 0 0 0 0,0 0 0 0 0,0 1-1 0 0,0-1 1 0 0,0 0 0 0 0,-1 1-1 0 0,1-1 1 0 0,0 0 0 0 0,0 1-1 0 0,-1 1 161 0 0,-2 5-150 0 0,2 1-33 0 0,-2 2-12 0 0,3-10 58 0 0,-1 1 1 0 0,1 0-1 0 0,0 0 0 0 0,0-1 0 0 0,0 1 1 0 0,0 0-1 0 0,0 0 0 0 0,0-1 0 0 0,0 1 0 0 0,0 0 1 0 0,0 0-1 0 0,0-1 0 0 0,1 1 0 0 0,-1 0 0 0 0,0 0 1 0 0,0-1-1 0 0,1 1 0 0 0,-1 0 0 0 0,0-1 0 0 0,1 1 1 0 0,0 0-1 0 0,0 1-128 0 0,0 0 99 0 0,2 4 12 0 0,-1-6-7 0 0,9 0 18 0 0,-5 3-29 0 0,1 0 13 0 0,-6-2 54 0 0,11-1 102 0 0,-10 0-77 0 0,-2 0-12 0 0,0 0 8 0 0,1 4 177 0 0,3-5-223 0 0,3-8 142 0 0,-7 8-153 0 0,0-1 0 0 0,0 1-1 0 0,0 0 1 0 0,0-1 0 0 0,0 1 0 0 0,0 0 0 0 0,-1 0 0 0 0,1-1 0 0 0,-1 1 0 0 0,1 0 0 0 0,-1 0 0 0 0,1-1 0 0 0,-1 1 0 0 0,0 0 0 0 0,1 0 0 0 0,-3-2 0 0 0,-1-4 19 0 0,4 6-5 0 0,0 1-24 0 0,0-1 0 0 0,1 1 0 0 0,-1 0-1 0 0,0-1 1 0 0,0 1 0 0 0,-1 0-1 0 0,1-1 1 0 0,0 1 0 0 0,0 0-1 0 0,0-1 1 0 0,0 1 0 0 0,0 0 0 0 0,0-1-1 0 0,0 1 1 0 0,0 0 0 0 0,-1 0-1 0 0,1-1 1 0 0,0 1 0 0 0,0 0-1 0 0,0 0 1 0 0,-1-1 0 0 0,-6-1-11 0 0,-1 4 1 0 0,5-1 32 0 0,-4 3-33 0 0,-2-1-10 0 0,0 2 0 0 0,3 2 0 0 0,0-3 11 0 0,3-2 32 0 0,-5 4-33 0 0,1-1-10 0 0,4 2 0 0 0,3-6 0 0 0,0 0 0 0 0,0-1 0 0 0,0 1 0 0 0,0 0 0 0 0,0-1 0 0 0,0 1 0 0 0,-1-1 0 0 0,1 1 0 0 0,0 0 0 0 0,-1-1 0 0 0,1 1 0 0 0,0-1 0 0 0,-1 1 0 0 0,1-1 0 0 0,-1 1 0 0 0,1-1 0 0 0,0 1 0 0 0,-2 0 0 0 0,1 1 0 0 0,0 9 0 0 0,1-10 0 0 0,0 0 0 0 0,0 1 0 0 0,0-1 0 0 0,0 0 0 0 0,0 0 0 0 0,1 0 0 0 0,-1 1 0 0 0,0-1 0 0 0,1 0 0 0 0,0 2 0 0 0,4 0 0 0 0,-4-3 0 0 0,7 5 0 0 0,-7-5 0 0 0,0 1 0 0 0,-1-1 0 0 0,1 0 0 0 0,0 0 0 0 0,0 0 0 0 0,-1 0 0 0 0,1 0 0 0 0,0 0 0 0 0,0 0 0 0 0,-1 0 0 0 0,1 0 0 0 0,0 0 0 0 0,0 0 0 0 0,-1 0 0 0 0,1 0 0 0 0,0 0 0 0 0,-1-1 0 0 0,1 1 0 0 0,0 0 0 0 0,-1-1 0 0 0,1 1 0 0 0,0 0 0 0 0,-1-1 0 0 0,1 1 0 0 0,-1-1 0 0 0,2 0 0 0 0,14-17 0 0 0,-15 16 0 0 0,0 1 1 0 0,0 0-1 0 0,-1 1 0 0 0,1-1 0 0 0,-1 0 0 0 0,1 1 0 0 0,-1-1 0 0 0,1 0 0 0 0,-1 0 0 0 0,1 0 0 0 0,-1 1 0 0 0,1-1 0 0 0,-1 0 1 0 0,0 0-1 0 0,0 0 0 0 0,0 0 0 0 0,1-1 0 0 0,-1-1 9 0 0,0 0 34 0 0,-5-5-31 0 0,5 7-14 0 0,-2-8 2 0 0,1 2 11 0 0,0 5 32 0 0,-6-1-22 0 0,2-1 32 0 0,4 4-48 0 0,0 0 0 0 0,0-1-1 0 0,-1 1 1 0 0,1 0 0 0 0,0 0 0 0 0,-1-1-1 0 0,1 1 1 0 0,0 0 0 0 0,-1 1-1 0 0,1-1 1 0 0,0 0 0 0 0,-2 0-1 0 0,-2 1-1 0 0,1-1-3 0 0,1 1 0 0 0,-1 0 0 0 0,0 0 0 0 0,1 1 0 0 0,-1-1 0 0 0,-5 4 0 0 0,9-5 0 0 0,-4 1-12 0 0,4 1-157 0 0,0 0-1 0 0,0 0 0 0 0,0 0 0 0 0,0 0 0 0 0,1 0 1 0 0,-1 0-1 0 0,2 3 0 0 0,-1 7-595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29:44.266"/>
    </inkml:context>
    <inkml:brush xml:id="br0">
      <inkml:brushProperty name="width" value="0.05" units="cm"/>
      <inkml:brushProperty name="height" value="0.05" units="cm"/>
      <inkml:brushProperty name="color" value="#E71224"/>
    </inkml:brush>
  </inkml:definitions>
  <inkml:trace contextRef="#ctx0" brushRef="#br0">219 13 5040 0 0,'0'0'108'0'0,"0"0"17"0"0,0 0 13 0 0,0 0 7 0 0,0 0-13 0 0,-6 9 1196 0 0,-3-3-894 0 0,5-5-361 0 0,1 1 0 0 0,-1 0-1 0 0,1 1 1 0 0,-1-1 0 0 0,-2 3-1 0 0,2-2-6 0 0,1-1-59 0 0,-8 2 94 0 0,9-4 9 0 0,2 0-18 0 0,0 0-10 0 0,-3 1 61 0 0,3 0-104 0 0,-1-1-1 0 0,1 0 1 0 0,0 0-1 0 0,0 1 0 0 0,-1-1 1 0 0,1 0-1 0 0,0 0 0 0 0,-1 1 1 0 0,1-1-1 0 0,0 0 0 0 0,-1 0 1 0 0,1 0-1 0 0,0 0 1 0 0,-1 0-1 0 0,1 0 0 0 0,0 1 1 0 0,-1-1-1 0 0,1 0 0 0 0,0 0 1 0 0,-1 0-1 0 0,1 0 0 0 0,-1 0 1 0 0,1 0-1 0 0,0 0 1 0 0,-1-1-1 0 0,1 1 0 0 0,0 0 1 0 0,-1 0-1 0 0,1 0 0 0 0,0 0 1 0 0,-1 0-1 0 0,1 0 0 0 0,0-1 1 0 0,-1 1-1 0 0,1 0 0 0 0,0 0 1 0 0,-1-1-1 0 0,1 1 1 0 0,0 0-1 0 0,0 0 0 0 0,0-1 1 0 0,-1 1-1 0 0,0-2-97 0 0,1-4 58 0 0,-3-1 65 0 0,2 5-8 0 0,1-3-35 0 0,0 4 34 0 0,0 1 14 0 0,-3-11 63 0 0,2 9-28 0 0,0 0 0 0 0,0 1 0 0 0,-1-1 0 0 0,1 1 0 0 0,0-1 0 0 0,-1 1 0 0 0,1 0 0 0 0,0-1 0 0 0,-1 1 0 0 0,-2-1 0 0 0,3 1-32 0 0,1 1 6 0 0,-5 6 2 0 0,4-6-78 0 0,1 1 0 0 0,0-1 1 0 0,-1 1-1 0 0,1-1 1 0 0,-1 1-1 0 0,1-1 1 0 0,-1 1-1 0 0,1-1 0 0 0,-1 0 1 0 0,1 1-1 0 0,-1-1 1 0 0,1 0-1 0 0,-1 1 0 0 0,1-1 1 0 0,-1 0-1 0 0,1 0 1 0 0,-2 1-1 0 0,2-2-1 0 0,0 1 0 0 0,-1 0 0 0 0,1-1 1 0 0,0 1-1 0 0,-1 0 0 0 0,1-1 0 0 0,0 1 0 0 0,0 0 0 0 0,0-1 1 0 0,-1 1-1 0 0,1-1 0 0 0,0 1 0 0 0,0 0 0 0 0,0-1 0 0 0,0 1 1 0 0,-1-1-1 0 0,1 1 0 0 0,0-1 0 0 0,0 1 0 0 0,0 0 0 0 0,0-1 1 0 0,0 1-1 0 0,0-1 0 0 0,0 1 0 0 0,1-1 0 0 0,-1 0 0 0 0,0 0 55 0 0,0 1 22 0 0,0 0 4 0 0,0 0 12 0 0,-3 2 38 0 0,3-2-126 0 0,0 0-1 0 0,0 0 1 0 0,-1 0-1 0 0,1 1 1 0 0,0-1 0 0 0,0 0-1 0 0,0 0 1 0 0,-1 0-1 0 0,1 0 1 0 0,0 0 0 0 0,0 1-1 0 0,-1-1 1 0 0,1 0-1 0 0,0 0 1 0 0,0 0 0 0 0,-1 0-1 0 0,1 0 1 0 0,0 0-1 0 0,0 0 1 0 0,-1 0-1 0 0,1 0 1 0 0,0 0 0 0 0,0 0-1 0 0,-1 0 1 0 0,1 0-1 0 0,0 0 1 0 0,0 0 0 0 0,-1 0-1 0 0,1 0 1 0 0,0 0-1 0 0,0-1 1 0 0,-1 1 0 0 0,1 0-1 0 0,0 0 1 0 0,0 0-1 0 0,0 0 1 0 0,-1 0 0 0 0,1-1-1 0 0,0 1 1 0 0,0 0-1 0 0,0 0 1 0 0,0 0-1 0 0,-1-1 1 0 0,1 1 0 0 0,-1-1 87 0 0,1 1-10 0 0,-1 1-6 0 0,-14 2 0 0 0,13-3-21 0 0,2 0 22 0 0,0 1-69 0 0,0 0 1 0 0,0-1 0 0 0,-1 1 0 0 0,1-1-1 0 0,0 1 1 0 0,0-1 0 0 0,-1 1 0 0 0,1-1 0 0 0,-1 0-1 0 0,1 1 1 0 0,0-1 0 0 0,-1 1 0 0 0,1-1-1 0 0,-2 1 1 0 0,-4 0 68 0 0,-1 1-15 0 0,6-2-61 0 0,0 0 1 0 0,0 1-1 0 0,0-1 1 0 0,1 0-1 0 0,-1 1 1 0 0,0-1-1 0 0,0 1 1 0 0,0-1-1 0 0,1 1 1 0 0,-1-1-1 0 0,0 1 1 0 0,1-1-1 0 0,-1 1 0 0 0,0 0 1 0 0,1 0-1 0 0,-1-1 1 0 0,1 1-1 0 0,-1 0 1 0 0,1 0-1 0 0,-1-1 1 0 0,1 1-1 0 0,0 0 1 0 0,-1 1-1 0 0,0 0 9 0 0,1-2-7 0 0,-1 0 1 0 0,1 1-1 0 0,-1-1 1 0 0,1 1-1 0 0,-1 0 1 0 0,1-1-1 0 0,0 1 0 0 0,-1-1 1 0 0,1 1-1 0 0,0 0 1 0 0,0-1-1 0 0,-1 1 1 0 0,1 0-1 0 0,0-1 0 0 0,0 1 1 0 0,0 0-1 0 0,0-1 1 0 0,0 1-1 0 0,0 0 1 0 0,0-1-1 0 0,0 1 0 0 0,0 1 1 0 0,1 2 96 0 0,-1-4-5 0 0,0 0-28 0 0,0 0-118 0 0,0 2 14 0 0,0-1 1 0 0,0 1-1 0 0,0-1 0 0 0,1 1 0 0 0,-1-1 0 0 0,1 1 0 0 0,-1-1 0 0 0,2 4 1 0 0,-1-4 43 0 0,0 0 0 0 0,0 1 0 0 0,0-1 0 0 0,-1 1 0 0 0,1-1 1 0 0,-1 1-1 0 0,1-1 0 0 0,-1 1 0 0 0,0 0 0 0 0,1-1 0 0 0,-1 3 1 0 0,0-3 68 0 0,2-8-20 0 0,-2 30 416 0 0,0-21-402 0 0,0-2-7 0 0,0 0 1 0 0,0 0 4 0 0,2-1-14 0 0,5-2-44 0 0,5-7 2 0 0,-11 6 17 0 0,0 2-7 0 0,3-6 7 0 0,-4-3 34 0 0,-12-12-38 0 0,10 20 30 0 0,-2-2 8 0 0,0-1-40 0 0,0 0 30 0 0,3 5 10 0 0,0 1-11 0 0,-6 0-42 0 0,1 1-11 0 0,-1 3 0 0 0,1 2 0 0 0,1-2 10 0 0,5-4-11 0 0,-1 0 1 0 0,1 0-1 0 0,0 1 1 0 0,0-1-1 0 0,-1 0 1 0 0,1 0-1 0 0,0 1 1 0 0,0-1 0 0 0,-1 0-1 0 0,1 0 1 0 0,0 1-1 0 0,0-1 1 0 0,0 0-1 0 0,0 0 1 0 0,-1 1-1 0 0,1-1 1 0 0,0 0 0 0 0,0 1-1 0 0,0-1 1 0 0,0 0-1 0 0,0 1 1 0 0,0-1-1 0 0,0 1 1 0 0,-3 13 129 0 0,3-7-129 0 0,5-2 0 0 0,7-2 0 0 0,0-3 0 0 0,-5 0 0 0 0,0 0 1 0 0,-7 0-1 0 0,1 0 0 0 0,-1 0 0 0 0,1 0 0 0 0,-1 1 0 0 0,0-1 0 0 0,1 0 0 0 0,-1 0 1 0 0,1-1-1 0 0,-1 1 0 0 0,1 0 0 0 0,-1 0 0 0 0,0 0 0 0 0,1 0 0 0 0,-1 0 0 0 0,0 0 0 0 0,1 0 1 0 0,-1-1-1 0 0,1 1 0 0 0,-1 0 0 0 0,0 0 0 0 0,1 0 0 0 0,-1-1 0 0 0,0 1 0 0 0,1 0 1 0 0,-1-1-1 0 0,0 1 0 0 0,1-1 0 0 0,2-2 8 0 0,-3 3 20 0 0,0 0-112 0 0,0 0-16 0 0,0 0 41 0 0,0 0 146 0 0,0 0 19 0 0,0 0-14 0 0,-1 0-33 0 0,-7 0-48 0 0,-1 0-11 0 0,0 0 0 0 0,2 3-11 0 0,5-2-86 0 0,2-1-190 0 0,0 0-54 0 0,0 0-3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29:50.040"/>
    </inkml:context>
    <inkml:brush xml:id="br0">
      <inkml:brushProperty name="width" value="0.05" units="cm"/>
      <inkml:brushProperty name="height" value="0.05" units="cm"/>
      <inkml:brushProperty name="color" value="#E71224"/>
    </inkml:brush>
  </inkml:definitions>
  <inkml:trace contextRef="#ctx0" brushRef="#br0">10 28 4928 0 0,'0'0'141'0'0,"-2"1"-6"0"0,-4 4-48 0 0,5-3 212 0 0,1-2 88 0 0,0 0 12 0 0,0 0-23 0 0,0 0-100 0 0,0 0-42 0 0,0 0-8 0 0,0 0-18 0 0,0 0-70 0 0,0 0-36 0 0,0 0-6 0 0,0 0-6 0 0,0-2-31 0 0,0-3-35 0 0,1 3 43 0 0,2-1 13 0 0,-2 1 0 0 0,2-3 9 0 0,-2 4 35 0 0,-1 1-3 0 0,0 0-7 0 0,0 0 4 0 0,0 0 29 0 0,0 0 12 0 0,0 0 1 0 0,0 0-4 0 0,3-15 568 0 0,-3 17-347 0 0,0-1-1 0 0,1 1 1 0 0,-1 0 0 0 0,0-1 0 0 0,1 1 0 0 0,0 0 0 0 0,-1-1 0 0 0,2 3 0 0 0,-2-3-362 0 0,1-1 1 0 0,-1 1 0 0 0,0 0 0 0 0,1-1 0 0 0,-1 1-1 0 0,1-1 1 0 0,-1 1 0 0 0,1-1 0 0 0,-1 1 0 0 0,1-1 0 0 0,-1 1-1 0 0,1-1 1 0 0,-1 1 0 0 0,1-1 0 0 0,0 0 0 0 0,-1 1-1 0 0,1-1 1 0 0,0 0 0 0 0,-1 1 0 0 0,1-1 0 0 0,1 0 0 0 0,-2 1 52 0 0,0 4-4 0 0,1-3-11 0 0,5 1-29 0 0,-5-2-20 0 0,-1-1 0 0 0,1 0-1 0 0,0 0 1 0 0,-1 1 0 0 0,1-1 0 0 0,-1 0 0 0 0,1 0 0 0 0,0 0-1 0 0,-1 0 1 0 0,1 0 0 0 0,-1 0 0 0 0,1 0 0 0 0,0 0 0 0 0,-1 0-1 0 0,1 0 1 0 0,-1 0 0 0 0,2-1 0 0 0,-1 1 7 0 0,1 0 53 0 0,0-2 3 0 0,-1 2-60 0 0,-1 0-1 0 0,1 0 0 0 0,-1 0 0 0 0,1 0 0 0 0,-1 0 1 0 0,1 0-1 0 0,-1 0 0 0 0,1-1 0 0 0,-1 1 1 0 0,1 0-1 0 0,-1-1 0 0 0,1 1 0 0 0,-1 0 1 0 0,1 0-1 0 0,-1-1 0 0 0,0 1 0 0 0,1-1 1 0 0,-1 1-1 0 0,0 0 0 0 0,1-1 0 0 0,-1 1 1 0 0,0-1-1 0 0,1 1 0 0 0,-1-1 0 0 0,0 1 1 0 0,0-1-1 0 0,1 1 0 0 0,-1-1 0 0 0,0 0 1 0 0,4-5 45 0 0,-6 3 70 0 0,-9 4 25 0 0,2 3-136 0 0,1 1-11 0 0,2 1 0 0 0,2 0 0 0 0,0 4 0 0 0,3-1 0 0 0,1-2 0 0 0,1 1 0 0 0,4 0 0 0 0,3-5 10 0 0,-1-5 46 0 0,-5 2 19 0 0,-2 0-3 0 0,0 0 15 0 0,1-2-42 0 0,0 0 0 0 0,0 0 0 0 0,0 1 0 0 0,0-1 1 0 0,0 0-1 0 0,-1 0 0 0 0,1 0 0 0 0,0 0 1 0 0,-1 0-1 0 0,0 0 0 0 0,1 0 0 0 0,-1-4 1 0 0,-8-6 103 0 0,8 11-124 0 0,0-3-60 0 0,-10-3 312 0 0,2 5-267 0 0,5 0 33 0 0,-4 0-32 0 0,7 2-11 0 0,-1 0 0 0 0,1 0 0 0 0,0 0 0 0 0,-1 0 0 0 0,1 0 0 0 0,0 0 0 0 0,0 0 0 0 0,-1 0 0 0 0,1 1 0 0 0,0-1 0 0 0,0 0 0 0 0,-1 0 0 0 0,1 0 0 0 0,0 0 0 0 0,0 0 0 0 0,-1 1 0 0 0,1-1 0 0 0,0 0 0 0 0,0 0 0 0 0,-1 0 0 0 0,1 1 0 0 0,0-1 0 0 0,0 0 0 0 0,0 0 0 0 0,0 1 0 0 0,-1-1 0 0 0,1 0 0 0 0,2 10 0 0 0,0-2 0 0 0,5-2 0 0 0,-2-2 0 0 0,-1-8 10 0 0,-5 2 45 0 0,-5-1-9 0 0,4 3-103 0 0,2 0-61 0 0,0 0-713 0 0,0 1-2950 0 0,0 5-1263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29:52.526"/>
    </inkml:context>
    <inkml:brush xml:id="br0">
      <inkml:brushProperty name="width" value="0.05" units="cm"/>
      <inkml:brushProperty name="height" value="0.05" units="cm"/>
      <inkml:brushProperty name="color" value="#E71224"/>
    </inkml:brush>
  </inkml:definitions>
  <inkml:trace contextRef="#ctx0" brushRef="#br0">34 35 4976 0 0,'0'0'108'0'0,"0"0"17"0"0,0 0 13 0 0,0 0 29 0 0,0 0 83 0 0,0 0 35 0 0,0 0 10 0 0,0 0-3 0 0,0 0-18 0 0,0 0-8 0 0,0 0-2 0 0,0 0 4 0 0,0 0 17 0 0,0 0 10 0 0,0 0 1 0 0,0 0-6 0 0,0 0-22 0 0,0 0-10 0 0,0 0-2 0 0,0 0-11 0 0,0 0-46 0 0,0 0-27 0 0,0 0-4 0 0,0 0-4 0 0,0 0-18 0 0,0 0-8 0 0,0 0-2 0 0,0 0-2 0 0,0 0-4 0 0,0 0-2 0 0,0 0 0 0 0,0 0-2 0 0,0 0-6 0 0,0 0-6 0 0,0 0-2 0 0,0 0-3 0 0,0 0-10 0 0,0 0-3 0 0,0 0 0 0 0,0 0 1 0 0,0 0 6 0 0,0 0 1 0 0,0 0 0 0 0,0 0 5 0 0,0 0 23 0 0,0 0 11 0 0,0 0 1 0 0,0 0-10 0 0,-1-1-39 0 0,0 1-83 0 0,1 0 1 0 0,-1-1-1 0 0,1 1 1 0 0,-1 0-1 0 0,1-1 0 0 0,-1 1 1 0 0,1-1-1 0 0,0 1 1 0 0,-1-1-1 0 0,1 1 1 0 0,-1-1-1 0 0,1 1 0 0 0,0-1 1 0 0,-1 1-1 0 0,1-1 1 0 0,0 1-1 0 0,0-1 1 0 0,0 0-1 0 0,-1 1 0 0 0,1-1 1 0 0,0 1-1 0 0,0-1 1 0 0,0 0-1 0 0,0 1 1 0 0,0-1-1 0 0,0 0 0 0 0,0 0 1 0 0,1 1 46 0 0,3 4-51 0 0,0-1-2 0 0,11 2-8 0 0,15 10 207 0 0,-28-14-141 0 0,4-1 8 0 0,-5 0 15 0 0,-1 0-13 0 0,1 0-19 0 0,6 1-43 0 0,-7-1-9 0 0,0 0-1 0 0,1 0 1 0 0,-1 0-1 0 0,0 0 0 0 0,1 0 1 0 0,-1 0-1 0 0,1 0 1 0 0,-1 0-1 0 0,0 0 0 0 0,1 0 1 0 0,-1 0-1 0 0,0 0 0 0 0,1 0 1 0 0,-1 0-1 0 0,0 0 1 0 0,1-1-1 0 0,-1 1 0 0 0,0 0 1 0 0,1 0-1 0 0,-1 0 1 0 0,0-1-1 0 0,1 1 0 0 0,-1 0 1 0 0,0 0-1 0 0,0-1 1 0 0,1 1-1 0 0,-1 0 0 0 0,0 0 1 0 0,0-1-1 0 0,1 0 1 0 0,-1 1 55 0 0,0-1-3 0 0,0-2-34 0 0,3-1 36 0 0,1 0-72 0 0,-7-13 285 0 0,0 11-194 0 0,2 5-4 0 0,1 1-6 0 0,0 0-2 0 0,-18-4 0 0 0,9 3-54 0 0,-3 1 44 0 0,-3 1 10 0 0,13-1-51 0 0,-2-1 27 0 0,-3 0-19 0 0,-1 5 33 0 0,4-2 7 0 0,1-3-58 0 0,-8 6 135 0 0,5-1-95 0 0,0 5-32 0 0,6-9-11 0 0,-1 0 0 0 0,1 1 0 0 0,0-1 0 0 0,0 1 0 0 0,0-1 0 0 0,0 1 0 0 0,0-1 0 0 0,0 0 0 0 0,0 1 0 0 0,0-1 0 0 0,0 1 0 0 0,0-1 0 0 0,0 0 0 0 0,0 1 0 0 0,1-1 0 0 0,-1 1 0 0 0,0-1 0 0 0,0 0 0 0 0,0 1 0 0 0,0-1 0 0 0,1 1 0 0 0,-1-1 0 0 0,1 1 0 0 0,8 16 0 0 0,-7-14 0 0 0,6 21 0 0 0,-5-18 0 0 0,2-10 0 0 0,3-13 10 0 0,-7 13 43 0 0,-2 2-56 0 0,6-16 60 0 0,-5 18-57 0 0,0-1 1 0 0,0 1-1 0 0,0-1 0 0 0,0 1 1 0 0,0-1-1 0 0,0 1 0 0 0,0-1 1 0 0,0 1-1 0 0,0-1 0 0 0,0 1 1 0 0,0-1-1 0 0,0 1 0 0 0,0-1 1 0 0,0 1-1 0 0,0-1 0 0 0,0 1 1 0 0,-1-1-1 0 0,1 1 0 0 0,0 0 1 0 0,0-1-1 0 0,-1 1 0 0 0,1-1 1 0 0,0 1-1 0 0,-1 0 0 0 0,1-1 1 0 0,0 1-1 0 0,-1 0 0 0 0,1-1 1 0 0,-1 1-1 0 0,-2-4 1 0 0,4 2 0 0 0,-2-1-3 0 0,-14-7 67 0 0,8 6-80 0 0,6 3-54 0 0,1 1-19 0 0,0 0-79 0 0,0 0-32 0 0,0 0-7 0 0,0 0-52 0 0,0 0-206 0 0,0 0-89 0 0,0 0-20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05.985"/>
    </inkml:context>
    <inkml:brush xml:id="br0">
      <inkml:brushProperty name="width" value="0.05" units="cm"/>
      <inkml:brushProperty name="height" value="0.05" units="cm"/>
      <inkml:brushProperty name="color" value="#E71224"/>
    </inkml:brush>
  </inkml:definitions>
  <inkml:trace contextRef="#ctx0" brushRef="#br0">40 40 5488 0 0,'0'0'158'0'0,"0"0"57"0"0,0 0 129 0 0,0 0 52 0 0,0 0 11 0 0,0 0-35 0 0,-11 1 1560 0 0,11-1-1325 0 0,-5 2-1770 0 0,7-3 3064 0 0,7-4 4105 0 0,-5 1-5995 0 0,-3 3 42 0 0,-1 1-11 0 0,0 0-69 0 0,0 0 68 0 0,0 0 25 0 0,0 0 8 0 0,0 0 16 0 0,0 0-10 0 0,0 0-14 0 0,0 0-2 0 0,0 0 18 0 0,0 0 67 0 0,0 0 12 0 0,0 0-1 0 0,0 0-12 0 0,0 0-52 0 0,0 0-28 0 0,0 0-4 0 0,-2 1-10 0 0,-4 3-44 0 0,0-1-10 0 0,-1 1-14 0 0,5-4-33 0 0,2 0 96 0 0,0 0 42 0 0,-5 3 57 0 0,2-2-60 0 0,3-2-21 0 0,13-18-73 0 0,-13 17 6 0 0,17-11 0 0 0,-11 9 0 0 0,3-3 0 0 0,-3 6 0 0 0,6 1 0 0 0,-4 0 0 0 0,1 1 0 0 0,0 3 0 0 0,-5 4 0 0 0,-4 2 0 0 0,-3-3 11 0 0,2-5 32 0 0,-2 1-22 0 0,-11 9 32 0 0,8-8-53 0 0,-1 0 0 0 0,1 1 0 0 0,-3 2 0 0 0,0-3 0 0 0,0-3 0 0 0,0 1 0 0 0,0-1 0 0 0,1-2 0 0 0,3-6 0 0 0,2 0 0 0 0,7 3 0 0 0,3 3 0 0 0,-1-3 0 0 0,-6 4 0 0 0,0 0 0 0 0,1 0 0 0 0,-1 0 0 0 0,0-1 0 0 0,0 1 0 0 0,1 0 0 0 0,-1 0 0 0 0,0 0 0 0 0,0 0 0 0 0,1 0 0 0 0,-1 0 0 0 0,0 0 0 0 0,1 0 0 0 0,-1 0 0 0 0,0 0 0 0 0,0 0 0 0 0,1 0 0 0 0,-1 0 0 0 0,0 0 0 0 0,0 0 0 0 0,1 0 0 0 0,-1 0 0 0 0,0 0 0 0 0,1 0 0 0 0,0 1 6 0 0,0 2-17 0 0,-7 12 76 0 0,5-12-202 0 0,0 0 462 0 0,-5 9-5972 0 0,6-12-81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13.627"/>
    </inkml:context>
    <inkml:brush xml:id="br0">
      <inkml:brushProperty name="width" value="0.05" units="cm"/>
      <inkml:brushProperty name="height" value="0.05" units="cm"/>
      <inkml:brushProperty name="color" value="#E71224"/>
    </inkml:brush>
  </inkml:definitions>
  <inkml:trace contextRef="#ctx0" brushRef="#br0">65 10 4448 0 0,'0'0'132'0'0,"0"0"79"0"0,0 0 267 0 0,0 0 118 0 0,0 0 20 0 0,0 0-23 0 0,0 0-121 0 0,0 0-50 0 0,0 0-8 0 0,0 0-14 0 0,0 0-38 0 0,0 0-12 0 0,0 0-4 0 0,0 0-21 0 0,0 0-77 0 0,0 0-31 0 0,0 0-7 0 0,0 0-5 0 0,0 0-10 0 0,0 0-3 0 0,0 0 0 0 0,-2 2-14 0 0,-14 19 364 0 0,16-20-470 0 0,-10 17 600 0 0,-1-8-88 0 0,9-9-452 0 0,2-1-50 0 0,0 0-49 0 0,-1 4 51 0 0,-10 3-27 0 0,10-6 7 0 0,1-1-3 0 0,0 0-114 0 0,0 0 6 0 0,0 0 68 0 0,0 0-42 0 0,0 0 68 0 0,0-1 22 0 0,1-7-57 0 0,3 0 55 0 0,-1 2-54 0 0,0 0 82 0 0,-3 5-49 0 0,0 0 0 0 0,1 0 0 0 0,-1 0 0 0 0,0 0-1 0 0,1 0 1 0 0,-1 0 0 0 0,1 0 0 0 0,0 1 0 0 0,-1-1 0 0 0,1 0 0 0 0,0 0 0 0 0,-1 1 0 0 0,1-1-1 0 0,0 0 1 0 0,1 0 0 0 0,-1 0 8 0 0,-1 1 27 0 0,0 0 68 0 0,0 0 13 0 0,0 0-2 0 0,0 2-27 0 0,-1 4-106 0 0,-2 1-27 0 0,-1 0-18 0 0,3-6-70 0 0,1-1-22 0 0,-4-5-82 0 0,3 4 209 0 0,1 0 0 0 0,-1 0 0 0 0,1-1 1 0 0,0 1-1 0 0,0 0 0 0 0,-1 0 1 0 0,1-1-1 0 0,0 1 0 0 0,0 0 1 0 0,0-1-1 0 0,1 1 0 0 0,-1 0 0 0 0,1-2 1 0 0,0-6-260 0 0,-1 7 280 0 0,0 2 61 0 0,0 0 12 0 0,0-1-18 0 0,3-5-62 0 0,-2 4 30 0 0,0 1 20 0 0,2-4 7 0 0,-2 4-13 0 0,-1 1 16 0 0,0 0-1 0 0,0 1-31 0 0,3 4-36 0 0,-2-4 36 0 0,-1 1 1 0 0,-1 6-48 0 0,-2 3-12 0 0,2-4 0 0 0,-2-2 11 0 0,1-3 32 0 0,-1 3-22 0 0,2-5 22 0 0,-2-4-33 0 0,2-3-10 0 0,2 0 0 0 0,3 1 11 0 0,-1 0 42 0 0,-1-3 16 0 0,1 6-104 0 0,2-2-23 0 0,0 3 58 0 0,3 7 0 0 0,-4 0 0 0 0,-4 4 0 0 0,-3 0 11 0 0,2-5 32 0 0,-3 2-33 0 0,0 1-10 0 0,0 0 11 0 0,2-5 32 0 0,-6 5-33 0 0,0-4-10 0 0,3-5 0 0 0,-1-2 1 0 0,6 3 0 0 0,-1 1-1 0 0,1 0 0 0 0,0 0 0 0 0,-1-1 0 0 0,1 1 0 0 0,0 0 0 0 0,0-1 0 0 0,-1 1 1 0 0,1 0-1 0 0,0-1 0 0 0,0 1 0 0 0,-1-1 0 0 0,1 1 0 0 0,0 0 0 0 0,0-1 1 0 0,0 1-1 0 0,0-1 0 0 0,0 1 0 0 0,0-1 0 0 0,0 1 0 0 0,-1 0 0 0 0,1-1 1 0 0,1 1-1 0 0,-1-1 0 0 0,0 1 0 0 0,0-1 0 0 0,0 1 0 0 0,0 0 0 0 0,0-1 0 0 0,0 1 1 0 0,0-1-1 0 0,1-7 8 0 0,-2 8-6 0 0,1 0 0 0 0,0 0 0 0 0,0-1 0 0 0,0 1 0 0 0,0 0 0 0 0,1 0 0 0 0,-1 0 0 0 0,0-1 0 0 0,0 1 0 0 0,0 0 0 0 0,0 0 0 0 0,0 0 0 0 0,0-1 0 0 0,0 1 0 0 0,0 0 0 0 0,0 0 0 0 0,0 0 0 0 0,1-1 0 0 0,-1 1 0 0 0,0 0 0 0 0,0 0 0 0 0,0 0 0 0 0,0 0 0 0 0,1-1 0 0 0,-1 1 0 0 0,0 0 0 0 0,0 0 0 0 0,0 0 0 0 0,0 0 0 0 0,1 0 0 0 0,-1 0 0 0 0,0 0 0 0 0,0 0 0 0 0,1 0 0 0 0,-1 0 0 0 0,14 2 8 0 0,-6 2-10 0 0,-4 2 11 0 0,-3-3 32 0 0,-1 2-22 0 0,-1-3 32 0 0,-2 4 11 0 0,3-4 0 0 0,-2-1-10 0 0,-5 5-44 0 0,-1-2 1 0 0,7-3 14 0 0,1-1-106 0 0,0 0-51 0 0,0 0-11 0 0,0 0-61 0 0,0 0-251 0 0,0 0-111 0 0,0 0-938 0 0,0 0-3686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19.897"/>
    </inkml:context>
    <inkml:brush xml:id="br0">
      <inkml:brushProperty name="width" value="0.05" units="cm"/>
      <inkml:brushProperty name="height" value="0.05" units="cm"/>
      <inkml:brushProperty name="color" value="#E71224"/>
    </inkml:brush>
  </inkml:definitions>
  <inkml:trace contextRef="#ctx0" brushRef="#br0">48 131 2472 0 0,'0'0'69'0'0,"0"0"17"0"0,0 0-17 0 0,0 0-30 0 0,0 0-50 0 0,0 0 192 0 0,0 0 91 0 0,0 0 16 0 0,0 0-4 0 0,0 0-42 0 0,0 0-18 0 0,0 0-7 0 0,0 0 22 0 0,0 0 94 0 0,0 0 40 0 0,0 0 10 0 0,0 0-22 0 0,0 0-94 0 0,0 0-41 0 0,0 0-8 0 0,0 0-10 0 0,0 0-34 0 0,0 0-12 0 0,0 0-2 0 0,0-1-27 0 0,0-6-106 0 0,0 1-43 0 0,1 4-59 0 0,2-1 27 0 0,4-7 562 0 0,0 0 127 0 0,-7 10-549 0 0,0 0 117 0 0,0 0 51 0 0,0 0 11 0 0,0 0 1 0 0,0 0 0 0 0,0 0 0 0 0,0 0 0 0 0,0 0-16 0 0,0 0-67 0 0,0 0-28 0 0,0 0-7 0 0,0 0-9 0 0,0 0-28 0 0,0 0-11 0 0,0 0-2 0 0,0 0 4 0 0,0 0 16 0 0,0 0 4 0 0,0 0 0 0 0,0 0 0 0 0,0 0 0 0 0,0 0 0 0 0,0 0 0 0 0,0 0-7 0 0,0 0-28 0 0,0 0 1 0 0,0 0 47 0 0,0 0 19 0 0,0 0 7 0 0,0 0-17 0 0,0 0-90 0 0,0 0-102 0 0,0 0-22 0 0,0 0 0 0 0,0 0 26 0 0,0 0 114 0 0,0 0 55 0 0,0 0 12 0 0,0 0-10 0 0,0 0-45 0 0,0 0-21 0 0,0 0 2 0 0,0 0 16 0 0,0 0-10 0 0,0 0 16 0 0,0 0-1 0 0,-9 0-20 0 0,2 2-85 0 0,5-1-33 0 0,2-1 87 0 0,0 0 25 0 0,1 0-11 0 0,-1 0-1 0 0,0-1 1 0 0,0 1 0 0 0,1 0 0 0 0,-1-1 0 0 0,0 1 0 0 0,0 0 0 0 0,1 0 0 0 0,-1-1 0 0 0,0 1 0 0 0,0 0 0 0 0,0-1 0 0 0,0 1 0 0 0,0-1 0 0 0,0 1 0 0 0,1 0 0 0 0,-1-1 0 0 0,0 1 0 0 0,0 0 0 0 0,0-1 0 0 0,0 1 0 0 0,0 0 0 0 0,0-1 0 0 0,-1 0 0 0 0,-5-5-129 0 0,5-1 60 0 0,1 3 32 0 0,0 3 60 0 0,1 0-12 0 0,2-4-64 0 0,-3 3-36 0 0,0 2 88 0 0,0 0 40 0 0,0 0-2 0 0,0 0-15 0 0,0 0 10 0 0,0 0-16 0 0,0 0-5 0 0,0 0 0 0 0,0 0-22 0 0,1 0-80 0 0,3-5 26 0 0,0 0 23 0 0,-4 3 42 0 0,0 2 11 0 0,0 0 2 0 0,0 0 3 0 0,0 0-4 0 0,0 0-1 0 0,0 0 0 0 0,-1 0-10 0 0,-5 0-33 0 0,4 0 46 0 0,2 0 66 0 0,0 0 24 0 0,0 0 3 0 0,0 0-48 0 0,0 0-186 0 0,0 0-28 0 0,0 0 38 0 0,0 0 126 0 0,0 2 18 0 0,-3 3-14 0 0,2-4 4 0 0,1-1 15 0 0,0 0-16 0 0,0 0-5 0 0,0 1-62 0 0,0-1 0 0 0,-1 1 0 0 0,1-1-1 0 0,0 1 1 0 0,0-1 0 0 0,-1 1 0 0 0,1 0-1 0 0,0-1 1 0 0,-1 1 0 0 0,1-1-1 0 0,0 1 1 0 0,-1-1 0 0 0,1 0 0 0 0,-1 1-1 0 0,1-1 1 0 0,-1 1 0 0 0,-7 5 8 0 0,0-5-10 0 0,1-6 54 0 0,-1 0-69 0 0,8 0-2 0 0,1-3-5 0 0,-2 7 26 0 0,1 1-1 0 0,0-1-1 0 0,0 1 0 0 0,0 0 0 0 0,0-1 0 0 0,0 1 0 0 0,0 0 0 0 0,0 0 0 0 0,0-1 0 0 0,0 1 0 0 0,0 0 0 0 0,0 0 0 0 0,1-1 0 0 0,-1 1 1 0 0,0 0-1 0 0,0 0 0 0 0,0-1 0 0 0,0 1 0 0 0,0 0 0 0 0,0 0 0 0 0,0-1 0 0 0,1 1 0 0 0,-1 0 0 0 0,0 0 0 0 0,0 0 0 0 0,0-1 0 0 0,1 1 1 0 0,-1 0-1 0 0,0 0 0 0 0,0 0 0 0 0,1 0 0 0 0,-1 0 0 0 0,0-1 0 0 0,1 1 0 0 0,-1-1 51 0 0,0 1 11 0 0,0 0 0 0 0,0 0-21 0 0,0 2-75 0 0,-4 5 21 0 0,4-7 11 0 0,0 0 0 0 0,0 1-1 0 0,0-1 1 0 0,-1 0-1 0 0,1 0 1 0 0,0 0-1 0 0,0 0 1 0 0,0 0-1 0 0,0 0 1 0 0,0 0-1 0 0,0 0 1 0 0,0 0 0 0 0,-1 0-1 0 0,1 1 1 0 0,0-1-1 0 0,0 0 1 0 0,0 0-1 0 0,0 0 1 0 0,0 0-1 0 0,-1 0 1 0 0,1 0-1 0 0,0 0 1 0 0,0 0 0 0 0,0 0-1 0 0,0 0 1 0 0,0 0-1 0 0,-1 0 1 0 0,1 0-1 0 0,0 0 1 0 0,0 0-1 0 0,0 0 1 0 0,0-1-1 0 0,0 1 1 0 0,0 0 0 0 0,-1 0-1 0 0,1 0 1 0 0,0 0-1 0 0,0 0 1 0 0,0 0-1 0 0,0 0 1 0 0,0 0-1 0 0,0 0 1 0 0,0 0-1 0 0,0-1 1 0 0,-1 1 0 0 0,1 0-1 0 0,0 0 1 0 0,0 0-1 0 0,0 0 1 0 0,0 0-1 0 0,0 0 1 0 0,0-1-1 0 0,0 1 1 0 0,0 0 0 0 0,0 0-1 0 0,0 0 1 0 0,0-1-1 0 0,0 1-1 0 0,0 0 1 0 0,-1 0-1 0 0,1-1 0 0 0,0 1 1 0 0,0 0-1 0 0,0-1 0 0 0,0 1 1 0 0,0 0-1 0 0,0-1 0 0 0,0 1 1 0 0,0 0-1 0 0,0-1 0 0 0,0 1 1 0 0,0 0-1 0 0,0-1 0 0 0,0 1 1 0 0,0 0-1 0 0,0-1 0 0 0,0 1 1 0 0,0 0-1 0 0,0-1 0 0 0,0 1 1 0 0,0 0-1 0 0,1-1 0 0 0,-1 1 1 0 0,0 0-1 0 0,0 0 0 0 0,1-1 1 0 0,3-9-53 0 0,-3 3 54 0 0,0-3 0 0 0,1 9 0 0 0,-1 0 0 0 0,4 0 0 0 0,-1 6 0 0 0,0 3 0 0 0,-3 0 0 0 0,-1 1 0 0 0,-1 2 0 0 0,-3-4 0 0 0,-3-2-16 0 0,5-5-61 0 0,2 0-4 0 0,0 0 7 0 0,0 0 4 0 0,0 0 4 0 0,0 0 2 0 0,0 0 0 0 0,0-5 84 0 0,0-26 112 0 0,0 29-132 0 0,1-2 0 0 0,4-9 0 0 0,-2 9-22 0 0,-3 3-86 0 0,0 1 0 0 0,0 0 5 0 0,0 0-20 0 0,0 0-5 0 0,0 0 0 0 0,0 0-22 0 0,0 1 125 0 0,0-1-1 0 0,0 1 1 0 0,0-1 0 0 0,0 1-1 0 0,1-1 1 0 0,-1 1 0 0 0,0-1 0 0 0,0 1-1 0 0,0-1 1 0 0,0 1 0 0 0,0-1 0 0 0,1 0-1 0 0,-1 1 1 0 0,0-1 0 0 0,0 1 0 0 0,1-1-1 0 0,-1 0 1 0 0,0 1 0 0 0,0-1 0 0 0,1 0-1 0 0,-1 1 1 0 0,0-1 0 0 0,1 1-1 0 0,3 5-592 0 0,-4-6-102 0 0,0 0-147 0 0,0 0-28 0 0,0 0-7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23.273"/>
    </inkml:context>
    <inkml:brush xml:id="br0">
      <inkml:brushProperty name="width" value="0.05" units="cm"/>
      <inkml:brushProperty name="height" value="0.05" units="cm"/>
      <inkml:brushProperty name="color" value="#E71224"/>
    </inkml:brush>
  </inkml:definitions>
  <inkml:trace contextRef="#ctx0" brushRef="#br0">68 44 5496 0 0,'0'0'124'0'0,"0"0"17"0"0,0 0 11 0 0,0 0 23 0 0,0 0 70 0 0,0 0 38 0 0,0 0 5 0 0,0 0-15 0 0,0 0-60 0 0,0 0-21 0 0,0 0-6 0 0,0 0-6 0 0,0 0-16 0 0,0 0-4 0 0,0 0 0 0 0,0 0-16 0 0,0 0-62 0 0,0 0 12 0 0,0 0 63 0 0,0 0 6 0 0,0 0-3 0 0,0 0 1 0 0,0 0 6 0 0,0 0 1 0 0,0 0 0 0 0,0 0-12 0 0,0 0-50 0 0,0 0-18 0 0,0 0-6 0 0,0 0 3 0 0,0 0 23 0 0,0 0 11 0 0,0 0 1 0 0,0 0-2 0 0,0 0-4 0 0,0 0-2 0 0,0 0 0 0 0,0 0 2 0 0,0 0 12 0 0,0 0 2 0 0,0 0 0 0 0,0 0 0 0 0,0 0 0 0 0,0 0 0 0 0,0 0 0 0 0,0 0-10 0 0,0 0-38 0 0,0 0-5 0 0,0 0 37 0 0,0 0 15 0 0,0 0 1 0 0,0 0 10 0 0,0 0 45 0 0,0 0 17 0 0,0 0 7 0 0,0 0-57 0 0,0 0-226 0 0,0 0-45 0 0,0 0 37 0 0,0 0 125 0 0,0 0 58 0 0,0 0 12 0 0,0 0-7 0 0,0-1-43 0 0,-4-5-66 0 0,-1 1-59 0 0,-2 2 58 0 0,6 2 20 0 0,-3-2-45 0 0,-1-8 134 0 0,4 10-11 0 0,1 1-44 0 0,0 0-82 0 0,0 0 106 0 0,0 0-16 0 0,0 0-120 0 0,-1 0-17 0 0,-5 0 36 0 0,4 0 110 0 0,1 0 16 0 0,-5 0-34 0 0,3-1-94 0 0,-3-2 22 0 0,4 2-2 0 0,2 1 91 0 0,0 0-16 0 0,0 0-69 0 0,0 0 64 0 0,0 0 21 0 0,-1 1-11 0 0,-6 3-42 0 0,3-2-22 0 0,3-5-32 0 0,2-3 33 0 0,-1 6 10 0 0,0-1 1 0 0,0 1 0 0 0,0 0 0 0 0,0 0 0 0 0,0-1 0 0 0,0 1 0 0 0,0 0 0 0 0,0 0 0 0 0,0-1 0 0 0,0 1 0 0 0,1 0 0 0 0,-1 0 0 0 0,0 0 0 0 0,0-1 0 0 0,0 1-1 0 0,0 0 1 0 0,1 0 0 0 0,-1 0 0 0 0,0-1 0 0 0,0 1 0 0 0,0 0 0 0 0,1 0 0 0 0,-1 0 0 0 0,0 0 0 0 0,0 0 0 0 0,1 0 0 0 0,-1-1 0 0 0,0 1 0 0 0,0 0-1 0 0,1 0 1 0 0,-1 0 0 0 0,0 0 0 0 0,0 0 0 0 0,1 0 0 0 0,-1 0 0 0 0,0 0 0 0 0,0 0 0 0 0,1 0 0 0 0,-1 0 0 0 0,0 0 0 0 0,0 0 0 0 0,1 1 0 0 0,0-1 12 0 0,0 0-13 0 0,-1 0 0 0 0,0 0 1 0 0,1-1-1 0 0,-1 1 0 0 0,0 0 1 0 0,1 0-1 0 0,-1 0 0 0 0,1 0 0 0 0,-1 0 1 0 0,0 0-1 0 0,1 0 0 0 0,-1 0 1 0 0,0 0-1 0 0,1 0 0 0 0,-1 0 0 0 0,0 1 1 0 0,1-1-1 0 0,-1 0 0 0 0,0 0 1 0 0,1 0-1 0 0,-1 0 0 0 0,0 1 0 0 0,1-1 1 0 0,-1 0-1 0 0,0 0 0 0 0,0 0 1 0 0,1 1-1 0 0,-1-1 0 0 0,0 0 0 0 0,0 0 1 0 0,1 1-1 0 0,-1-1 0 0 0,0 0 0 0 0,0 1 1 0 0,5 6 12 0 0,-4-6 48 0 0,-2 1 4 0 0,-2 6-41 0 0,2-6 7 0 0,1-2-86 0 0,0 0-45 0 0,0 0-10 0 0,0 0-17 0 0,0 0-62 0 0,0 0-31 0 0,0 0-4 0 0,0 0 1 0 0,0 0 6 0 0,0 0 1 0 0,0 0 0 0 0,0 0-16 0 0,0 0-67 0 0,0 0-28 0 0,0 0-465 0 0,0 0-1922 0 0,0 0-826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5:50.003"/>
    </inkml:context>
    <inkml:brush xml:id="br0">
      <inkml:brushProperty name="width" value="0.05" units="cm"/>
      <inkml:brushProperty name="height" value="0.05" units="cm"/>
      <inkml:brushProperty name="color" value="#004F8B"/>
    </inkml:brush>
  </inkml:definitions>
  <inkml:trace contextRef="#ctx0" brushRef="#br0">1 1 2736 0 0,'0'0'0'0'0,"0"0"112"0"0,0 0-32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28.083"/>
    </inkml:context>
    <inkml:brush xml:id="br0">
      <inkml:brushProperty name="width" value="0.05" units="cm"/>
      <inkml:brushProperty name="height" value="0.05" units="cm"/>
      <inkml:brushProperty name="color" value="#E71224"/>
    </inkml:brush>
  </inkml:definitions>
  <inkml:trace contextRef="#ctx0" brushRef="#br0">77 41 4000 0 0,'0'0'91'0'0,"0"0"11"0"0,0 0 9 0 0,0 0 30 0 0,0 0 125 0 0,0 0 56 0 0,0 0 13 0 0,0 0-19 0 0,0 0-84 0 0,0 0-38 0 0,0 0-8 0 0,0 0-8 0 0,0 0-22 0 0,0 0-10 0 0,0 0-2 0 0,0 0 0 0 0,-5 8 1920 0 0,3-4-1851 0 0,1-2-90 0 0,0 0-1 0 0,0-1 0 0 0,0 1 1 0 0,0 0-1 0 0,0-1 0 0 0,0 1 1 0 0,-1-1-1 0 0,1 0 1 0 0,-3 3-1 0 0,2-3-54 0 0,2 0-9 0 0,0 4-37 0 0,0-3 32 0 0,0-2 10 0 0,0 0-22 0 0,0 0-60 0 0,0 0 71 0 0,0 0 19 0 0,0 0 13 0 0,0 0-15 0 0,0 1-17 0 0,0 4-14 0 0,0-4 99 0 0,0-1 22 0 0,0 0-6 0 0,0 0-14 0 0,0 0-51 0 0,0 0-22 0 0,0 0-3 0 0,0 0-26 0 0,0 0-75 0 0,0 0 52 0 0,0 0-42 0 0,0 0 94 0 0,0 0 29 0 0,0 0 0 0 0,0 0-2 0 0,0 0-4 0 0,0 0-2 0 0,0 0-3 0 0,0 0-10 0 0,0 0-3 0 0,0 0 0 0 0,0 0-2 0 0,0 0-4 0 0,0 0-2 0 0,0 0 0 0 0,0 0 1 0 0,0 0 6 0 0,1 0-11 0 0,2-2-35 0 0,-1 0 39 0 0,1-4 7 0 0,-3 4 9 0 0,0 2-7 0 0,1-3 14 0 0,2-1-13 0 0,11-8 194 0 0,-14 12-209 0 0,0 0-48 0 0,0 0-1 0 0,0 0 1 0 0,0 0 0 0 0,1 0-1 0 0,-1 0 1 0 0,0 0 0 0 0,0 0-1 0 0,0 0 1 0 0,0 0 0 0 0,0 0-1 0 0,0 0 1 0 0,0 1 0 0 0,0-1-1 0 0,0 0 1 0 0,0 0 0 0 0,0 0-1 0 0,0 0 1 0 0,1 0 0 0 0,-1 0-1 0 0,0 0 1 0 0,0 0 0 0 0,0 0 0 0 0,0 0-1 0 0,0 0 1 0 0,0 0 0 0 0,0 0-1 0 0,0 0 1 0 0,0 0 0 0 0,1 0-1 0 0,-1 0 1 0 0,0 0 0 0 0,0 0-1 0 0,0 0 1 0 0,0 0 0 0 0,0 0-1 0 0,0-1 1 0 0,0 1 0 0 0,0 0-1 0 0,0 0 1 0 0,0 0 0 0 0,0 0-1 0 0,0 0 1 0 0,1 0 0 0 0,-1 0-1 0 0,0 0 1 0 0,0 0 0 0 0,0 0 0 0 0,0 0-1 0 0,0 0 1 0 0,0 0 0 0 0,0 0-1 0 0,0-1 1 0 0,0 1 0 0 0,0 0 5 0 0,0 0 1 0 0,0 0 0 0 0,1-1 0 0 0,-1 1 0 0 0,0 0 0 0 0,0 0 0 0 0,0 0-1 0 0,0 0 1 0 0,1 0 0 0 0,-1-1 0 0 0,0 1 0 0 0,0 0 0 0 0,1 0 0 0 0,-1 0-1 0 0,0 0 1 0 0,0 0 0 0 0,0 0 0 0 0,1 0 0 0 0,-1 0 0 0 0,0 0 0 0 0,0 0-1 0 0,1 0 1 0 0,-1 0 0 0 0,0 0 0 0 0,0 0 0 0 0,1 0 0 0 0,-1 0 0 0 0,0 0-1 0 0,0 0 1 0 0,1 0 0 0 0,-1 0 0 0 0,0 0 0 0 0,0 0 0 0 0,0 0 0 0 0,1 1-1 0 0,-1-1 1 0 0,0 0 0 0 0,0 0 0 0 0,0 0 0 0 0,1 0 0 0 0,-1 0 0 0 0,0 1-1 0 0,0-1 1 0 0,0 0 0 0 0,0 0 0 0 0,0 0 0 0 0,1 1 0 0 0,-1-1 0 0 0,4 6-7 0 0,-4-5 46 0 0,0-1 22 0 0,0 0 2 0 0,0 0 0 0 0,0 0-26 0 0,0 0-106 0 0,0 0-48 0 0,0 0-10 0 0,0 0 38 0 0,0 0 156 0 0,0 0 22 0 0,0 0-46 0 0,0 0-146 0 0,0 0-21 0 0,0 0 47 0 0,-9-12 351 0 0,6 6-313 0 0,2 4-5 0 0,1 1 0 0 0,-1-1 1 0 0,1 0-1 0 0,0 0 0 0 0,0 1 0 0 0,0-1 0 0 0,0 0 0 0 0,0 1 0 0 0,0-1 0 0 0,0-2 0 0 0,1 1 38 0 0,-1 2 92 0 0,0 1 3 0 0,0 0-35 0 0,0 0-115 0 0,0 0-55 0 0,0 0-11 0 0,4-5 304 0 0,-3 4-202 0 0,-1 0 0 0 0,0 0 0 0 0,0 0-1 0 0,0 0 1 0 0,1 0 0 0 0,-1 0 0 0 0,0 0 0 0 0,-1 0 0 0 0,1 0 0 0 0,0 0 0 0 0,0 0 0 0 0,-1-2 0 0 0,2 4-60 0 0,2 4 65 0 0,-2-2 46 0 0,-1 4-32 0 0,0-3-4 0 0,0-1 1 0 0,0 1-1 0 0,0-1 1 0 0,-1 0-1 0 0,1 1 1 0 0,-1-1-1 0 0,-2 6 1 0 0,-2 1 4 0 0,-2-5-12 0 0,1 2 0 0 0,-3-3 0 0 0,0 1 0 0 0,2-2-12 0 0,6-3 22 0 0,0-1 0 0 0,-1 0 0 0 0,1 0 0 0 0,0 1 0 0 0,0-1 0 0 0,1 0 0 0 0,-1 0 0 0 0,0 0 0 0 0,0 0 0 0 0,0-1 0 0 0,1 1 0 0 0,-1 0 0 0 0,0 0 0 0 0,1 0 1 0 0,-1 0-1 0 0,1-1 0 0 0,0 1 0 0 0,-1 0 0 0 0,1-2 0 0 0,0 2-99 0 0,0 1-2 0 0,0-1 23 0 0,0-6 49 0 0,0 6 17 0 0,-1 1-1 0 0,1 0 1 0 0,0-1 0 0 0,0 1-1 0 0,0-1 1 0 0,0 1 0 0 0,0 0 0 0 0,0-1-1 0 0,0 1 1 0 0,0-1 0 0 0,1 1-1 0 0,-1-1 1 0 0,0 1 0 0 0,0 0-1 0 0,0-1 1 0 0,0 1 0 0 0,0 0 0 0 0,1-1-1 0 0,-1 1 1 0 0,0-1 0 0 0,0 1-1 0 0,1 0 1 0 0,-1 0 0 0 0,0-1 0 0 0,0 1-1 0 0,1 0 1 0 0,-1-1 0 0 0,1 1-1 0 0,4-5 12 0 0,-5 4-13 0 0,6-2-46 0 0,-5 3 50 0 0,1 0-1 0 0,-1 0 1 0 0,1 0-1 0 0,-1 0 1 0 0,0 0-1 0 0,1 0 1 0 0,-1 1 0 0 0,1-1-1 0 0,-1 1 1 0 0,0-1-1 0 0,1 1 1 0 0,-1-1-1 0 0,0 1 1 0 0,1 0-1 0 0,-1-1 1 0 0,0 1-1 0 0,2 1 1 0 0,0 1 8 0 0,-1-1 35 0 0,3 6-37 0 0,-5-8-2 0 0,0 1 0 0 0,1-1 0 0 0,-1 1 0 0 0,0-1 0 0 0,1 1 0 0 0,-1 0 0 0 0,0-1 0 0 0,0 1 0 0 0,1-1 0 0 0,-1 1 0 0 0,0 0 0 0 0,0-1 0 0 0,0 1 0 0 0,0-1 0 0 0,0 1 0 0 0,0 0 0 0 0,0-1 0 0 0,0 1 0 0 0,0 0 0 0 0,0 8 70 0 0,-1-6-10 0 0,-2 3 3 0 0,1-4-14 0 0,-4 3-32 0 0,2 0 26 0 0,6-6-39 0 0,-36 17 4 0 0,32-14-1 0 0,1-2-7 0 0,1 0 0 0 0,0 0 0 0 0,0 0 0 0 0,0 1 0 0 0,-1-1 0 0 0,1 0 0 0 0,0 0 1 0 0,0 0-1 0 0,0 1 0 0 0,-1-1 0 0 0,1 0 0 0 0,0 0 0 0 0,-1 0 0 0 0,1 0 0 0 0,0 0 0 0 0,0 0 1 0 0,-1 0-1 0 0,1 0 0 0 0,0 1 0 0 0,0-1 0 0 0,-1 0 0 0 0,1 0 0 0 0,0 0 0 0 0,-1 0 0 0 0,1 0 1 0 0,0-1-1 0 0,0 1 0 0 0,-1 0 0 0 0,1 0 0 0 0,0 0 0 0 0,-1 0 0 0 0,1 0 0 0 0,0 0 1 0 0,0 0-1 0 0,-1-1 0 0 0,-13-6-92 0 0,14 7 84 0 0,-1 0 1 0 0,0-1-1 0 0,1 1 1 0 0,-1 0 0 0 0,1-1-1 0 0,-1 1 1 0 0,1-1 0 0 0,-1 1-1 0 0,1-1 1 0 0,-1 1 0 0 0,1-1-1 0 0,-1 1 1 0 0,1-1-1 0 0,0 1 1 0 0,-1-1 0 0 0,1 1-1 0 0,0-1 1 0 0,0 0 0 0 0,-1 1-1 0 0,1-1 1 0 0,0-1 0 0 0,-3-28-63 0 0,3 27 66 0 0,3-8 0 0 0,0 5 0 0 0,0 3-11 0 0,-3 3-42 0 0,6-13-11 0 0,-3 10 74 0 0,-2 1 33 0 0,4-1-32 0 0,2 1-1 0 0,-2 5 33 0 0,0 4-32 0 0,-4-5-11 0 0,-1-1 0 0 0,1 0 0 0 0,0 0 0 0 0,-1 0 0 0 0,1 1 0 0 0,-1-1 0 0 0,1 0 0 0 0,-1 0 0 0 0,0 1 0 0 0,1-1 0 0 0,-1 0 0 0 0,0 1 0 0 0,0-1 0 0 0,0 1 0 0 0,0-1 0 0 0,0 0 0 0 0,0 1 0 0 0,-1-1 0 0 0,0 3 0 0 0,1-2 0 0 0,-3 5-11 0 0,1-4-42 0 0,-2 3-1 0 0,-4 2 44 0 0,4-4 20 0 0,3-4 48 0 0,-1 1 11 0 0,2-1-69 0 0,0 0 1 0 0,0 0-1 0 0,0 0 0 0 0,-1 0 1 0 0,1 1-1 0 0,0-1 0 0 0,0 0 1 0 0,0 0-1 0 0,0 0 1 0 0,-1 0-1 0 0,1 0 0 0 0,0 0 1 0 0,0 0-1 0 0,0 0 0 0 0,-1 0 1 0 0,1 0-1 0 0,0 0 1 0 0,0 0-1 0 0,0 0 0 0 0,-1 0 1 0 0,1 0-1 0 0,0 0 0 0 0,0 0 1 0 0,0-1-1 0 0,-1 1 1 0 0,1 0-1 0 0,0 0 0 0 0,0 0 1 0 0,0 0-1 0 0,0 0 0 0 0,0 0 1 0 0,-1 0-1 0 0,1-1 1 0 0,0 1-1 0 0,0 0 0 0 0,0 0 1 0 0,-2-9 1 0 0,4-8-3 0 0,2 10 5 0 0,0-3-206 0 0,-4 10-18 0 0,0 0-10 0 0,0 0 4 0 0,0 0 30 0 0,0 0 18 0 0,0 0 2 0 0,8-7-2023 0 0,-7 6-2290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33.030"/>
    </inkml:context>
    <inkml:brush xml:id="br0">
      <inkml:brushProperty name="width" value="0.05" units="cm"/>
      <inkml:brushProperty name="height" value="0.05" units="cm"/>
      <inkml:brushProperty name="color" value="#E71224"/>
    </inkml:brush>
  </inkml:definitions>
  <inkml:trace contextRef="#ctx0" brushRef="#br0">62 1 3968 0 0,'0'0'116'0'0,"0"0"60"0"0,0 0 188 0 0,0 0 79 0 0,0 0 18 0 0,0 0-23 0 0,0 0-106 0 0,0 0-48 0 0,-7 3 121 0 0,4 0 2590 0 0,3-3-3085 0 0,0 0 175 0 0,0 1 1 0 0,0-1 0 0 0,-1 1 0 0 0,1-1-1 0 0,0 1 1 0 0,0-1 0 0 0,-1 1 0 0 0,1-1-1 0 0,-1 1 1 0 0,1-1 0 0 0,0 0 0 0 0,-1 1-1 0 0,1-1 1 0 0,-1 0 0 0 0,1 1 0 0 0,-1-1-1 0 0,1 0 1 0 0,-1 1 0 0 0,1-1 0 0 0,-1 0-1 0 0,1 0 1 0 0,-1 0 0 0 0,1 1-1 0 0,-1-1 1 0 0,1 0 0 0 0,-1 0 0 0 0,0 0-1 0 0,1 0 1 0 0,-1 0 0 0 0,1 0 0 0 0,-1 0-1 0 0,1 0 1 0 0,-1 0 0 0 0,1-1 0 0 0,-1 1-1 0 0,0 0 1 0 0,1 0 0 0 0,-1 0 0 0 0,1-1-1 0 0,-1 1 1 0 0,1 0 0 0 0,-1-1 0 0 0,1 1-1 0 0,0 0 1 0 0,-1-1 0 0 0,1 1 0 0 0,-1 0-1 0 0,1-1 1 0 0,0 1 0 0 0,-1-1-1 0 0,0 0 1 0 0,1 0-19 0 0,0 1 8 0 0,0 0 17 0 0,0 0-2 0 0,0 0-20 0 0,0 0-6 0 0,0 0 0 0 0,0 0 2 0 0,0 0 9 0 0,0 0-7 0 0,0 0 4 0 0,0 0 17 0 0,0 0 42 0 0,0 0-2 0 0,0 0-7 0 0,0 0-1 0 0,0 0 6 0 0,0 0 1 0 0,-1 2 0 0 0,1 1-115 0 0,-1-2 11 0 0,1 0 1 0 0,0 1-1 0 0,-1-1 0 0 0,1 0 0 0 0,0 0 1 0 0,-1 1-1 0 0,0-1 0 0 0,1 0 0 0 0,-1 0 1 0 0,0 0-1 0 0,1 0 0 0 0,-1 0 0 0 0,0 0 1 0 0,0 0-1 0 0,0 0 0 0 0,0 0 0 0 0,0 0 1 0 0,0 0-1 0 0,-2 1 0 0 0,0 0 19 0 0,-3 1-22 0 0,5-3 32 0 0,1-10 150 0 0,0 8-150 0 0,3 2 14 0 0,0-1-81 0 0,3 9 292 0 0,-5-7-250 0 0,-1-1-87 0 0,0 0-9 0 0,0 0 4 0 0,0 0 0 0 0,-1-1 11 0 0,-2-4 32 0 0,3 3-22 0 0,14-14 32 0 0,-7 10 12 0 0,-5 6-3 0 0,4-1 14 0 0,-5 0 41 0 0,-1 1 11 0 0,0 0 0 0 0,0 2-10 0 0,3 3-33 0 0,-3-4-18 0 0,0 0 1 0 0,0 1-1 0 0,0-1 0 0 0,0 0 1 0 0,-1 0-1 0 0,1 1 0 0 0,-1-1 0 0 0,1 0 1 0 0,-1 0-1 0 0,1 1 0 0 0,-1-1 0 0 0,0 0 1 0 0,1 0-1 0 0,-1 0 0 0 0,-1 1 1 0 0,2-1-4 0 0,-7 8 0 0 0,2 2 0 0 0,0-4 0 0 0,-3-2 0 0 0,4 1-10 0 0,3-4-44 0 0,1-2-10 0 0,0 0 0 0 0,0 0 0 0 0,0 0 0 0 0,0 0 0 0 0,0 0 0 0 0,0 0 0 0 0,0-2-1 0 0,0 1 65 0 0,0 1 1 0 0,0-1-1 0 0,0 0 0 0 0,-1 0 0 0 0,1 1 0 0 0,0-1 0 0 0,0 0 0 0 0,0 1 0 0 0,0-1 0 0 0,0 0 0 0 0,0 0 0 0 0,0 1 0 0 0,1-1 0 0 0,-1 0 0 0 0,0 1 0 0 0,0-1 0 0 0,1-1 1 0 0,3-2-2 0 0,0 0 1 0 0,0 0 11 0 0,-4 4-6 0 0,1-1 0 0 0,-1 1 0 0 0,1 0-1 0 0,-1-1 1 0 0,1 1 0 0 0,-1 0 0 0 0,1-1 0 0 0,-1 1-1 0 0,1 0 1 0 0,-1 0 0 0 0,1 0 0 0 0,0 0 0 0 0,-1-1-1 0 0,1 1 1 0 0,-1 0 0 0 0,1 0 0 0 0,-1 0 0 0 0,1 0-1 0 0,0 0 1 0 0,-1 0 0 0 0,1 0 0 0 0,-1 1 0 0 0,1-1-1 0 0,0 0 1 0 0,-1 0 0 0 0,1 0 0 0 0,-1 1 0 0 0,1-1-1 0 0,-1 0 1 0 0,1 0 0 0 0,-1 1 0 0 0,1-1 0 0 0,-1 1-1 0 0,0-1 1 0 0,1 0 0 0 0,-1 1 0 0 0,1-1 0 0 0,-1 1-1 0 0,1 0 1 0 0,0 0 48 0 0,-1-1 11 0 0,0 0 0 0 0,-1 0-47 0 0,-1-2 36 0 0,-2-7-112 0 0,2 9 102 0 0,-1 7-33 0 0,-3 1-10 0 0,0-1 11 0 0,4-6 21 0 0,2-1-75 0 0,0-1-10 0 0,0-5 42 0 0,1 0 11 0 0,2 3 0 0 0,-2 9-10 0 0,-1-2-33 0 0,-1 4 32 0 0,-2-3 1 0 0,2-5-44 0 0,1 0-10 0 0,0 0 0 0 0,0 0 0 0 0,0 0-6 0 0,0 0-21 0 0,0 0 15 0 0,0 0-15 0 0,0 0 0 0 0,0 0 7 0 0,0 0-23 0 0,0 0 15 0 0,0 0 11 0 0,0 0 3 0 0,0-1 22 0 0,0-5 46 0 0,0 1 10 0 0,0-2 0 0 0,0 1-11 0 0,0 4-45 0 0,0 2-21 0 0,0 0-6 0 0,0 0-10 0 0,0 0-3 0 0,0 0 0 0 0,0 0 4 0 0,0 0 16 0 0,1 0-633 0 0,8 2 1231 0 0,-5 1-8187 0 0,0 4 4501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37.312"/>
    </inkml:context>
    <inkml:brush xml:id="br0">
      <inkml:brushProperty name="width" value="0.05" units="cm"/>
      <inkml:brushProperty name="height" value="0.05" units="cm"/>
      <inkml:brushProperty name="color" value="#E71224"/>
    </inkml:brush>
  </inkml:definitions>
  <inkml:trace contextRef="#ctx0" brushRef="#br0">63 89 7344 0 0,'0'0'165'0'0,"0"0"22"0"0,0 0 9 0 0,0 0 32 0 0,0 0 70 0 0,0 0 29 0 0,0 0 8 0 0,0 0-23 0 0,0 0-100 0 0,0 0-42 0 0,0 0-8 0 0,0 0-8 0 0,0 0-23 0 0,0 0-16 0 0,0 0-3 0 0,0 0 0 0 0,0 0 0 0 0,0 0 0 0 0,0 0 0 0 0,0 0 8 0 0,0 0 32 0 0,0 0 9 0 0,0 0 6 0 0,0 0-5 0 0,0 0-22 0 0,0 0-10 0 0,0 0-2 0 0,0 0-11 0 0,0 0-41 0 0,0 0-1 0 0,0 0 11 0 0,0 0-11 0 0,0 0 16 0 0,0 0 3 0 0,0 0-4 0 0,0 0-2 0 0,2 5 14 0 0,-1-2 513 0 0,-8-7-604 0 0,2-2-23 0 0,5 5 9 0 0,1-1 0 0 0,-1 1 0 0 0,0-1-1 0 0,1 0 1 0 0,-1 1 0 0 0,1-1 0 0 0,0 1 0 0 0,-1-1 0 0 0,1 1 0 0 0,0-1 0 0 0,0 1 0 0 0,0 0 0 0 0,0-1 0 0 0,2-1 0 0 0,-2 2 75 0 0,-1 1 12 0 0,0 0 10 0 0,5-4-96 0 0,-4 4 271 0 0,-2 3 1418 0 0,-13 10-1487 0 0,8-7-146 0 0,5-4 10 0 0,1-2 0 0 0,0 0 0 0 0,-2 0-11 0 0,2 1-53 0 0,0-1 0 0 0,0 0 1 0 0,-1 0-1 0 0,1 0 0 0 0,0 0 1 0 0,0 0-1 0 0,0 1 0 0 0,-1-1 1 0 0,1 0-1 0 0,0 0 0 0 0,0 0 0 0 0,0 0 1 0 0,-1 0-1 0 0,1 0 0 0 0,0 0 1 0 0,0 0-1 0 0,0 0 0 0 0,-1 0 0 0 0,1 0 1 0 0,0 0-1 0 0,0 0 0 0 0,-1 0 1 0 0,1 0-1 0 0,0 0 0 0 0,0 0 1 0 0,0 0-1 0 0,-1 0 0 0 0,1 0 0 0 0,0 0 1 0 0,0-1-1 0 0,0 1 0 0 0,-1 0 1 0 0,1 0-1 0 0,-1-9 17 0 0,2 2 31 0 0,-1 6-48 0 0,0 0 0 0 0,0 0 0 0 0,0-1 0 0 0,0 1 0 0 0,0 0 0 0 0,1 0 0 0 0,-1 0 0 0 0,0 0 0 0 0,1 0 0 0 0,-1-1 0 0 0,1 1 0 0 0,-1 0 0 0 0,1 0 0 0 0,1-1 0 0 0,1-4 0 0 0,0-2 0 0 0,6 0 0 0 0,0-1 0 0 0,-4 5-18 0 0,-4 9 72 0 0,-2 7 48 0 0,1-12-102 0 0,-1 10 53 0 0,0-8 1 0 0,-7 2-44 0 0,0 3-10 0 0,8-7 1 0 0,0 0-1 0 0,-1 1 0 0 0,1-1 0 0 0,0 0 0 0 0,0 0 0 0 0,0 1 0 0 0,0-1 0 0 0,-1 0 0 0 0,1 0 0 0 0,0 1 0 0 0,0-1 0 0 0,-1 0 0 0 0,1 0 1 0 0,0 0-1 0 0,0 1 0 0 0,-1-1 0 0 0,1 0 0 0 0,0 0 0 0 0,-1 0 0 0 0,1 0 0 0 0,0 0 0 0 0,-1 0 0 0 0,1 0 0 0 0,0 0 0 0 0,-1 1 0 0 0,1-1 0 0 0,0 0 1 0 0,0 0-1 0 0,-1 0 0 0 0,1-1 0 0 0,0 1 0 0 0,-1 0 0 0 0,1 0 0 0 0,-5 0-76 0 0,3 1 64 0 0,-8 6-54 0 0,10-6 2 0 0,0-1 0 0 0,0 0 0 0 0,-1-2 10 0 0,-2-5 44 0 0,3-1 10 0 0,6-6 0 0 0,-3 8 0 0 0,1-1 0 0 0,4 6 0 0 0,-3 1 0 0 0,1 3 10 0 0,-6-3 8 0 0,1 1 0 0 0,-1-1 0 0 0,0 0 0 0 0,1 0 0 0 0,-1 0 0 0 0,0 0 0 0 0,0 0 0 0 0,1 1 0 0 0,-1-1 0 0 0,0 0 0 0 0,0 0 0 0 0,1 0 0 0 0,-1 1 0 0 0,0-1 0 0 0,0 0 0 0 0,1 0 0 0 0,-1 1 1 0 0,0-1-1 0 0,0 0 0 0 0,0 0 0 0 0,0 1 0 0 0,0-1 0 0 0,1 0 0 0 0,-1 1 0 0 0,-1 0-10 0 0,1 0 0 0 0,-1 1 1 0 0,1-1-1 0 0,-1 0 0 0 0,0-1 1 0 0,0 1-1 0 0,1 0 1 0 0,-1 0-1 0 0,0 0 0 0 0,0 0 1 0 0,0 0-1 0 0,0-1 0 0 0,0 1 1 0 0,-1 0-1 0 0,-8 7-117 0 0,10-5 82 0 0,-19 14-167 0 0,16-15 114 0 0,-3 0 53 0 0,3-2-16 0 0,-3-2 22 0 0,6 2 17 0 0,-1-1-1 0 0,1 1 1 0 0,0 0-1 0 0,-1 0 1 0 0,1 0 0 0 0,0-1-1 0 0,-1 1 1 0 0,1 0 0 0 0,0 0-1 0 0,-1-1 1 0 0,1 1 0 0 0,0 0-1 0 0,0-1 1 0 0,-1 1 0 0 0,1 0-1 0 0,0-1 1 0 0,0 1 0 0 0,0-1-1 0 0,-1 1 1 0 0,1 0 0 0 0,0-1-1 0 0,0 1 1 0 0,0-1 0 0 0,0 0-1 0 0,0-15-81 0 0,0 3 46 0 0,1 11 37 0 0,-1 0-1 0 0,1 1 1 0 0,0-1-1 0 0,0 0 0 0 0,0 1 1 0 0,0-1-1 0 0,0 1 1 0 0,0-1-1 0 0,0 1 1 0 0,0 0-1 0 0,0-1 1 0 0,1 1-1 0 0,-1 0 0 0 0,1 0 1 0 0,-1 0-1 0 0,1 0 1 0 0,2-1-1 0 0,10-7-6 0 0,-7 8 10 0 0,-1 5 10 0 0,0-6 44 0 0,-3 1 10 0 0,3 1 0 0 0,-5 0 9 0 0,-1 0 35 0 0,0 0-1 0 0,0 0-4 0 0,0 0-4 0 0,0 0-23 0 0,0 11 107 0 0,0-3-170 0 0,-1-1-17 0 0,-7 3 69 0 0,6-8-63 0 0,0 6 26 0 0,1-2 6 0 0,-2 2-34 0 0,-1 4 0 0 0,0-7 0 0 0,-2 2 0 0 0,-2-1 0 0 0,-11-4-695 0 0,19-3 685 0 0,-1 1 0 0 0,1 0 0 0 0,-1-1 0 0 0,1 1 0 0 0,-1 0 0 0 0,1-1 0 0 0,-1 1 0 0 0,1-1 0 0 0,-1 1 0 0 0,1-1 0 0 0,-1 1 0 0 0,1-1 0 0 0,0 1 0 0 0,-1-1 0 0 0,1 1 0 0 0,0-1 0 0 0,0 0 0 0 0,-1 1 0 0 0,1-1 0 0 0,0 0 0 0 0,0 1 0 0 0,0-1 0 0 0,0 1 0 0 0,0-1 0 0 0,0 0 0 0 0,0 1 0 0 0,0-2 0 0 0,0 0-6 0 0,1 0 0 0 0,-1 0 0 0 0,1 0 0 0 0,-1 0 0 0 0,1 0 0 0 0,0 0 0 0 0,-1 0 0 0 0,1 1 0 0 0,0-1 0 0 0,0 0 0 0 0,1 0 0 0 0,-1 1 0 0 0,3-3 0 0 0,0-3 16 0 0,1 2 0 0 0,-1-2 0 0 0,0 3 13 0 0,1 2 45 0 0,7 3 89 0 0,-6 1-102 0 0,1 3 102 0 0,-6-3-104 0 0,2 4-22 0 0,-2-3 22 0 0,-1 2-22 0 0,0-3 22 0 0,1 9-33 0 0,-3-5 42 0 0,2-6-50 0 0,-4 11 15 0 0,-8 9-83 0 0,11-18-70 0 0,0 1 235 0 0,-1-1-3780 0 0,2-2-933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39.641"/>
    </inkml:context>
    <inkml:brush xml:id="br0">
      <inkml:brushProperty name="width" value="0.05" units="cm"/>
      <inkml:brushProperty name="height" value="0.05" units="cm"/>
      <inkml:brushProperty name="color" value="#E71224"/>
    </inkml:brush>
  </inkml:definitions>
  <inkml:trace contextRef="#ctx0" brushRef="#br0">75 26 6624 0 0,'0'0'149'0'0,"0"0"23"0"0,0 0 11 0 0,0 0 11 0 0,0 0 45 0 0,0 0 17 0 0,0 0 7 0 0,0 0-1 0 0,0 0-4 0 0,0 0-2 0 0,0 0 0 0 0,0 0-3 0 0,0 0-12 0 0,0 0-7 0 0,0 0-2 0 0,0 0-11 0 0,0 0-44 0 0,0 0-17 0 0,0 0-6 0 0,0 0-2 0 0,0 0 0 0 0,0 0 0 0 0,0 0 0 0 0,0 0-4 0 0,0 0-16 0 0,0 0-4 0 0,10-7 1976 0 0,-8 7-2071 0 0,-1-1-15 0 0,0 1 0 0 0,0 0 0 0 0,0 0 0 0 0,0 1-1 0 0,0-1 1 0 0,0 0 0 0 0,0 0 0 0 0,0 0 0 0 0,-1 1 0 0 0,1-1 0 0 0,0 0 0 0 0,0 1-1 0 0,0-1 1 0 0,0 1 0 0 0,0-1 0 0 0,-1 1 0 0 0,1-1 0 0 0,0 1 0 0 0,0-1 0 0 0,-1 1 0 0 0,1 0-1 0 0,-1 0 1 0 0,1-1 0 0 0,0 1 0 0 0,-1 0 0 0 0,1 0 0 0 0,-1 0 0 0 0,1 0 0 0 0,0 1 46 0 0,-1-2 4 0 0,0 0 14 0 0,0 0-3 0 0,-1 1-23 0 0,-2 5-35 0 0,1-3 22 0 0,-5 3-22 0 0,1-2 22 0 0,-2 0-32 0 0,-1 0-11 0 0,1 0 0 0 0,-1 3 0 0 0,2-3-11 0 0,5-4-42 0 0,1 0-1 0 0,-2-4 44 0 0,-1-4 10 0 0,2 1 0 0 0,-1-1 0 0 0,3 0 0 0 0,3 0 0 0 0,-2 1 10 0 0,0 6 82 0 0,0 0 0 0 0,1-1 1 0 0,-1 1-1 0 0,0 0 0 0 0,1 0 0 0 0,-1 0 0 0 0,1 0 0 0 0,-1 0 0 0 0,1 0 0 0 0,-1 1 0 0 0,3-2 1 0 0,-1 2-71 0 0,-2 0 32 0 0,-1 0 10 0 0,0 0 0 0 0,0 0 0 0 0,0 0 0 0 0,0 0-27 0 0,-9 16-106 0 0,8-13 69 0 0,0 0 0 0 0,-11 6 0 0 0,4-6 0 0 0,3-9 0 0 0,4 5 0 0 0,0 0 0 0 0,1 0 0 0 0,-1-1 0 0 0,1 1 0 0 0,-1 0 0 0 0,1-1 0 0 0,0 1 0 0 0,-1 0 0 0 0,1-1 0 0 0,0-1 0 0 0,0 3 0 0 0,0-1 0 0 0,0 1 0 0 0,0 0 0 0 0,0-1 0 0 0,-1 1 0 0 0,1 0 0 0 0,0-1 0 0 0,0 1 0 0 0,0-1 0 0 0,0 1 0 0 0,0 0 0 0 0,1-1 0 0 0,-1 1 0 0 0,0 0 0 0 0,0-1 0 0 0,0 1 0 0 0,0 0 0 0 0,0-1 0 0 0,0 1 0 0 0,1 0 0 0 0,-1-1 0 0 0,0 1 0 0 0,0 0 0 0 0,0-1 0 0 0,1 1 0 0 0,-1 0 0 0 0,0 0 0 0 0,1-1 0 0 0,-1 1 0 0 0,0 0 0 0 0,0 0 0 0 0,1-1 0 0 0,-1 1 0 0 0,0 0 0 0 0,1 0 0 0 0,8-5 0 0 0,-9 5 0 0 0,0-1 0 0 0,0 1 0 0 0,0 0 0 0 0,0 0 0 0 0,0-1 0 0 0,1 1 0 0 0,-1 0 0 0 0,0 0 0 0 0,0 0 0 0 0,0-1 1 0 0,1 1-1 0 0,-1 0 0 0 0,0 0 0 0 0,0 0 0 0 0,1 0 0 0 0,-1-1 0 0 0,0 1 0 0 0,0 0 0 0 0,1 0 0 0 0,-1 0 0 0 0,0 0 1 0 0,0 0-1 0 0,1 0 0 0 0,-1 0 0 0 0,0 0 0 0 0,1 0 0 0 0,-1 0 0 0 0,0 0 0 0 0,0 0 0 0 0,1 0 0 0 0,-1 0 0 0 0,1 0 1 0 0,-1 0-4 0 0,1 0 0 0 0,-1 0 0 0 0,1 1 0 0 0,-1-1 0 0 0,1 0 0 0 0,-1 0 0 0 0,1 0 0 0 0,0 0 0 0 0,-1 0 0 0 0,1 0 0 0 0,-1 0 0 0 0,1-1 0 0 0,-1 1 0 0 0,1 0 0 0 0,-1 0 1 0 0,1 0-1 0 0,-1 0 0 0 0,1-1 0 0 0,-1 1 0 0 0,1 0 0 0 0,-1-1 0 0 0,0 1 0 0 0,1 0 0 0 0,-1-1 0 0 0,1 0 0 0 0,5-1-11 0 0,2 4 14 0 0,-8-1 0 0 0,1-1 0 0 0,-1 0 0 0 0,0 0 0 0 0,1 1 0 0 0,-1-1 0 0 0,1 0 0 0 0,-1 1 0 0 0,1-1 0 0 0,-1 0 0 0 0,0 1 0 0 0,1-1 0 0 0,-1 0 0 0 0,0 1 0 0 0,1-1 0 0 0,-1 1 0 0 0,0-1 0 0 0,1 1 0 0 0,-1-1 0 0 0,0 1 0 0 0,0-1 0 0 0,0 1 0 0 0,0-1 0 0 0,1 1 0 0 0,-1 1 0 0 0,1-1 0 0 0,-1-1 0 0 0,1 1 0 0 0,-1-1 0 0 0,0 1 0 0 0,1-1 0 0 0,-1 1 0 0 0,1 0 0 0 0,-1-1 0 0 0,0 1 0 0 0,0 0 0 0 0,1-1 0 0 0,-1 1 0 0 0,0 0 0 0 0,0-1 0 0 0,0 1 0 0 0,0 0 0 0 0,1 0 0 0 0,-1-1 0 0 0,-1 2 0 0 0,1 1 0 0 0,1-2-1 0 0,-1 0 1 0 0,1 0 0 0 0,-1 0 0 0 0,0 0-1 0 0,0 0 1 0 0,1 1 0 0 0,-1-1 0 0 0,0 0 0 0 0,0 0-1 0 0,0 0 1 0 0,0 0 0 0 0,0 0 0 0 0,0 0-1 0 0,0 0 1 0 0,-1 0 0 0 0,1 0 0 0 0,-1 2 0 0 0,0 5 57 0 0,0 1-46 0 0,-3-1-11 0 0,-11 7 53 0 0,0-2 11 0 0,6-8-64 0 0,0-2-43 0 0,2 1 17 0 0,5-3-49 0 0,-8 1-112 0 0,9-2 187 0 0,1 0 0 0 0,-1 0-1 0 0,1 0 1 0 0,-1 0 0 0 0,1-1 0 0 0,0 1-1 0 0,-1 0 1 0 0,1 0 0 0 0,-1 0 0 0 0,1-1-1 0 0,0 1 1 0 0,-1 0 0 0 0,1-1 0 0 0,0 1-1 0 0,-1 0 1 0 0,1 0 0 0 0,0-1 0 0 0,-1 1-1 0 0,1-1 1 0 0,0 1 0 0 0,0 0 0 0 0,0-1-1 0 0,-1 1 1 0 0,1-1 0 0 0,0 1 0 0 0,0 0-1 0 0,0-1 1 0 0,0 1 0 0 0,0-1-1 0 0,0 1 1 0 0,0-1 0 0 0,0 1 0 0 0,0-1-1 0 0,0 1 1 0 0,0-1 0 0 0,0 1 0 0 0,0-1-1 0 0,0 0 1 0 0,-3-6 0 0 0,3 1 0 0 0,6-13 0 0 0,-5 16 0 0 0,-1 1 0 0 0,1-1 0 0 0,0 1 0 0 0,0 0 0 0 0,0-1 0 0 0,1 1 0 0 0,-1 0 0 0 0,1 0 0 0 0,-1 0 0 0 0,4-4 0 0 0,-3 4 0 0 0,0-1 0 0 0,-1 1 0 0 0,1 0 0 0 0,-1-1 0 0 0,0 1 0 0 0,0-1 0 0 0,2-4 0 0 0,-2 1-32 0 0,-1 5-134 0 0,0 1-52 0 0,0 0-6 0 0,0 0 10 0 0,0 0 44 0 0,0 0 11 0 0,0 0 6 0 0,0 0 3 0 0,0 0 12 0 0,0 0 2 0 0,0 0 0 0 0,0 0-27 0 0,0 0-112 0 0,0 0-49 0 0,0 0-10 0 0,0 2-16 0 0,0 26-1624 0 0,0-26-1926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42.615"/>
    </inkml:context>
    <inkml:brush xml:id="br0">
      <inkml:brushProperty name="width" value="0.05" units="cm"/>
      <inkml:brushProperty name="height" value="0.05" units="cm"/>
      <inkml:brushProperty name="color" value="#E71224"/>
    </inkml:brush>
  </inkml:definitions>
  <inkml:trace contextRef="#ctx0" brushRef="#br0">40 1 4520 0 0,'0'0'99'0'0,"0"0"11"0"0,0 0 12 0 0,0 0 32 0 0,0 0 93 0 0,0 0 38 0 0,0 0 10 0 0,0 0-11 0 0,0 0-50 0 0,0 0-18 0 0,0 0-6 0 0,0 0-10 0 0,0 0-35 0 0,0 0-18 0 0,0 0-3 0 0,0 0 2 0 0,0 0 12 0 0,0 0 2 0 0,0 0 0 0 0,0 0-4 0 0,0 0-16 0 0,0 0-4 0 0,0 0 0 0 0,0 0-7 0 0,0 0-29 0 0,0 0-17 0 0,0 0-3 0 0,0 0 13 0 0,0 0 55 0 0,0 0 20 0 0,0 0 7 0 0,0 0 1 0 0,0 0 0 0 0,0 0 0 0 0,0 0 0 0 0,0 0-14 0 0,0 0-54 0 0,0 0-20 0 0,0 0-6 0 0,0 0-1 0 0,0 0 6 0 0,0 0 1 0 0,0 0 0 0 0,-6 9 689 0 0,0-7-702 0 0,5-2-48 0 0,1 0 0 0 0,0 0 1 0 0,0 0-1 0 0,0 0 0 0 0,0 0 1 0 0,-1 0-1 0 0,1 0 0 0 0,0 0 1 0 0,0 0-1 0 0,0 0 1 0 0,-1 1-1 0 0,1-1 0 0 0,0 0 1 0 0,0 0-1 0 0,0 0 0 0 0,0 0 1 0 0,-1 0-1 0 0,1 0 0 0 0,0 0 1 0 0,0 0-1 0 0,0 1 0 0 0,0-1 1 0 0,0 0-1 0 0,-1 0 0 0 0,1 0 1 0 0,0 0-1 0 0,0 0 1 0 0,0 1-1 0 0,0-1 0 0 0,0 0 1 0 0,0 0-1 0 0,0 0 0 0 0,0 1 1 0 0,0-1-1 0 0,0 0 0 0 0,0 0 1 0 0,0 0-1 0 0,0 1 0 0 0,0-1 1 0 0,0 0-1 0 0,0 0 0 0 0,0 0 1 0 0,0 0-1 0 0,0 1 1 0 0,0-1-1 0 0,0 0 0 0 0,0 0 1 0 0,0 0-1 0 0,0 1 0 0 0,0-1 1 0 0,0 0-1 0 0,0 0 0 0 0,1 0 1 0 0,-1 1-3 0 0,1-1 1 0 0,-1 0-1 0 0,0 1 0 0 0,1-1 1 0 0,-1 0-1 0 0,1 0 1 0 0,-1 0-1 0 0,1 0 0 0 0,0 1 1 0 0,-1-1-1 0 0,1 0 1 0 0,-1 0-1 0 0,1 0 0 0 0,-1 0 1 0 0,1 0-1 0 0,-1 0 1 0 0,1 0-1 0 0,-1 0 0 0 0,1 0 1 0 0,-1-1-1 0 0,2 1 1 0 0,3-2 170 0 0,-3 2-201 0 0,0-1-1 0 0,-1 1 1 0 0,1-1 0 0 0,0 1-1 0 0,0 0 1 0 0,0-1 0 0 0,-1 1-1 0 0,1 0 1 0 0,0 0 0 0 0,2 1-1 0 0,31-1 1853 0 0,-48 12-1661 0 0,0-4-132 0 0,7-3-54 0 0,-1 1-12 0 0,6-5-24 0 0,-1 0 72 0 0,2-1-36 0 0,-1 0 0 0 0,1 0 1 0 0,-1 0-1 0 0,1 0 1 0 0,0 0-1 0 0,-1 1 1 0 0,1-1-1 0 0,-1 0 1 0 0,1 0-1 0 0,0 1 1 0 0,-1-1-1 0 0,1 0 1 0 0,-1 0-1 0 0,1 1 1 0 0,0-1-1 0 0,0 0 1 0 0,-1 1-1 0 0,1-1 1 0 0,0 1-1 0 0,0-1 1 0 0,-1 1-1 0 0,-2 0 1 0 0,-17-2 53 0 0,-4 1-283 0 0,24-1 169 0 0,0-5 48 0 0,0-2 12 0 0,3 1 0 0 0,-2 3-18 0 0,-1 3-64 0 0,0 1-1 0 0,0 0 36 0 0,0 0 105 0 0,0 0 10 0 0,0 0-30 0 0,0 0-96 0 0,0 0-10 0 0,0 0 28 0 0,0 0 104 0 0,0 0 50 0 0,0 0-12 0 0,2 1-6 0 0,4 2-30 0 0,-5-2-92 0 0,-1-1 66 0 0,0 0 24 0 0,-1 1-11 0 0,-2 5-42 0 0,-1 1-1 0 0,3-6 22 0 0,-3-17-320 0 0,4 16 290 0 0,1 0-1 0 0,-1-1 0 0 0,0 1 1 0 0,0 0-1 0 0,0 0 1 0 0,0 0-1 0 0,0 0 1 0 0,0 0-1 0 0,0-1 1 0 0,1 1-1 0 0,-1 0 0 0 0,0 0 1 0 0,0 0-1 0 0,0 0 1 0 0,0 0-1 0 0,1 0 1 0 0,-1 0-1 0 0,0-1 0 0 0,0 1 1 0 0,0 0-1 0 0,0 0 1 0 0,1 0-1 0 0,-1 0 1 0 0,0 0-1 0 0,0 0 0 0 0,0 0 1 0 0,1 0-1 0 0,-1 0 1 0 0,0 0-1 0 0,0 0 1 0 0,0 0-1 0 0,1 0 0 0 0,-1 0 1 0 0,0 0-1 0 0,1 1 5 0 0,0-1 0 0 0,0 0-1 0 0,0 0 1 0 0,0 0 0 0 0,0 0 0 0 0,1 0-1 0 0,-1 0 1 0 0,0 0 0 0 0,0 0-1 0 0,0 0 1 0 0,0 0 0 0 0,0-1-1 0 0,0 1 1 0 0,0 0 0 0 0,1-1 0 0 0,0-1-6 0 0,-1 2 0 0 0,-1-1 0 0 0,0 1 0 0 0,1-1 0 0 0,-1 1 0 0 0,0 0 0 0 0,1-1 0 0 0,-1 1 0 0 0,1 0 0 0 0,-1 0 0 0 0,1-1 0 0 0,-1 1 0 0 0,1 0 0 0 0,-1 0 0 0 0,1 0 0 0 0,-1-1 0 0 0,1 1 0 0 0,-1 0 0 0 0,1 0 0 0 0,-1 0 0 0 0,1 0 0 0 0,-1 0 0 0 0,1 0 0 0 0,0 0 0 0 0,-1 0 1 0 0,1 0 1 0 0,-1 0 0 0 0,1-1 0 0 0,0 1-1 0 0,-1 0 1 0 0,1 0 0 0 0,-1 0 0 0 0,1 0-1 0 0,-1 0 1 0 0,1 0 0 0 0,-1 0 0 0 0,1 0-1 0 0,-1 0 1 0 0,1 0 0 0 0,0 0 0 0 0,-1 0-1 0 0,1 1 1 0 0,-1-1 0 0 0,1 0 0 0 0,-1 0-1 0 0,1 0 1 0 0,-1 1 0 0 0,1-1 0 0 0,-1 0-1 0 0,0 1 1 0 0,1-1 0 0 0,-1 0 0 0 0,1 1 0 0 0,-1-1-1 0 0,0 1 1 0 0,1-1 0 0 0,-1 0 0 0 0,0 1-1 0 0,1-1 1 0 0,-1 1 0 0 0,0-1 0 0 0,0 1-1 0 0,1-1 1 0 0,-1 1 0 0 0,0 0 0 0 0,4 8 0 0 0,-3-8 4 0 0,-1-1-1 0 0,0 1 1 0 0,0-1 0 0 0,1 1-1 0 0,-1 0 1 0 0,0-1-1 0 0,0 1 1 0 0,0 0-1 0 0,0-1 1 0 0,0 1 0 0 0,0 0-1 0 0,0-1 1 0 0,0 1-1 0 0,0 0 1 0 0,0-1 0 0 0,0 1-1 0 0,0 0 1 0 0,-1-1-1 0 0,1 1 1 0 0,-1 1 0 0 0,-2 4 47 0 0,-2 2-42 0 0,1 0-11 0 0,-2-1 0 0 0,-1-1 0 0 0,1 0 0 0 0,-1-5 10 0 0,6-1 43 0 0,-1-1 1 0 0,-3-2-44 0 0,4 2-9 0 0,1 1-1 0 0,0 0 0 0 0,0 0 0 0 0,-1 0 0 0 0,1 0 0 0 0,0 0 0 0 0,0 0 0 0 0,-1 0 0 0 0,1 0 0 0 0,0 0 0 0 0,0-1 0 0 0,-1 1 0 0 0,1 0 0 0 0,0 0 0 0 0,0 0 0 0 0,0 0 0 0 0,-1-1 0 0 0,1 1 0 0 0,0 0 0 0 0,0 0 0 0 0,0-1 0 0 0,0 1 0 0 0,-1 0 0 0 0,1 0 0 0 0,0-1 1 0 0,0 1-1 0 0,0 0 0 0 0,0 0 0 0 0,0-1 0 0 0,0 1 0 0 0,0 0 0 0 0,0 0 0 0 0,0-1 0 0 0,0 1 0 0 0,0-1 0 0 0,0 1-1 0 0,0-1 0 0 0,0 1 0 0 0,0-1 0 0 0,0 0 1 0 0,0 1-1 0 0,0-1 0 0 0,0 1 0 0 0,0-1 0 0 0,0 1 0 0 0,0-1 1 0 0,-1 0-1 0 0,1 1 0 0 0,0-1 0 0 0,0 1 0 0 0,-1-1 0 0 0,1 1 1 0 0,0-1-1 0 0,-1 0 0 0 0,0 0-17 0 0,1 0 0 0 0,0 1 0 0 0,-1-1 0 0 0,1 0 0 0 0,0 0 1 0 0,-1 0-1 0 0,1 0 0 0 0,0 1 0 0 0,0-1 0 0 0,0 0 0 0 0,-1 0 0 0 0,1 0 0 0 0,0 0 1 0 0,1 0-1 0 0,-1 0 0 0 0,0 0 0 0 0,0 0 0 0 0,0 1 0 0 0,0-1 0 0 0,1 0 0 0 0,-1-1 1 0 0,1 1-47 0 0,-1 1 0 0 0,2-3 142 0 0,1-1-4060 0 0,-3 4-474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47.014"/>
    </inkml:context>
    <inkml:brush xml:id="br0">
      <inkml:brushProperty name="width" value="0.05" units="cm"/>
      <inkml:brushProperty name="height" value="0.05" units="cm"/>
      <inkml:brushProperty name="color" value="#E71224"/>
    </inkml:brush>
  </inkml:definitions>
  <inkml:trace contextRef="#ctx0" brushRef="#br0">41 0 5120 0 0,'0'0'116'0'0,"0"0"17"0"0,0 0 10 0 0,0 0-7 0 0,0 0-32 0 0,0 0-10 0 0,0 0-4 0 0,0 0-6 0 0,0 0-11 0 0,0 0 18 0 0,0 0 5 0 0,0 0 0 0 0,0 0-6 0 0,0 0-15 0 0,0 0 10 0 0,0 0 25 0 0,0 0 162 0 0,0 0 72 0 0,0 0 9 0 0,0 0-22 0 0,0 0-118 0 0,0 0-56 0 0,0 0-11 0 0,0 0 15 0 0,0 0 72 0 0,0 0 30 0 0,0 0 8 0 0,0 0-27 0 0,0 0-118 0 0,0 0-50 0 0,0 0-10 0 0,0 0-2 0 0,-1 1-35 0 0,1-1 1 0 0,-1 1-1 0 0,1 0 1 0 0,0-1-1 0 0,-1 1 1 0 0,1 0-1 0 0,0 0 1 0 0,0-1 0 0 0,-1 1-1 0 0,1 0 1 0 0,0 0-1 0 0,0 0 1 0 0,5 13 1338 0 0,-2-8-1352 0 0,-3-5-12 0 0,0-1 1 0 0,-1 0-1 0 0,1 1 0 0 0,0-1 1 0 0,0 0-1 0 0,0 1 1 0 0,0-1-1 0 0,0 0 1 0 0,0 1-1 0 0,0-1 0 0 0,0 0 1 0 0,-1 0-1 0 0,1 1 1 0 0,0-1-1 0 0,0 0 1 0 0,0 0-1 0 0,0 1 0 0 0,-1-1 1 0 0,1 0-1 0 0,0 0 1 0 0,0 0-1 0 0,-1 1 1 0 0,1-1-1 0 0,0 0 1 0 0,-1 0-1 0 0,-3 5 150 0 0,1 0-158 0 0,2-4-44 0 0,1-1 63 0 0,0 0-47 0 0,0 0 77 0 0,0 0 42 0 0,0 0-13 0 0,0 0-8 0 0,0 0 2 0 0,0 0 16 0 0,0 0 4 0 0,0 0 0 0 0,0 0-2 0 0,0 0-4 0 0,-2 1-16 0 0,-4 4-66 0 0,5-3-42 0 0,1-2 83 0 0,0 0 30 0 0,0 0-1 0 0,0 0-4 0 0,0 0-2 0 0,-8 26 416 0 0,7-24-384 0 0,1-2 0 0 0,0 0-30 0 0,-10 3 337 0 0,7-6-392 0 0,2-1-1 0 0,1 4 49 0 0,0 0 26 0 0,1 0-26 0 0,4 0-48 0 0,3 0-11 0 0,0 3 0 0 0,-3-2 10 0 0,-5-1 44 0 0,0 1-1 0 0,-3 4-58 0 0,2-3-75 0 0,1-2-14 0 0,0 0 13 0 0,0-2 33 0 0,0 1 20 0 0,-8-16 31 0 0,7 16-3 0 0,1 1 0 0 0,0-1 0 0 0,-1 1 0 0 0,1-1 0 0 0,0 1 0 0 0,0-1 0 0 0,0 1 0 0 0,-1-1 0 0 0,1 1 0 0 0,0-1 0 0 0,0 1 0 0 0,0-1 0 0 0,0 1 0 0 0,0-1 0 0 0,0 1 0 0 0,0-1 0 0 0,0 1 0 0 0,0-1 0 0 0,0 1 0 0 0,0-1 0 0 0,0 1 0 0 0,1-1 0 0 0,-1 1 0 0 0,0-1 0 0 0,0 1 0 0 0,0-1 0 0 0,1 0 0 0 0,0 1 0 0 0,2-5 0 0 0,3 1 0 0 0,0 0 16 0 0,-4 4 58 0 0,-2 0-4 0 0,1 0-17 0 0,2 3-32 0 0,-3-2 33 0 0,0-1 10 0 0,0 0-21 0 0,3 3 10 0 0,-3-2-44 0 0,1 0 0 0 0,-1-1 1 0 0,0 1-1 0 0,0 0 0 0 0,0-1 0 0 0,0 1 1 0 0,0 0-1 0 0,-1-1 0 0 0,1 1 0 0 0,0 0 0 0 0,0-1 1 0 0,0 1-1 0 0,-1 0 0 0 0,1-1 0 0 0,0 1 1 0 0,-1 0-1 0 0,0 1-142 0 0,1-2-27 0 0,0 0 0 0 0,0 0-38 0 0,0 0-154 0 0,0 0-61 0 0,0 0-534 0 0,0 0-2175 0 0,0 0-934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0:51.021"/>
    </inkml:context>
    <inkml:brush xml:id="br0">
      <inkml:brushProperty name="width" value="0.05" units="cm"/>
      <inkml:brushProperty name="height" value="0.05" units="cm"/>
      <inkml:brushProperty name="color" value="#E71224"/>
    </inkml:brush>
  </inkml:definitions>
  <inkml:trace contextRef="#ctx0" brushRef="#br0">1 56 6848 0 0,'0'0'157'0'0,"0"0"23"0"0,0 0 11 0 0,0 0 17 0 0,0 0 69 0 0,0 0 38 0 0,0 0 5 0 0,0 0-18 0 0,0 0-72 0 0,0 0-34 0 0,0 0-4 0 0,0 0 8 0 0,0 0 33 0 0,0 0 14 0 0,0 0 1 0 0,0 0-15 0 0,0 0-62 0 0,0 0-31 0 0,0 0-4 0 0,0 0-3 0 0,0 0-12 0 0,0 0-7 0 0,0 0-2 0 0,0 0 0 0 0,0 0 0 0 0,0 0 0 0 0,0 0 0 0 0,0 0 2 0 0,0 0 12 0 0,0 0 2 0 0,0 0 0 0 0,0 0-11 0 0,0 0-42 0 0,0 0-9 0 0,0 0 10 0 0,0 0-2 0 0,0 0-2 0 0,0 0-9 0 0,1 0 1 0 0,-1 0 0 0 0,0 0 0 0 0,0-1 0 0 0,1 1 0 0 0,-1 0 0 0 0,0 0 0 0 0,1-1-1 0 0,-1 1 1 0 0,0 0 0 0 0,0-1 0 0 0,0 1 0 0 0,1 0 0 0 0,-1-1 0 0 0,0 1-1 0 0,0 0 1 0 0,0-1 0 0 0,0 1 0 0 0,0-1 0 0 0,0-15 13 0 0,0 14 1 0 0,0 2-1 0 0,0 0-10 0 0,0 0-3 0 0,0 0 0 0 0,1 0-11 0 0,2-3-32 0 0,-2 2 33 0 0,-1 1 10 0 0,0 0 0 0 0,0 0 0 0 0,0 0 0 0 0,0 0 22 0 0,0 0 92 0 0,0 0 22 0 0,0 0 0 0 0,0 0-56 0 0,0 0-222 0 0,0 0-43 0 0,0 0 37 0 0,0 0 125 0 0,0 0 58 0 0,0 0 12 0 0,0 0-31 0 0,0 0-135 0 0,0 0-60 0 0,0 0-11 0 0,0 0 30 0 0,0 0 134 0 0,0 0 61 0 0,0 0 12 0 0,0 0-34 0 0,0 0-144 0 0,0 0-58 0 0,0 0-16 0 0,1 1 21 0 0,2 2 110 0 0,-3-3 90 0 0,0 0 44 0 0,0 0 18 0 0,1 1-22 0 0,2 1-86 0 0,-1-2 9 0 0,10-3 66 0 0,-12 3-33 0 0,1 0-21 0 0,2-3-34 0 0,-3 3-20 0 0,0 0 0 0 0,0 0 0 0 0,0 0-1 0 0,0 0 1 0 0,0 0 0 0 0,0 0 0 0 0,0 0 0 0 0,0 0 0 0 0,0 0-1 0 0,0 1 1 0 0,0-1 0 0 0,0 0 0 0 0,0 0 0 0 0,0 0 0 0 0,0 0-1 0 0,0 0 1 0 0,0 0 0 0 0,0 0 0 0 0,0 0 0 0 0,0 0 0 0 0,1 0-1 0 0,-1 0 1 0 0,0 0 0 0 0,0 0 0 0 0,0 1 0 0 0,0-1-1 0 0,0 0 1 0 0,0 0 0 0 0,0 0 0 0 0,0 0 0 0 0,0 0 0 0 0,0 0-1 0 0,0 0 1 0 0,0 0 0 0 0,0 0 0 0 0,1 0 0 0 0,-1 0 0 0 0,0 0-1 0 0,0 0 1 0 0,0 0 0 0 0,0 0 0 0 0,0 0 0 0 0,0 0-1 0 0,0 0 1 0 0,0 0 0 0 0,0 0 0 0 0,0 0 0 0 0,0 0 0 0 0,1 0-1 0 0,-1 0 1 0 0,0 0 0 0 0,0 0 0 0 0,0 0 0 0 0,0 0 0 0 0,0 0-1 0 0,0 0 1 0 0,0 0 0 0 0,0-1 0 0 0,0 1 0 0 0,0 0 0 0 0,0 0-1 0 0,0 0 1 0 0,0 0 0 0 0,0 0 0 0 0,0 0 0 0 0,1 0-1 0 0,4 9-2 0 0,-4-8 2 0 0,0-1 0 0 0,0 1 0 0 0,0 0 0 0 0,0-1 0 0 0,0 1 0 0 0,1-1 0 0 0,-1 0 0 0 0,0 1 0 0 0,0-1 0 0 0,1 0 0 0 0,-1 0 0 0 0,0 1 0 0 0,0-1 0 0 0,3-1 1 0 0,3 1-1 0 0,-1-4 0 0 0,2-1 0 0 0,-4-2 0 0 0,-3-1 0 0 0,-1 1-23 0 0,0 5-85 0 0,0 2 0 0 0,-2 1 27 0 0,-4 2 49 0 0,5-2-44 0 0,1-1 1 0 0,-3 2-99 0 0,-4 1 487 0 0,7-3-333 0 0,0 0-1 0 0,0 0 1 0 0,0 0-1 0 0,-1 0 1 0 0,1 0-1 0 0,0 0 0 0 0,0 0 1 0 0,0 0-1 0 0,0 0 1 0 0,-1 0-1 0 0,1 0 1 0 0,0 0-1 0 0,0 0 1 0 0,0 0-1 0 0,0 0 1 0 0,0 0-1 0 0,-1 0 1 0 0,1-1-1 0 0,0 1 1 0 0,0 0-1 0 0,0 0 1 0 0,0 0-1 0 0,0 0 1 0 0,0 0-1 0 0,0 0 1 0 0,-1-1-1 0 0,1 1 1 0 0,0 0-1 0 0,0 0 1 0 0,0 0-1 0 0,0 0 1 0 0,0-1-1 0 0,0 1 1 0 0,0 0-1 0 0,0 0 1 0 0,0 0-1 0 0,0 0 1 0 0,0-1-1 0 0,0 1 1 0 0,0 0-1 0 0,0 0 1 0 0,0 0-1 0 0,0 0 1 0 0,0-1-1 0 0,0 1 1 0 0,1-1-39 0 0,2-6 49 0 0,-2 1-2 0 0,-1 5-50 0 0,0 1-14 0 0,0 0 10 0 0,0 0-10 0 0,0 0-51 0 0,0 0-22 0 0,0 0-3 0 0,0 0-50 0 0,0 0-206 0 0,0 0-88 0 0,0 0-772 0 0,0 0-3030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1:11.664"/>
    </inkml:context>
    <inkml:brush xml:id="br0">
      <inkml:brushProperty name="width" value="0.05" units="cm"/>
      <inkml:brushProperty name="height" value="0.05" units="cm"/>
      <inkml:brushProperty name="color" value="#E71224"/>
    </inkml:brush>
  </inkml:definitions>
  <inkml:trace contextRef="#ctx0" brushRef="#br0">46 29 4688 0 0,'0'0'133'0'0,"0"0"51"0"0,0 0 128 0 0,0 0 52 0 0,0 0 11 0 0,0 0-33 0 0,0 0-139 0 0,0 0-62 0 0,0 0-11 0 0,0 0 0 0 0,0 0 12 0 0,0 0 2 0 0,0 0 0 0 0,0 0-2 0 0,0 0-4 0 0,0 0-2 0 0,0 0 0 0 0,0 0 4 0 0,0 0 16 0 0,0 0 4 0 0,0 0 0 0 0,0 0-6 0 0,0 0-22 0 0,0 0-10 0 0,0 0-2 0 0,0 0-4 0 0,0 0-16 0 0,0 0-4 0 0,0 0 0 0 0,0 0 0 0 0,0 0 0 0 0,0 0 0 0 0,0 0 0 0 0,0 0-6 0 0,0 0-20 0 0,0 0-1 0 0,0 0 20 0 0,0 0-1 0 0,0 0 0 0 0,0 0 27 0 0,0 0 12 0 0,0 0 1 0 0,0 0 4 0 0,0 0 17 0 0,0 0 10 0 0,0 0 1 0 0,0 0-8 0 0,0 0-34 0 0,0 0-12 0 0,0 0-2 0 0,0 0-7 0 0,0 0-26 0 0,0 0-2 0 0,0 0 20 0 0,0 0-1 0 0,0 0-9 0 0,0 0-11 0 0,0 0 3 0 0,0 0 1 0 0,0 0 0 0 0,0 0-2 0 0,0 0 1 0 0,0 0 14 0 0,0 0-15 0 0,0 0-1 0 0,0 0 16 0 0,0 0-2 0 0,0 0 50 0 0,0 0 25 0 0,0 0 2 0 0,0 0-11 0 0,0 0-48 0 0,0 0-31 0 0,0 0-2 0 0,0 0 14 0 0,0 0 4 0 0,0 0 10 0 0,0 0-14 0 0,0 0-8 0 0,0 0-2 0 0,0 0 0 0 0,0 0 0 0 0,0 0 0 0 0,0 0-2 0 0,0 0-4 0 0,0 0-2 0 0,0 0 0 0 0,0 0 0 0 0,0 0 5 0 0,0 0 16 0 0,0 0-2 0 0,-10 4 162 0 0,7-1-253 0 0,1-2 81 0 0,-2 3-125 0 0,8-5 514 0 0,1-2-415 0 0,-3 2 22 0 0,5-3-54 0 0,-2 0-15 0 0,-1-3 10 0 0,-3 6 44 0 0,-1 1 10 0 0,0 0 0 0 0,0 0 0 0 0,-2-1-11 0 0,-5 1-42 0 0,-2 5-11 0 0,5 2-12 0 0,2-5-36 0 0,-1 6 36 0 0,3-2 26 0 0,0-5 58 0 0,0-1 7 0 0,0 0-13 0 0,0 0-2 0 0,0 0 0 0 0,0 0 0 0 0,0 0 0 0 0,0 0 0 0 0,0 0 0 0 0,0 0 3 0 0,0 0 10 0 0,0 0 3 0 0,0 0 0 0 0,0 0 3 0 0,0 0 10 0 0,0 0 3 0 0,0 0 0 0 0,0 0-5 0 0,0 0-22 0 0,0-1-15 0 0,0-5-44 0 0,4-9 1 0 0,-4 13 48 0 0,5-7 95 0 0,-5 3-186 0 0,0 5 91 0 0,-1 0 0 0 0,-2-1-63 0 0,2 2-66 0 0,1 0 24 0 0,0 0 88 0 0,-1-1 12 0 0,-5-2-54 0 0,4 2-54 0 0,2 1 12 0 0,0 0 88 0 0,0 0 9 0 0,0 1-59 0 0,0-1-1 0 0,-1 0 1 0 0,1 0 0 0 0,0 0-1 0 0,0 1 1 0 0,-1-1-1 0 0,1 0 1 0 0,0 0 0 0 0,0 1-1 0 0,0-1 1 0 0,-1 0-1 0 0,1 1 1 0 0,0-1 0 0 0,0 0-1 0 0,0 1 1 0 0,0-1 0 0 0,0 0-1 0 0,-1 1 1 0 0,1-1-1 0 0,0 0 1 0 0,0 1 0 0 0,0-1-1 0 0,0 1 1 0 0,-4 18 122 0 0,2-16-182 0 0,2 1 48 0 0,6 7 78 0 0,-2-5-52 0 0,1-1-10 0 0,-2-1 11 0 0,-2-4 42 0 0,1 0 1 0 0,5-1-44 0 0,1-5 1 0 0,-7 4 42 0 0,0-1 1 0 0,2-4-44 0 0,-2-1 1 0 0,-1 7 42 0 0,-1 0 1 0 0,-4-1-44 0 0,-1 2-20 0 0,3 0-33 0 0,-5 3 32 0 0,0 2 11 0 0,3 2 0 0 0,0 1 0 0 0,1 2-10 0 0,4-8-44 0 0,0-1 1 0 0,5 6 42 0 0,3-3 11 0 0,-6-2 1 0 0,1-1-2 0 0,13 0 12 0 0,-14-2 32 0 0,2-6-33 0 0,0 0 1 0 0,-3 1 45 0 0,2-1 8 0 0,-6 0-51 0 0,2 6-13 0 0,1 1-1 0 0,0 0 0 0 0,0-1 0 0 0,-1 1 1 0 0,1 0-1 0 0,0-1 0 0 0,-1 1 0 0 0,1 0 1 0 0,0 0-1 0 0,-1-1 0 0 0,1 1 0 0 0,-1 0 1 0 0,1 0-1 0 0,0-1 0 0 0,-1 1 0 0 0,1 0 1 0 0,-1 0-1 0 0,1 0 0 0 0,-1 0 0 0 0,1 0 1 0 0,-1 0-1 0 0,1 0 0 0 0,0 0 0 0 0,-1 0 1 0 0,1 0-1 0 0,-1 0 0 0 0,1 0 0 0 0,-1 0 1 0 0,1 0-1 0 0,-1 0 0 0 0,1 0 0 0 0,-1 1 1 0 0,0-1-29 0 0,-5 2 5 0 0,3 0-40 0 0,0 3-3 0 0,3-4 25 0 0,0 0 74 0 0,3 2-11 0 0,-2-2 32 0 0,-1-1 11 0 0,-1-1-10 0 0,-2-2-44 0 0,2 2-10 0 0,1 1 0 0 0,0 0-1 0 0,0 0 1 0 0,-1-1-1 0 0,1 1 1 0 0,0 0 0 0 0,-1 0-1 0 0,1 0 1 0 0,0-1 0 0 0,-1 1-1 0 0,1 0 1 0 0,0 0-1 0 0,-1 0 1 0 0,1 0 0 0 0,-1 0-1 0 0,1 0 1 0 0,0 0-1 0 0,-1 0 1 0 0,1 0 0 0 0,-1 0-1 0 0,1 0 1 0 0,0 0-1 0 0,-1 0 1 0 0,1 0 0 0 0,0 0-1 0 0,-1 0 1 0 0,1 0-1 0 0,-1 0 1 0 0,1 0 0 0 0,0 1-1 0 0,-1-1 1 0 0,1 0 0 0 0,0 0-1 0 0,-1 0 1 0 0,1 1-1 0 0,-2 0-38 0 0,-5 3 28 0 0,2 2 1 0 0,5-3-33 0 0,0 3 22 0 0,0-4-11 0 0,0-2 64 0 0,4-2-22 0 0,0-4 1 0 0,-3 4 32 0 0,2 0-19 0 0,-2 1 40 0 0,-1 1 8 0 0,0 0 13 0 0,0-1-26 0 0,0-5-38 0 0,-1 3 22 0 0,-2-2-46 0 0,3 4-61 0 0,0 1-3 0 0,0-1 14 0 0,0-12-35 0 0,2 9 25 0 0,-1 3 43 0 0,0 0-44 0 0,-1 1 0 0 0,6-12-608 0 0,2 8-1523 0 0,-8 4 1599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1:17.709"/>
    </inkml:context>
    <inkml:brush xml:id="br0">
      <inkml:brushProperty name="width" value="0.05" units="cm"/>
      <inkml:brushProperty name="height" value="0.05" units="cm"/>
      <inkml:brushProperty name="color" value="#E71224"/>
    </inkml:brush>
  </inkml:definitions>
  <inkml:trace contextRef="#ctx0" brushRef="#br0">31 0 3968 0 0,'0'0'116'0'0,"0"0"44"0"0,0 0 121 0 0,0 0 51 0 0,0 0 11 0 0,0 0-18 0 0,0 0-77 0 0,0 0-31 0 0,0 0-7 0 0,0 0-20 0 0,0 0-71 0 0,0 0-30 0 0,0 0-7 0 0,0 0-2 0 0,0 0 0 0 0,0 0-3 0 0,0 0-10 0 0,0 0-3 0 0,0 0 0 0 0,0 0 2 0 0,0 0 12 0 0,0 0 2 0 0,0 0 0 0 0,0 0 0 0 0,0 0 0 0 0,0 0 0 0 0,0 0 0 0 0,0 0 10 0 0,0 0 46 0 0,0 0 22 0 0,0 0 2 0 0,0 0 0 0 0,0 0 0 0 0,0 0 0 0 0,0 0 0 0 0,0 0 0 0 0,0 0 0 0 0,0 0 0 0 0,0 0 0 0 0,0 0-11 0 0,0 0-38 0 0,0 0 5 0 0,0 0 4 0 0,0 0-2 0 0,0 0-4 0 0,0 0-2 0 0,0 0 0 0 0,0 0 2 0 0,0 0 13 0 0,0 0 8 0 0,0 0 1 0 0,0 0 4 0 0,0 0 17 0 0,0 0 10 0 0,0 0 1 0 0,0 0 0 0 0,0 0 0 0 0,0 0 0 0 0,0 0 0 0 0,0 0-8 0 0,0 0-35 0 0,0 0-18 0 0,0 0-3 0 0,0 0 14 0 0,0 0 64 0 0,0 0 30 0 0,0 0 4 0 0,0 0-26 0 0,0 0-96 0 0,0 0-14 0 0,0 0-7 0 0,1 1 2 0 0,5 2-49 0 0,0-1 27 0 0,-6-2-55 0 0,10 10 79 0 0,-3-7-23 0 0,-6-2 14 0 0,-1 0 17 0 0,0 5 4 0 0,0-4-18 0 0,-7 8 67 0 0,1 2-59 0 0,2-6 25 0 0,-2-5-51 0 0,-12 12 36 0 0,10-8-89 0 0,0-2 10 0 0,7-2 45 0 0,1-1 14 0 0,0 0 13 0 0,0 0 62 0 0,0 0 16 0 0,0 0 0 0 0,0-1-27 0 0,-1-6-106 0 0,-1 0-43 0 0,2 5-64 0 0,0 0 12 0 0,0 1 110 0 0,0 0-12 0 0,0 0 0 0 0,0 0 0 0 0,0-1 0 0 0,0 1 0 0 0,1 0 0 0 0,-1-1 0 0 0,1 1-1 0 0,-1 0 1 0 0,1 0 0 0 0,-1-1 0 0 0,1 1 0 0 0,-1 0 0 0 0,2-2 0 0 0,-1 3-99 0 0,0-2 1 0 0,2-4 29 0 0,-2 5 98 0 0,-1 1 9 0 0,0-1-15 0 0,4-2-42 0 0,1-4-11 0 0,3 3 0 0 0,-3 4 0 0 0,-4 1 0 0 0,-1-1 0 0 0,0 0 0 0 0,1 0 0 0 0,-1 0 0 0 0,1 0 0 0 0,-1 1 0 0 0,1-1 0 0 0,-1 0 0 0 0,0 0 0 0 0,1 1 0 0 0,-1-1 0 0 0,0 0 0 0 0,1 1 0 0 0,-1-1 0 0 0,0 0 0 0 0,1 1 0 0 0,-1-1 0 0 0,0 1 0 0 0,0-1 0 0 0,0 0 0 0 0,1 1 0 0 0,-1-1 0 0 0,0 1 0 0 0,0-1 0 0 0,0 1 0 0 0,0-1 0 0 0,0 0 0 0 0,0 1 0 0 0,0-1 0 0 0,0 2 0 0 0,0-2 0 0 0,1 8 0 0 0,-1 1 10 0 0,0-5 33 0 0,-1 2-32 0 0,-2 2-11 0 0,-2 0 10 0 0,1 0 33 0 0,-2 0-32 0 0,-1 0-11 0 0,2-5 10 0 0,3-2 33 0 0,-4 1-32 0 0,3-7-11 0 0,4 0 0 0 0,0-3 0 0 0,3 1 0 0 0,1 1 0 0 0,0 0 0 0 0,2 4 10 0 0,-6 2 45 0 0,-1 0 14 0 0,0 0-4 0 0,-1 0-11 0 0,1 0-56 0 0,0 0 1 0 0,-1-1-1 0 0,1 1 1 0 0,-1 0-1 0 0,1 0 1 0 0,-1-1-1 0 0,1 1 1 0 0,0 0-1 0 0,-1-1 0 0 0,1 1 1 0 0,0 0-1 0 0,-1-1 1 0 0,1 1-1 0 0,0 0 1 0 0,0-1-1 0 0,-1 1 1 0 0,1-1-1 0 0,0 1 1 0 0,0-1-1 0 0,0 1 1 0 0,-1 0-1 0 0,1-2 1 0 0,0 1-7 0 0,0-8-3 0 0,1 7-19 0 0,0-1-1 0 0,1 1 1 0 0,-1 0-1 0 0,0-1 1 0 0,1 1-1 0 0,0 0 0 0 0,0 0 1 0 0,1-2-1 0 0,7-9-56 0 0,-9 12 34 0 0,-1 1-11 0 0,0 0 0 0 0,0 0 0 0 0,0 0 25 0 0,0 0 98 0 0,0 0 9 0 0,0 0-4 0 0,0 0-30 0 0,0 0-112 0 0,0 0-13 0 0,0 2-175 0 0,0 0 0 0 0,0 0 1 0 0,0-1-1 0 0,-1 1 0 0 0,1 0 0 0 0,-1 0 1 0 0,1 0-1 0 0,-2 2 0 0 0,2-3 382 0 0,-1 0-494 0 0,-1 5 377 0 0,0-5-3900 0 0,2-1-176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3:31:26.810"/>
    </inkml:context>
    <inkml:brush xml:id="br0">
      <inkml:brushProperty name="width" value="0.05" units="cm"/>
      <inkml:brushProperty name="height" value="0.05" units="cm"/>
      <inkml:brushProperty name="color" value="#E71224"/>
    </inkml:brush>
  </inkml:definitions>
  <inkml:trace contextRef="#ctx0" brushRef="#br0">62 19 4464 0 0,'0'0'99'0'0,"0"0"11"0"0,0 0 10 0 0,0 0 32 0 0,0 0 107 0 0,0 0 42 0 0,0 0 10 0 0,0 0 2 0 0,0 0 7 0 0,0 0 7 0 0,0 0 1 0 0,0 0 2 0 0,0 0 12 0 0,0 0 2 0 0,0 0 0 0 0,0 0-22 0 0,0 0-88 0 0,0 0-40 0 0,0 0-8 0 0,0 0-8 0 0,0 0-22 0 0,0 0-10 0 0,0 0-2 0 0,0 0 4 0 0,0 0 17 0 0,0 0 10 0 0,0 0 1 0 0,0 0-2 0 0,0 0-4 0 0,0 0-2 0 0,0 0 0 0 0,0 0-4 0 0,0 0-18 0 0,0 0-8 0 0,0 0-2 0 0,0 0 4 0 0,0 0 16 0 0,0 0 4 0 0,0 0 0 0 0,0 0 12 0 0,0 0 52 0 0,0 0 28 0 0,0 0 4 0 0,0 0-6 0 0,0 0-22 0 0,0 0-10 0 0,0 0-2 0 0,0 0-10 0 0,0 0-39 0 0,0 0-20 0 0,0 0-3 0 0,-1 1-11 0 0,-5 2-45 0 0,1 1-23 0 0,3-2-63 0 0,-12 7 136 0 0,12-8-80 0 0,0 1 0 0 0,0-1 0 0 0,0 1-1 0 0,0 0 1 0 0,0 0 0 0 0,0 0 0 0 0,-2 3 0 0 0,-2 2 53 0 0,7-6-165 0 0,2 2 33 0 0,-2-2-22 0 0,4 1 33 0 0,1-1 24 0 0,-4-1 56 0 0,-1 1-2 0 0,3 2-15 0 0,4-3-58 0 0,-1 0-59 0 0,-2-5 48 0 0,-4 5 15 0 0,-1 0 1 0 0,0 0 0 0 0,1 0 0 0 0,-1 0 0 0 0,0-1 0 0 0,0 1 0 0 0,1 0 0 0 0,-1 0 0 0 0,0-1 0 0 0,0 1 0 0 0,0 0 0 0 0,1 0 0 0 0,-1-1 0 0 0,0 1 0 0 0,0 0 0 0 0,0-1 0 0 0,0 1 0 0 0,0 0 0 0 0,1-1 0 0 0,-1 1 0 0 0,0 0 0 0 0,0-1 0 0 0,0 1 0 0 0,0 0 0 0 0,0-1 0 0 0,0 1 0 0 0,0 0 0 0 0,0-1 0 0 0,0 1 0 0 0,0 0 0 0 0,0-1 0 0 0,-1 1 0 0 0,1 0 0 0 0,0 0 0 0 0,0-1 0 0 0,0 1 0 0 0,0-1-1 0 0,-1 1 2 0 0,1-1 0 0 0,-1 1 0 0 0,1-1 0 0 0,0 0-1 0 0,0 1 1 0 0,-1-1 0 0 0,1 0 0 0 0,0 1-1 0 0,0-1 1 0 0,0 0 0 0 0,-1 1 0 0 0,1-1 0 0 0,0 0-1 0 0,0-1 1 0 0,0 1 58 0 0,-1 1-3 0 0,-7-3-31 0 0,2-1-30 0 0,3 3-54 0 0,-4 2 45 0 0,-2 3 14 0 0,0 3 0 0 0,1-3 10 0 0,7-3 22 0 0,1-1-74 0 0,1 1-12 0 0,0 0 52 0 0,-1-1 0 0 0,1 1 0 0 0,0 0 0 0 0,-1-1 0 0 0,1 1 0 0 0,0-1 0 0 0,-1 1 0 0 0,1-1 0 0 0,0 1 0 0 0,0-1 0 0 0,-1 0 0 0 0,1 1 0 0 0,0-1 0 0 0,0 0 0 0 0,-1 0 0 0 0,1 0 0 0 0,0 1 0 0 0,0-1 0 0 0,0 0 0 0 0,0 0 0 0 0,-1 0 0 0 0,1 0 0 0 0,0 0 0 0 0,0 0 0 0 0,0-1 0 0 0,0 1 0 0 0,-1 0 0 0 0,1 0 0 0 0,0-1 0 0 0,0 1 0 0 0,0 0 0 0 0,-1-1 0 0 0,2 0-1 0 0,1 0 8 0 0,15-1 103 0 0,-18 2-105 0 0,1 0 1 0 0,0 0-1 0 0,0 0 0 0 0,-1 0 1 0 0,1-1-1 0 0,0 1 0 0 0,-1 0 0 0 0,1 0 1 0 0,0-1-1 0 0,-1 1 0 0 0,1 0 1 0 0,0-1-1 0 0,-1 1 0 0 0,1-1 1 0 0,0 1-1 0 0,-1-1 0 0 0,1 1 1 0 0,0-2-1 0 0,13-5 8 0 0,-7 2-11 0 0,-1 0-1 0 0,-3 1 2 0 0,2-5-12 0 0,-5 7-32 0 0,0-3 43 0 0,0 4 2 0 0,0 1-1 0 0,0 0 1 0 0,0 0 0 0 0,-1 0-1 0 0,1-1 1 0 0,0 1 0 0 0,0 0-1 0 0,0 0 1 0 0,-1 0-1 0 0,1 0 1 0 0,0 0 0 0 0,0 0-1 0 0,-1 0 1 0 0,1-1 0 0 0,0 1-1 0 0,-1 0 1 0 0,1 0-1 0 0,0 0 1 0 0,0 0 0 0 0,-1 0-1 0 0,1 0 1 0 0,0 0 0 0 0,0 0-1 0 0,-1 0 1 0 0,1 1-1 0 0,0-1 1 0 0,0 0 0 0 0,-1 0-1 0 0,1 0 1 0 0,-1 0 0 0 0,-9 0-53 0 0,7 0 51 0 0,2 0 30 0 0,1 0-84 0 0,1 0-2 0 0,2 0 62 0 0,-3 0 70 0 0,0 0-27 0 0,0 0-106 0 0,0 0-11 0 0,2 0 14 0 0,4 0 54 0 0,-5-1 43 0 0,-1-5-18 0 0,0 4 45 0 0,0 2-2 0 0,0 0-4 0 0,0 0-26 0 0,-1 0-86 0 0,-7 0 34 0 0,-1-2 14 0 0,0 5-11 0 0,-2 6-36 0 0,9-5 38 0 0,1-1 14 0 0,-10 7-7 0 0,7-9 2 0 0,1-1 0 0 0,-7 8 0 0 0,4-2 0 0 0,3 3-11 0 0,2-7-21 0 0,19 10 75 0 0,-17-12-43 0 0,-1 1 0 0 0,1-1 0 0 0,0 1 0 0 0,0-1 0 0 0,0 0 0 0 0,0 1 0 0 0,-1-1 0 0 0,1 0 0 0 0,0 1 0 0 0,0-1 0 0 0,0 0 0 0 0,0 0 0 0 0,0 0 0 0 0,0 0 0 0 0,0 0 0 0 0,0 0 0 0 0,-1 0 0 0 0,3 0 0 0 0,0-1 0 0 0,5 0 0 0 0,1-1 4 0 0,-8 2-5 0 0,11 0-120 0 0,-11 0 175 0 0,-1 0 10 0 0,0 0 0 0 0,-2-3 0 0 0,-14 1 0 0 0,7 3-65 0 0,-3 2 2 0 0,7-2-1 0 0,2-2-1 0 0,-2 0 2 0 0,5 1-1 0 0,0 0 0 0 0,0 0 0 0 0,0-1 0 0 0,-1 1 0 0 0,1 0 0 0 0,0 0 0 0 0,0 0 0 0 0,0 0 0 0 0,-1 0 0 0 0,1 0 0 0 0,0 0 0 0 0,0 0 0 0 0,-1-1 0 0 0,1 1 0 0 0,0 0 0 0 0,0 0 0 0 0,0 0 0 0 0,-1 0 0 0 0,1 0 0 0 0,0 0 0 0 0,0 0 0 0 0,-1 0 0 0 0,1 0 0 0 0,0 1 0 0 0,0-1 0 0 0,0 0 0 0 0,-1 0 0 0 0,1 0 0 0 0,0 0 0 0 0,0 0 0 0 0,0 0 0 0 0,-1 0 0 0 0,1 0 0 0 0,0 1 0 0 0,0-1 0 0 0,0 0 0 0 0,-1 0 0 0 0,1 0 0 0 0,0 0 0 0 0,0 1 0 0 0,0-1 0 0 0,0 0 0 0 0,0 0 0 0 0,0 0 0 0 0,-1 1 0 0 0,1-1 0 0 0,0 0 0 0 0,0 0 0 0 0,0 0 0 0 0,0 1 0 0 0,-5 10-1 0 0,2-5-9 0 0,2-3-33 0 0,2 7 33 0 0,3-3-1 0 0,-2-5 8 0 0,0 0 0 0 0,0-1 0 0 0,0 1 1 0 0,0-1-1 0 0,0 0 0 0 0,0 1 0 0 0,0-1 0 0 0,0 0 1 0 0,1 0-1 0 0,-1-1 0 0 0,0 1 0 0 0,1 0 0 0 0,-1-1 1 0 0,0 1-1 0 0,1-1 0 0 0,-1 0 0 0 0,1 0 0 0 0,4 0 1 0 0,-2-3 2 0 0,0 1 0 0 0,3-1 0 0 0,0-1 0 0 0,-7 4 0 0 0,-1 0 1 0 0,1-1-1 0 0,-1 1 0 0 0,1 0 0 0 0,-1 0 1 0 0,1 0-1 0 0,-1-1 0 0 0,1 1 1 0 0,-1 0-1 0 0,1 0 0 0 0,-1-1 1 0 0,0 1-1 0 0,1-1 0 0 0,-1 1 0 0 0,1 0 1 0 0,-1-1-1 0 0,0 1 0 0 0,1-1 1 0 0,-1 1-1 0 0,0-1 0 0 0,0 1 0 0 0,1-1 1 0 0,-1 1-1 0 0,0-1 0 0 0,0 1 1 0 0,0-1-1 0 0,0 1 0 0 0,1-1 0 0 0,-1 1 1 0 0,0-1-1 0 0,0 1 0 0 0,0-1 1 0 0,0 1-1 0 0,-1-2 0 0 0,1 1 54 0 0,0 0-1 0 0,0-4-32 0 0,0 3 22 0 0,-5-3-32 0 0,-2-1-11 0 0,1 2 0 0 0,-1 3-11 0 0,5 2-32 0 0,-1 2 22 0 0,2-3-32 0 0,2 1-1 0 0,2 2 54 0 0,-3-2-21 0 0,0-1-308 0 0,-1 0-158 0 0,-7 3-30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5:58.352"/>
    </inkml:context>
    <inkml:brush xml:id="br0">
      <inkml:brushProperty name="width" value="0.05" units="cm"/>
      <inkml:brushProperty name="height" value="0.05" units="cm"/>
      <inkml:brushProperty name="color" value="#004F8B"/>
    </inkml:brush>
  </inkml:definitions>
  <inkml:trace contextRef="#ctx0" brushRef="#br0">184 3 5496 0 0,'0'0'269'0'0,"0"0"158"0"0,0 0 70 0 0,0 0 14 0 0,0 0-23 0 0,0 0-100 0 0,0 0-42 0 0,0 0-8 0 0,0 0-13 0 0,0 0-45 0 0,0 0-21 0 0,0 0-3 0 0,0 0-12 0 0,0 0-52 0 0,-11-2 1220 0 0,-18 20-172 0 0,28-17-1104 0 0,-16 10 408 0 0,-1 12 208 0 0,17-21-624 0 0,-16 13 649 0 0,9-6-458 0 0,0 0 1 0 0,-8 15 0 0 0,0-10 2 0 0,14-10-275 0 0,2-1-11 0 0,-16 17 310 0 0,10-12-346 0 0,-2 0 0 0 0,3-1 0 0 0,1 1-14 0 0,3-7-62 0 0,1-1-27 0 0,0 0-8 0 0,0 0-26 0 0,0 0-107 0 0,0 0-48 0 0,0 0-10 0 0,0 0-32 0 0,0 0-122 0 0,0 0-50 0 0,0 0-8 0 0,0 0-50 0 0,1-1-190 0 0,3-2-78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9T03:01:14.439"/>
    </inkml:context>
    <inkml:brush xml:id="br0">
      <inkml:brushProperty name="width" value="0.05" units="cm"/>
      <inkml:brushProperty name="height" value="0.05" units="cm"/>
      <inkml:brushProperty name="color" value="#004F8B"/>
    </inkml:brush>
  </inkml:definitions>
  <inkml:trace contextRef="#ctx0" brushRef="#br0">37 5 6416 0 0,'0'0'136'0'0,"0"0"32"0"0,0 0 8 0 0,0 0 16 0 0,0 0-192 0 0,0 0 0 0 0,0 0 0 0 0,-9-5 0 0 0,0 5-416 0 0,0 0-128 0 0,9 0-16 0 0,-9 0-8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9T03:01:40.875"/>
    </inkml:context>
    <inkml:brush xml:id="br0">
      <inkml:brushProperty name="width" value="0.05" units="cm"/>
      <inkml:brushProperty name="height" value="0.05" units="cm"/>
      <inkml:brushProperty name="color" value="#004F8B"/>
    </inkml:brush>
  </inkml:definitions>
  <inkml:trace contextRef="#ctx0" brushRef="#br0">1 1 11088 0 0,'9'4'240'0'0,"0"1"48"0"0,4-2 16 0 0,-3 1 16 0 0,3-4-256 0 0,1 0-64 0 0,-5 0 0 0 0,0 0 0 0 0,0 0-184 0 0,-9 0-40 0 0,0 0-16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28:54.302"/>
    </inkml:context>
    <inkml:brush xml:id="br0">
      <inkml:brushProperty name="width" value="0.05" units="cm"/>
      <inkml:brushProperty name="height" value="0.05" units="cm"/>
    </inkml:brush>
  </inkml:definitions>
  <inkml:trace contextRef="#ctx0" brushRef="#br0">29 2 5640 0 0,'0'-1'293'0'0,"0"1"-892"0"0,0 0 920 0 0,0-1 1345 0 0,0 1 546 0 0,0 0-1931 0 0,0 0-7 0 0,0 0-13 0 0,0 0-45 0 0,0 0-21 0 0,0 0-3 0 0,0 0-16 0 0,0 0-67 0 0,0 0-28 0 0,0 0-7 0 0,-1 1-14 0 0,-1 1-32 0 0,1-2 52 0 0,1 0 16 0 0,0 0 0 0 0,0 0 10 0 0,0 0 48 0 0,0 0 26 0 0,0 0 4 0 0,0 0 6 0 0,-3 6 528 0 0,0 3 3752 0 0,3-8-4413 0 0,0-1 23 0 0,0 0-12 0 0,0 0-4 0 0,0 0 0 0 0,0 0 0 0 0,0 0 6 0 0,0 0 22 0 0,0 0 10 0 0,0 0 2 0 0,0 0 2 0 0,0 0 4 0 0,-8 16 2411 0 0,6-11-2810 0 0,0 4 289 0 0,2-1 0 0 0,0 1 0 0 0,0-6 0 0 0,0-2 11 0 0,0-1 42 0 0,0 0 17 0 0,0 0 23 0 0,0 0 8 0 0,0 0-29 0 0,0 0-6 0 0,0 0 4 0 0,0 1-10 0 0,0 2-48 0 0,0 0-12 0 0,0 9 80 0 0,0-11 0 0 0,0-1 16 0 0,0 0 0 0 0,1 12-336 0 0,0-8 240 0 0,-1 0 0 0 0,-2 2 0 0 0,1 0 11 0 0,0-4 32 0 0,-3 17-22 0 0,3-18 32 0 0,1 0 1 0 0,0 4-33 0 0,0-4 266 0 0,0-3-3138 0 0,0 2 2308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28:57.571"/>
    </inkml:context>
    <inkml:brush xml:id="br0">
      <inkml:brushProperty name="width" value="0.05" units="cm"/>
      <inkml:brushProperty name="height" value="0.05" units="cm"/>
    </inkml:brush>
  </inkml:definitions>
  <inkml:trace contextRef="#ctx0" brushRef="#br0">42 29 3816 0 0,'0'0'109'0'0,"-2"-9"-43"0"0,1 6 7647 0 0,1 3-7585 0 0,0 0-10 0 0,0 0-38 0 0,-1 0-9 0 0,1 0 22 0 0,0 0 17 0 0,0 0 2 0 0,0 0 0 0 0,0 0 24 0 0,0 0 100 0 0,0 0 41 0 0,0 0 10 0 0,0 0-37 0 0,-1 0-159 0 0,-1 1-63 0 0,1 0 53 0 0,1-1-5 0 0,0 0-10 0 0,0-1-30 0 0,0 1 0 0 0,0 0 0 0 0,0-1 0 0 0,0 1 0 0 0,0-1 1 0 0,0 1-1 0 0,0 0 0 0 0,0-1 0 0 0,0 1 0 0 0,-1 0 0 0 0,1-1 0 0 0,0 1 1 0 0,0-1-1 0 0,0 1 0 0 0,-1 0 0 0 0,1 0 0 0 0,0-1 0 0 0,0 1 1 0 0,-1 0-1 0 0,1-1 0 0 0,0 1 0 0 0,0 0 0 0 0,-1 0 0 0 0,1 0 1 0 0,0-1-1 0 0,-1 1 0 0 0,1 0 0 0 0,-1 0 0 0 0,1 0 0 0 0,0 0 1 0 0,-1-1-1 0 0,1 1 0 0 0,0 0 0 0 0,-1 0 0 0 0,-6-4 844 0 0,7 4-796 0 0,0 0 17 0 0,-7-3 1931 0 0,4 2-1979 0 0,3 1 14 0 0,0 0 10 0 0,0 0 1 0 0,0 0-12 0 0,0 0-12 0 0,-2 3-44 0 0,-1-2-24 0 0,3-1-57 0 0,0 0-4 0 0,0 0 3 0 0,0 0 0 0 0,-4 2-1668 0 0,4-2 369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29:08.137"/>
    </inkml:context>
    <inkml:brush xml:id="br0">
      <inkml:brushProperty name="width" value="0.05" units="cm"/>
      <inkml:brushProperty name="height" value="0.05" units="cm"/>
    </inkml:brush>
  </inkml:definitions>
  <inkml:trace contextRef="#ctx0" brushRef="#br0">50 98 5640 0 0,'0'0'165'0'0,"0"0"6"0"0,0 0-65 0 0,0 0-36 0 0,0 0-6 0 0,0 0 2 0 0,0 0 12 0 0,0 0 12 0 0,0 0 46 0 0,2-4 1990 0 0,0 0-2155 0 0,11-23-494 0 0,-11 24 11 0 0,-2 6 273 0 0,0-1 223 0 0,0-1-123 0 0,3-6-345 0 0,-3 4 543 0 0,0 4 630 0 0,4-12-7 0 0,-4 7-684 0 0,-5-7 1964 0 0,5 8-1898 0 0,0 1 2 0 0,0 0 12 0 0,-1-1 1 0 0,-2-4-29 0 0,-1-2 270 0 0,3 7-235 0 0,1 0 11 0 0,0 0-6 0 0,0 0-5 0 0,0 0-10 0 0,0 0-3 0 0,0 0 0 0 0,-1-1 112 0 0,-1 0 0 0 0,1 0 0 0 0,0-1 1 0 0,0 1-1 0 0,0 0 0 0 0,-1 0 0 0 0,1 0 1 0 0,0-1-1 0 0,0 1 0 0 0,1-1 1 0 0,-1 1-1 0 0,0-1 0 0 0,0 1 0 0 0,0-3 1 0 0,1 4-127 0 0,0 0 10 0 0,0 0 10 0 0,0 0-1 0 0,0 0-10 0 0,0 0-3 0 0,-7-4 888 0 0,4 2-958 0 0,2 1 60 0 0,-1 1 12 0 0,1 0 10 0 0,1 0-4 0 0,0 0-17 0 0,-2 0-34 0 0,1 0 38 0 0,1 0 32 0 0,0 1 5 0 0,-1 0-32 0 0,0-1-112 0 0,-10 6 639 0 0,9-4-591 0 0,-5 6-16 0 0,7-8-61 0 0,-7 14-2325 0 0,7-14 2346 0 0,0 1-96 0 0,0 0 1 0 0,0 0-1 0 0,0 0 1 0 0,0 0-1 0 0,0 0 0 0 0,0 0 1 0 0,1-1-1 0 0,-1 1 1 0 0,0 0-1 0 0,0 0 1 0 0,1 0-1 0 0,-1 0 0 0 0,0 0 1 0 0,2 1-1 0 0,-2-2-326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03.261"/>
    </inkml:context>
    <inkml:brush xml:id="br0">
      <inkml:brushProperty name="width" value="0.05" units="cm"/>
      <inkml:brushProperty name="height" value="0.05" units="cm"/>
    </inkml:brush>
  </inkml:definitions>
  <inkml:trace contextRef="#ctx0" brushRef="#br0">91 22 7056 0 0,'0'0'157'0'0,"0"0"23"0"0,0 0 12 0 0,1-15 929 0 0,-1 9 910 0 0,-6 11 1320 0 0,-1 3-3590 0 0,0-2 367 0 0,1 0 0 0 0,0 0 0 0 0,-5 8 0 0 0,5-6-57 0 0,0 0-4 0 0,1 0 1 0 0,0 0 0 0 0,1 1-1 0 0,0-1 1 0 0,0 1 0 0 0,1 0-1 0 0,-4 19 1 0 0,3-12-58 0 0,4-15-10 0 0,0 10 54 0 0,0-7-52 0 0,1 0 0 0 0,-1 0 0 0 0,1 0 0 0 0,-1-1 0 0 0,1 1 0 0 0,0 0 1 0 0,0 0-1 0 0,1-1 0 0 0,-1 1 0 0 0,3 3 0 0 0,-3-5 3 0 0,0-1 0 0 0,0 1-1 0 0,0-1 1 0 0,0 1 0 0 0,1-1 0 0 0,-1 1 0 0 0,0-1 0 0 0,1 0 0 0 0,-1 0-1 0 0,1 0 1 0 0,-1 0 0 0 0,1 0 0 0 0,0 0 0 0 0,-1 0 0 0 0,1 0 0 0 0,0-1-1 0 0,-1 1 1 0 0,1-1 0 0 0,0 1 0 0 0,0-1 0 0 0,0 0 0 0 0,2 1 0 0 0,4-1 12 0 0,-1 1 1 0 0,0 0 0 0 0,8 2-1 0 0,-10-2 11 0 0,0 0 0 0 0,-1 0-1 0 0,1-1 1 0 0,0 1 0 0 0,0-1-1 0 0,-1 0 1 0 0,10-1 0 0 0,29-11 249 0 0,-30 8-154 0 0,0 1 1 0 0,18-3 0 0 0,-25 4-113 0 0,0 1 1 0 0,-1-1-1 0 0,1 0 1 0 0,-1-1 0 0 0,1 1-1 0 0,-1-1 1 0 0,0 0-1 0 0,0 0 1 0 0,0-1 0 0 0,0 1-1 0 0,0-1 1 0 0,-1 0 0 0 0,7-8-1 0 0,3-2 147 0 0,-12 13-131 0 0,0 0 0 0 0,-1 0 0 0 0,1 0 0 0 0,-1 0-1 0 0,0 0 1 0 0,1-1 0 0 0,-1 1 0 0 0,0 0 0 0 0,0-1 0 0 0,0 1-1 0 0,0-1 1 0 0,0 1 0 0 0,0-1 0 0 0,0 0 0 0 0,0 1 0 0 0,-1-1-1 0 0,1 0 1 0 0,-1 0 0 0 0,1 1 0 0 0,-1-1 0 0 0,0 0 0 0 0,0 0-1 0 0,0 0 1 0 0,1 0 0 0 0,-2 1 0 0 0,1-1 0 0 0,0-2-1 0 0,-1 0 15 0 0,0 0 0 0 0,0 0 0 0 0,0 0 0 0 0,-1 1 0 0 0,1-1 0 0 0,-1 0-1 0 0,0 1 1 0 0,0 0 0 0 0,0-1 0 0 0,-1 1 0 0 0,1 0 0 0 0,-1 0-1 0 0,0 0 1 0 0,0 0 0 0 0,0 1 0 0 0,0-1 0 0 0,0 1 0 0 0,-4-3-1 0 0,-14-13 81 0 0,19 16-113 0 0,-1-1 0 0 0,1 1 0 0 0,-1 0 0 0 0,1-1 0 0 0,-1 1 0 0 0,0 0 0 0 0,0 0 0 0 0,0 1 0 0 0,0-1 0 0 0,0 1 0 0 0,0-1 0 0 0,0 1 0 0 0,-1 0 0 0 0,1 0 0 0 0,0 1 0 0 0,-5-1-1 0 0,3 1-9 0 0,-4-1 3 0 0,0 2 1 0 0,-17 1 0 0 0,22-1-16 0 0,1 0 0 0 0,-1 0 0 0 0,1 1 0 0 0,-1-1 0 0 0,1 0 0 0 0,0 1 0 0 0,0 0 0 0 0,0 0 0 0 0,0 0 0 0 0,-5 4-1 0 0,-1 2-82 0 0,-3 3-343 0 0,11-11 390 0 0,0 1 0 0 0,1 0 0 0 0,-1-1 0 0 0,0 1-1 0 0,1-1 1 0 0,-1 1 0 0 0,0-1 0 0 0,0 1 0 0 0,1-1 0 0 0,-1 1-1 0 0,0-1 1 0 0,0 0 0 0 0,0 0 0 0 0,0 1 0 0 0,-1-1 0 0 0,1 0 0 0 0,0 0 0 0 0,0 1 0 0 0,1-1 1 0 0,-1 0-1 0 0,0 0 0 0 0,0 1 0 0 0,0-1 1 0 0,0 0-1 0 0,1 1 0 0 0,-1-1 0 0 0,0 1 1 0 0,0-1-1 0 0,1 1 0 0 0,-1 0 0 0 0,0 0 1 0 0,0-1-186 0 0,-1 4 571 0 0,1-1-3400 0 0,1-3 2379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03.924"/>
    </inkml:context>
    <inkml:brush xml:id="br0">
      <inkml:brushProperty name="width" value="0.05" units="cm"/>
      <inkml:brushProperty name="height" value="0.05" units="cm"/>
    </inkml:brush>
  </inkml:definitions>
  <inkml:trace contextRef="#ctx0" brushRef="#br0">144 12 9320 0 0,'0'0'201'0'0,"-1"1"-4"0"0,-16 14-155 0 0,-58 53 1838 0 0,70-64-1750 0 0,0 1 0 0 0,0 0 0 0 0,0 0 0 0 0,1 0 1 0 0,0 0-1 0 0,0 1 0 0 0,0 0 0 0 0,1 0 0 0 0,-1 0 0 0 0,-2 8 1 0 0,6-13-131 0 0,0-1 0 0 0,0 1 1 0 0,-1-1-1 0 0,1 0 1 0 0,0 1-1 0 0,0-1 1 0 0,0 1-1 0 0,0-1 0 0 0,0 1 1 0 0,0-1-1 0 0,0 1 1 0 0,0-1-1 0 0,0 1 1 0 0,0-1-1 0 0,0 1 0 0 0,0-1 1 0 0,0 1-1 0 0,0-1 1 0 0,0 0-1 0 0,0 1 1 0 0,0-1-1 0 0,1 1 0 0 0,-1-1 1 0 0,0 1-1 0 0,0-1 1 0 0,1 0-1 0 0,-1 1 1 0 0,0-1-1 0 0,1 1 0 0 0,-1-1 1 0 0,0 0-1 0 0,1 0 1 0 0,-1 1-1 0 0,1 0 2 0 0,-1-1-8 0 0,1 1 0 0 0,-1 0 0 0 0,1 0 0 0 0,-1 0 1 0 0,1-1-1 0 0,-1 1 0 0 0,1 0 0 0 0,-1-1 0 0 0,1 1 1 0 0,0 0-1 0 0,-1-1 0 0 0,1 1 0 0 0,0-1 0 0 0,0 1 1 0 0,0-1-1 0 0,-1 1 0 0 0,1-1 0 0 0,0 0 0 0 0,0 1 1 0 0,0-1-1 0 0,0 0 0 0 0,0 0 0 0 0,-1 1 0 0 0,1-1 1 0 0,0 0-1 0 0,0 0 0 0 0,0 0 0 0 0,0 0 0 0 0,0 0 1 0 0,1-1-1 0 0,5 1-69 0 0,23 11-352 0 0,-25-9 374 0 0,0 0 0 0 0,0 0 0 0 0,1 0 1 0 0,-1-1-1 0 0,1 0 0 0 0,-1 0 0 0 0,8 1 1 0 0,0-2 53 0 0,1-1 0 0 0,-1 0 0 0 0,1 0 0 0 0,-1-1 0 0 0,0-1 0 0 0,1 0 0 0 0,23-10 0 0 0,-16 5 212 0 0,-17 7-146 0 0,0 0 1 0 0,0 0-1 0 0,0-1 0 0 0,-1 0 0 0 0,1 1 1 0 0,-1-1-1 0 0,1 0 0 0 0,-1 0 0 0 0,0-1 1 0 0,0 1-1 0 0,0-1 0 0 0,4-4 1 0 0,-6 5-8 0 0,1 0 1 0 0,-1 1 0 0 0,0-1-1 0 0,0 0 1 0 0,0 0 0 0 0,0 0-1 0 0,0 0 1 0 0,-1-1 0 0 0,1 1-1 0 0,-1 0 1 0 0,1 0 0 0 0,-1 0-1 0 0,0 0 1 0 0,0-1 0 0 0,0 1-1 0 0,0 0 1 0 0,0 0 0 0 0,0-1-1 0 0,-1 1 1 0 0,1 0 0 0 0,-1 0-1 0 0,1 0 1 0 0,-1 0 0 0 0,-1-3-1 0 0,-3-3 209 0 0,0 0-1 0 0,0 1 1 0 0,0 0-1 0 0,-11-12 0 0 0,14 17-242 0 0,-5-3 31 0 0,1 0 0 0 0,-1 0 1 0 0,0 0-1 0 0,-1 1 1 0 0,1 0-1 0 0,-1 1 1 0 0,0 0-1 0 0,-9-3 1 0 0,-18-1 48 0 0,26 7-47 0 0,-9 4 6 0 0,15-4-65 0 0,-9 5 0 0 0,9-3 0 0 0,-1-1 0 0 0,-10 10 0 0 0,-2 1-93 0 0,15-11 84 0 0,0 0 0 0 0,0-1 0 0 0,0 1 0 0 0,0 0 0 0 0,0 0 0 0 0,0 0-1 0 0,1-1 1 0 0,-1 1 0 0 0,0 0 0 0 0,1 0 0 0 0,-1 0 0 0 0,0 0 0 0 0,1 0 0 0 0,-1 2 0 0 0,-1 1-11 0 0,0-1-204 0 0,1 1-1 0 0,-1 0 0 0 0,1 0 1 0 0,0 0-1 0 0,0 0 1 0 0,0 0-1 0 0,0 0 1 0 0,1 1-1 0 0,0-1 0 0 0,0 0 1 0 0,0 0-1 0 0,0 0 1 0 0,1 0-1 0 0,-1 0 1 0 0,3 8-1 0 0,-2-4-588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04.752"/>
    </inkml:context>
    <inkml:brush xml:id="br0">
      <inkml:brushProperty name="width" value="0.05" units="cm"/>
      <inkml:brushProperty name="height" value="0.05" units="cm"/>
    </inkml:brush>
  </inkml:definitions>
  <inkml:trace contextRef="#ctx0" brushRef="#br0">188 0 6840 0 0,'0'0'308'0'0,"0"0"84"0"0,-2 1 37 0 0,-25 15 1284 0 0,0 0 1 0 0,0 2-1 0 0,-24 22 0 0 0,47-35-1653 0 0,-1 0-1 0 0,1 1 1 0 0,0 0-1 0 0,1 0 1 0 0,-1 0-1 0 0,1 0 1 0 0,0 0-1 0 0,-2 11 1 0 0,4-16-50 0 0,-3 12-10 0 0,0 0 0 0 0,1 0 0 0 0,0 1 0 0 0,1-1 0 0 0,1 1 0 0 0,0 14 0 0 0,6-5 0 0 0,-4-21 0 0 0,-1-1 0 0 0,1 1 0 0 0,-1 0 0 0 0,1 0 0 0 0,0-1 0 0 0,0 1 0 0 0,0 0 0 0 0,0-1 0 0 0,0 1 0 0 0,0-1 0 0 0,0 1 0 0 0,0-1 0 0 0,0 0 0 0 0,1 1 0 0 0,-1-1 0 0 0,1 0 0 0 0,-1 0 0 0 0,1 0 0 0 0,2 1 0 0 0,-1 0 0 0 0,0 0 0 0 0,0-1 0 0 0,0 0 0 0 0,1 1 0 0 0,-1-1 0 0 0,0-1 0 0 0,0 1 0 0 0,1 0 0 0 0,-1-1 0 0 0,1 0 0 0 0,-1 0 0 0 0,0 0 0 0 0,6 0 0 0 0,7-2 0 0 0,22-7 0 0 0,-3 2 0 0 0,-28 6 47 0 0,-1-1 1 0 0,1 0-1 0 0,-1 0 1 0 0,1 0-1 0 0,-1-1 1 0 0,0 0-1 0 0,0 0 1 0 0,11-8-1 0 0,2-3 274 0 0,20-21 0 0 0,-26 23-167 0 0,-11 10-97 0 0,0 0 0 0 0,0 0-1 0 0,0 0 1 0 0,0-1-1 0 0,0 1 1 0 0,0-1-1 0 0,0 1 1 0 0,-1-1-1 0 0,1 0 1 0 0,-1 1-1 0 0,0-1 1 0 0,0 0-1 0 0,0 0 1 0 0,0 0-1 0 0,-1 0 1 0 0,1 0-1 0 0,-1 0 1 0 0,0 0-1 0 0,0 0 1 0 0,0 0 0 0 0,0 0-1 0 0,0 0 1 0 0,0 0-1 0 0,-1 0 1 0 0,0 0-1 0 0,0 0 1 0 0,1 0-1 0 0,-2 0 1 0 0,1 0-1 0 0,0 0 1 0 0,0 1-1 0 0,-1-1 1 0 0,0 1-1 0 0,1-1 1 0 0,-1 1-1 0 0,0-1 1 0 0,0 1-1 0 0,-1 0 1 0 0,1 0 0 0 0,0 0-1 0 0,-1 0 1 0 0,-2-2-1 0 0,-10-6 85 0 0,11 7-127 0 0,0 0-1 0 0,0 0 1 0 0,0 1-1 0 0,0-1 1 0 0,0 1-1 0 0,-1 0 1 0 0,-5-2-1 0 0,-2 1-28 0 0,6 1-8 0 0,-1-1 1 0 0,0 2-1 0 0,1-1 1 0 0,-1 1 0 0 0,0 0-1 0 0,0 0 1 0 0,0 1-1 0 0,0 0 1 0 0,-13 2-1 0 0,16-1-144 0 0,1-1 0 0 0,-1 2 0 0 0,1-1 0 0 0,-1 0 0 0 0,1 1-1 0 0,-5 2 1 0 0,7-3 49 0 0,-1 0 0 0 0,1 0 0 0 0,0 1 0 0 0,0-1 0 0 0,0 0 1 0 0,0 1-1 0 0,0-1 0 0 0,0 0 0 0 0,0 1 0 0 0,0-1 0 0 0,0 1 0 0 0,1-1 0 0 0,-1 1 0 0 0,0 0 0 0 0,0 2 0 0 0,1 4-648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07.669"/>
    </inkml:context>
    <inkml:brush xml:id="br0">
      <inkml:brushProperty name="width" value="0.05" units="cm"/>
      <inkml:brushProperty name="height" value="0.05" units="cm"/>
    </inkml:brush>
  </inkml:definitions>
  <inkml:trace contextRef="#ctx0" brushRef="#br0">85 56 6408 0 0,'0'0'134'0'0,"-15"-9"4013"0"0,13 6-3902 0 0,1 2-132 0 0,1 1 0 0 0,0 0 0 0 0,-1-1 0 0 0,1 1 0 0 0,0-1 0 0 0,-1 1 0 0 0,1 0 0 0 0,-1-1 0 0 0,1 1 0 0 0,0 0 0 0 0,-1-1 0 0 0,1 1 0 0 0,-1 0 0 0 0,1 0 0 0 0,-1 0 0 0 0,0-1 0 0 0,-1 1-87 0 0,1 0-1 0 0,0 0 1 0 0,-1 1 0 0 0,1-1 0 0 0,-1 0 0 0 0,1 1 0 0 0,0-1 0 0 0,0 0 0 0 0,-1 1 0 0 0,1 0 0 0 0,0-1 0 0 0,-3 3 0 0 0,2-2-26 0 0,0 1 0 0 0,-8 10 0 0 0,7-9 56 0 0,1 1 1 0 0,-1 0 0 0 0,1 0-1 0 0,0-1 1 0 0,0 1 0 0 0,0 0 0 0 0,1 1-1 0 0,-1-1 1 0 0,1 0 0 0 0,-1 8 0 0 0,-1 0-47 0 0,3-3 33 0 0,4 13-32 0 0,-3-20-26 0 0,0 0 0 0 0,0 1 0 0 0,0-1 0 0 0,0 0 0 0 0,0 0 0 0 0,1 0 0 0 0,-1-1 0 0 0,1 1 0 0 0,-1 0 0 0 0,1 0 0 0 0,0-1 0 0 0,0 1 0 0 0,-1-1 0 0 0,1 0 0 0 0,0 1 0 0 0,0-1 0 0 0,0 0 0 0 0,1 0 0 0 0,2 1 0 0 0,1 0-28 0 0,-1 0 0 0 0,1 0 0 0 0,0-1 0 0 0,0 0 0 0 0,0 0 0 0 0,9 0 1 0 0,3-1 41 0 0,-4 1 3 0 0,1-1 0 0 0,0-1 0 0 0,-1 0 0 0 0,1-1-1 0 0,24-6 1 0 0,-33 5 39 0 0,0 1 0 0 0,-1 0 1 0 0,1-1-1 0 0,-1 0 0 0 0,1-1 0 0 0,-1 1 0 0 0,0-1 0 0 0,0 0 0 0 0,0 0 0 0 0,6-7 0 0 0,-6 6-6 0 0,-1 0 0 0 0,0 0 0 0 0,0-1 0 0 0,6-10 0 0 0,3-13 129 0 0,-13 28-140 0 0,0-1 0 0 0,1 1-1 0 0,-1-1 1 0 0,0 1 0 0 0,0-1-1 0 0,0 0 1 0 0,0 1 0 0 0,0-1-1 0 0,0 1 1 0 0,0-1 0 0 0,0 1-1 0 0,-1-1 1 0 0,1 1 0 0 0,-1-1-1 0 0,1 1 1 0 0,-2-3 0 0 0,1 2 197 0 0,-1 1-157 0 0,0 0 0 0 0,0 0 1 0 0,0 0-1 0 0,0 1 0 0 0,0-1 0 0 0,0 0 1 0 0,0 1-1 0 0,-2-1 0 0 0,1 1 2 0 0,-1-2 30 0 0,-1 0 0 0 0,0 0 0 0 0,-8-5 0 0 0,9 4-44 0 0,1 1 0 0 0,-1 0-1 0 0,0 0 1 0 0,0 0 0 0 0,-1 1 0 0 0,-5-2 0 0 0,-62-9 254 0 0,66 12-324 0 0,0 0-1 0 0,0 0 1 0 0,0 1 0 0 0,0 0-1 0 0,1 0 1 0 0,-1 0-1 0 0,0 1 1 0 0,0 0-1 0 0,1 0 1 0 0,-1 0 0 0 0,1 1-1 0 0,-7 4 1 0 0,7-5-81 0 0,3 0-116 0 0,-1 0 0 0 0,0 0 1 0 0,1 0-1 0 0,0 0 0 0 0,-1 0 1 0 0,1 1-1 0 0,0-1 0 0 0,-3 6 1 0 0,4-5-280 0 0,1 4-8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08.286"/>
    </inkml:context>
    <inkml:brush xml:id="br0">
      <inkml:brushProperty name="width" value="0.05" units="cm"/>
      <inkml:brushProperty name="height" value="0.05" units="cm"/>
    </inkml:brush>
  </inkml:definitions>
  <inkml:trace contextRef="#ctx0" brushRef="#br0">144 20 8896 0 0,'-15'7'210'0'0,"2"1"0"0"0,-1 0 0 0 0,-19 17 0 0 0,25-19-46 0 0,0 0 65 0 0,0 1 0 0 0,0 1-1 0 0,0-1 1 0 0,1 1 0 0 0,-9 12 0 0 0,16-19-159 0 0,-1 1-1 0 0,0 0 1 0 0,1 0-1 0 0,-1 0 1 0 0,1 0 0 0 0,0 0-1 0 0,-1 3 1 0 0,1 1-2 0 0,-1-4-57 0 0,1 0 0 0 0,0 0 0 0 0,-1 0 0 0 0,1 0 0 0 0,0 0 0 0 0,0 0 0 0 0,1 0 0 0 0,-1 0 0 0 0,0 0 0 0 0,1 0 0 0 0,-1-1 0 0 0,1 1 0 0 0,-1 0 0 0 0,1 0 0 0 0,0 0-1 0 0,0 0 1 0 0,1 2 0 0 0,0-1-9 0 0,1-1 0 0 0,-1 1 1 0 0,0-1-1 0 0,1 0 0 0 0,-1 0 0 0 0,1 1 0 0 0,0-2 0 0 0,0 1 0 0 0,5 3 0 0 0,-2-3 17 0 0,0 1 0 0 0,0-1 1 0 0,0 0-1 0 0,0-1 0 0 0,1 0 0 0 0,-1 0 1 0 0,0 0-1 0 0,1 0 0 0 0,-1-1 0 0 0,9-1 1 0 0,-5-1 40 0 0,-1-1 0 0 0,0 0 1 0 0,0-1-1 0 0,0 1 1 0 0,0-2-1 0 0,11-7 1 0 0,1 1 224 0 0,-14 6-164 0 0,0 0 0 0 0,0 0 0 0 0,0-1-1 0 0,0 0 1 0 0,-1 0 0 0 0,0 0 0 0 0,-1-1 0 0 0,1 0 0 0 0,-1 0 0 0 0,5-11 0 0 0,-9 17-31 0 0,-1 1-2 0 0,1-1-51 0 0,0 1 0 0 0,-1-1 0 0 0,1 0 0 0 0,0 1 0 0 0,-1-1 0 0 0,1 0 0 0 0,0 1 0 0 0,-1-1 0 0 0,1 0 0 0 0,-1 0 0 0 0,1 1 0 0 0,-1-1 0 0 0,1-2 0 0 0,-1 3 6 0 0,1-2 33 0 0,0 0 0 0 0,0 0-1 0 0,-1-1 1 0 0,1 1 0 0 0,-1 0 0 0 0,0 0 0 0 0,1 0 0 0 0,-1-1-1 0 0,0 1 1 0 0,0 0 0 0 0,0 0 0 0 0,-1-1 0 0 0,1 1 0 0 0,0 0-1 0 0,-1 0 1 0 0,0-1 0 0 0,1 1 0 0 0,-1 0 0 0 0,0 0 0 0 0,0 0 0 0 0,0 0-1 0 0,-1 0 1 0 0,1 0 0 0 0,-2-2 0 0 0,0 0 11 0 0,0 1 0 0 0,1 0 1 0 0,-1 0-1 0 0,0 0 0 0 0,0 1 1 0 0,-1-1-1 0 0,1 1 0 0 0,-1 0 0 0 0,1 0 1 0 0,-1 0-1 0 0,1 0 0 0 0,-8-2 0 0 0,6 3-62 0 0,0 0 0 0 0,0 0 0 0 0,0 1-1 0 0,0-1 1 0 0,0 1 0 0 0,0 1 0 0 0,0-1-1 0 0,0 0 1 0 0,0 1 0 0 0,0 0 0 0 0,1 1-1 0 0,-7 1 1 0 0,4 0-49 0 0,1 0 0 0 0,-1 1 0 0 0,1-1-1 0 0,0 1 1 0 0,0 1 0 0 0,0-1 0 0 0,-8 9-1 0 0,-14 15-1033 0 0,28-26 947 0 0,-1-1-1 0 0,1 1 1 0 0,0-1 0 0 0,0 1 0 0 0,0 0 0 0 0,0-1 0 0 0,0 1-1 0 0,0-1 1 0 0,1 1 0 0 0,-1-1 0 0 0,0 1 0 0 0,1-1 0 0 0,0 3-1 0 0,1 1-256 0 0,-1 7-168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5:59.085"/>
    </inkml:context>
    <inkml:brush xml:id="br0">
      <inkml:brushProperty name="width" value="0.05" units="cm"/>
      <inkml:brushProperty name="height" value="0.05" units="cm"/>
      <inkml:brushProperty name="color" value="#004F8B"/>
    </inkml:brush>
  </inkml:definitions>
  <inkml:trace contextRef="#ctx0" brushRef="#br0">1 1 6248 0 0,'0'0'133'0'0,"0"0"23"0"0,0 0 15 0 0,0 0 42 0 0,0 0 111 0 0,0 0 48 0 0,0 0 11 0 0,0 0-11 0 0,0 0-51 0 0,0 0-22 0 0,0 0-3 0 0,0 0-8 0 0,0 0-35 0 0,0 0-18 0 0,0 0-3 0 0,0 0 10 0 0,0 0 46 0 0,0 0 22 0 0,0 0 2 0 0,0 0-15 0 0,0 0-60 0 0,0 0-21 0 0,0 0-6 0 0,0 0-4 0 0,0 0-4 0 0,0 0-2 0 0,0 0 0 0 0,0 0-15 0 0,0 0-61 0 0,15 1 472 0 0,8 20 321 0 0,-22-19-731 0 0,4 13 388 0 0,-4-12-529 0 0,0 0-7 0 0,6 8 143 0 0,10 15-131 0 0,-13-21-106 0 0,6 7 84 0 0,12 23 0 0 0,-12-15-28 0 0,-6-15 53 0 0,1 2-42 0 0,31 32 53 0 0,-33-38-64 0 0,7 10 64 0 0,-5-5-62 0 0,-4-4-7 0 0,1 10 82 0 0,0-1-34 0 0,1-2-32 0 0,-2-1-22 0 0,2 0-48 0 0,-2-2-31 0 0,-1-5-10 0 0,1 0 0 0 0,-1 0 0 0 0,1 0 0 0 0,-1-1 0 0 0,1 1 0 0 0,0 0 0 0 0,-1 0 0 0 0,1 0 0 0 0,0 0 1 0 0,-1-1-1 0 0,1 1 0 0 0,0 0 0 0 0,0-1 0 0 0,1 2 0 0 0,-2-2 69 0 0,1 0-351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08.674"/>
    </inkml:context>
    <inkml:brush xml:id="br0">
      <inkml:brushProperty name="width" value="0.05" units="cm"/>
      <inkml:brushProperty name="height" value="0.05" units="cm"/>
    </inkml:brush>
  </inkml:definitions>
  <inkml:trace contextRef="#ctx0" brushRef="#br0">28 41 10416 0 0,'0'0'301'0'0,"0"0"4"0"0,-1-2-195 0 0,-1-2 100 0 0,-1-1 0 0 0,1 1 1 0 0,-1 0-1 0 0,-5-7 0 0 0,0 2 503 0 0,8 7-436 0 0,0 2-10 0 0,0 0-3 0 0,0 0 0 0 0,0 0-14 0 0,0 0-56 0 0,0 0-30 0 0,0 0-4 0 0,0 0 0 0 0,0 0-2 0 0,0 0-4 0 0,0 0-2 0 0,0 2-112 0 0,-1-1 0 0 0,1 0 1 0 0,0 0-1 0 0,0 1 1 0 0,0-1-1 0 0,0 0 1 0 0,1 1-1 0 0,-1-1 1 0 0,0 0-1 0 0,0 0 0 0 0,1 1 1 0 0,0 1-1 0 0,0 2 75 0 0,22 92 831 0 0,-16-70-856 0 0,0 1-1 0 0,-2 1 0 0 0,4 52 0 0 0,-6-43-75 0 0,-2-31 50 0 0,0 0 0 0 0,-1 1 1 0 0,1-1-1 0 0,-1 1 0 0 0,-1-1 0 0 0,1 1 0 0 0,-1-1 0 0 0,-3 9 0 0 0,4-14-176 0 0,0-2-89 0 0,0 0-21 0 0,0 0-60 0 0,0 0-249 0 0,0 0-114 0 0,0 0-24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10.093"/>
    </inkml:context>
    <inkml:brush xml:id="br0">
      <inkml:brushProperty name="width" value="0.05" units="cm"/>
      <inkml:brushProperty name="height" value="0.05" units="cm"/>
    </inkml:brush>
  </inkml:definitions>
  <inkml:trace contextRef="#ctx0" brushRef="#br0">112 42 7496 0 0,'0'0'160'0'0,"-2"1"-2"0"0,-4 4 116 0 0,-1 0 0 0 0,0 0 0 0 0,-13 6 0 0 0,11-2 89 0 0,3-2-232 0 0,3-4-20 0 0,0-1-1 0 0,0 1 1 0 0,1 0 0 0 0,-1 0 0 0 0,1 0 0 0 0,-1 0 0 0 0,1 1-1 0 0,0-1 1 0 0,-1 4 0 0 0,-15 36 722 0 0,17-40-842 0 0,-1 1 15 0 0,0 0 0 0 0,1 1 1 0 0,0-1-1 0 0,0 0 1 0 0,0 1-1 0 0,0-1 0 0 0,1 1 1 0 0,0-1-1 0 0,0 1 1 0 0,0-1-1 0 0,0 1 0 0 0,1-1 1 0 0,-1 1-1 0 0,1-1 1 0 0,0 0-1 0 0,1 1 0 0 0,-1-1 1 0 0,1 0-1 0 0,3 8 1 0 0,-3-10 7 0 0,-1 0 1 0 0,1 0-1 0 0,0 0 0 0 0,0 0 1 0 0,-1 0-1 0 0,1 0 1 0 0,0 0-1 0 0,1-1 1 0 0,-1 1-1 0 0,0-1 0 0 0,0 1 1 0 0,1-1-1 0 0,3 2 1 0 0,-1-2-2 0 0,0 1 1 0 0,0-1 0 0 0,0 0 0 0 0,0-1-1 0 0,0 1 1 0 0,9-1 0 0 0,2-1 67 0 0,-1-1 1 0 0,1-1-1 0 0,26-8 1 0 0,-25 5-65 0 0,-1-1 1 0 0,1-1 0 0 0,18-12 0 0 0,-9 6 143 0 0,-14 7 37 0 0,-2 0 0 0 0,1-1 1 0 0,-1-1-1 0 0,0 1 1 0 0,-1-2-1 0 0,0 1 0 0 0,0-1 1 0 0,-1 0-1 0 0,11-19 1 0 0,-12 19-20 0 0,-3 4 3 0 0,-1 0 1 0 0,1 0-1 0 0,-1 0 0 0 0,0 0 0 0 0,-1 0 0 0 0,3-7 0 0 0,-5 11-157 0 0,0 1-1 0 0,1-1 1 0 0,-1 0-1 0 0,0 1 1 0 0,0-1-1 0 0,0 0 1 0 0,0 1-1 0 0,-1-1 1 0 0,1 0-1 0 0,0 1 1 0 0,-1-1-1 0 0,1 1 0 0 0,-1-1 1 0 0,0 1-1 0 0,1-1 1 0 0,-1 1-1 0 0,0-1 1 0 0,0 1-1 0 0,0-1 1 0 0,0 1-1 0 0,0 0 1 0 0,0 0-1 0 0,0-1 1 0 0,0 1-1 0 0,-1 0 1 0 0,1 0-1 0 0,0 0 1 0 0,-1 0-1 0 0,1 1 1 0 0,-1-1-1 0 0,-1-1 1 0 0,-1 1-8 0 0,1-1 1 0 0,0 1-1 0 0,-1 0 1 0 0,1 0-1 0 0,-1 0 0 0 0,1 0 1 0 0,-1 1-1 0 0,0-1 1 0 0,1 1-1 0 0,-1 0 1 0 0,0 0-1 0 0,1 0 1 0 0,-6 2-1 0 0,-23 6 23 0 0,-50 16-144 0 0,72-20 39 0 0,0 0-1 0 0,1 1 0 0 0,-1 0 0 0 0,1 0 0 0 0,-15 12 0 0 0,24-17 20 0 0,-1 0-1 0 0,1 0 1 0 0,0 0-1 0 0,0 0 1 0 0,-1 0-1 0 0,1 0 1 0 0,0 1-1 0 0,0-1 1 0 0,0 0-1 0 0,-1 0 1 0 0,1 0-1 0 0,0 1 0 0 0,0-1 1 0 0,0 0-1 0 0,0 0 1 0 0,-1 1-1 0 0,1-1 1 0 0,0 0-1 0 0,0 0 1 0 0,0 1-1 0 0,0-1 1 0 0,0 0-1 0 0,0 0 1 0 0,0 1-1 0 0,0-1 0 0 0,0 0 1 0 0,0 0-1 0 0,0 1 1 0 0,0-1-1 0 0,0 0 1 0 0,0 1-1 0 0,0-1 1 0 0,8 5-1045 0 0,4-1 390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10.521"/>
    </inkml:context>
    <inkml:brush xml:id="br0">
      <inkml:brushProperty name="width" value="0.05" units="cm"/>
      <inkml:brushProperty name="height" value="0.05" units="cm"/>
    </inkml:brush>
  </inkml:definitions>
  <inkml:trace contextRef="#ctx0" brushRef="#br0">6 0 9208 0 0,'0'0'333'0'0,"0"0"-116"0"0,0 0 314 0 0,0 0 158 0 0,0 0 30 0 0,0 0-50 0 0,0 0-238 0 0,0 0-102 0 0,0 0-17 0 0,0 0-20 0 0,-1 2-56 0 0,0 3-103 0 0,0 0 1 0 0,0 0-1 0 0,0 0 0 0 0,1 0 0 0 0,0 0 1 0 0,0 0-1 0 0,0 0 0 0 0,2 9 0 0 0,11 45 639 0 0,-10-46-749 0 0,12 54 148 0 0,-9-34-137 0 0,18 56 1 0 0,-20-76-63 0 0,-1 0 1 0 0,0 1 0 0 0,-1-1 0 0 0,-1 1 0 0 0,0 23 0 0 0,-1-10-1990 0 0,0-18 1389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11.046"/>
    </inkml:context>
    <inkml:brush xml:id="br0">
      <inkml:brushProperty name="width" value="0.05" units="cm"/>
      <inkml:brushProperty name="height" value="0.05" units="cm"/>
    </inkml:brush>
  </inkml:definitions>
  <inkml:trace contextRef="#ctx0" brushRef="#br0">84 80 11000 0 0,'0'0'234'0'0,"0"0"46"0"0,0 0 23 0 0,0 0 8 0 0,0 0 1 0 0,0 2-8 0 0,-7 12 278 0 0,-11 21 0 0 0,16-32-555 0 0,1 0 0 0 0,0 0 0 0 0,0 0 1 0 0,0 0-1 0 0,0 0 0 0 0,1 1 1 0 0,-1-1-1 0 0,1 0 0 0 0,0 1 1 0 0,0-1-1 0 0,0 4 0 0 0,6 37-71 0 0,-5-39 61 0 0,3 7-17 0 0,-4-11 0 0 0,0-1 1 0 0,0 1-1 0 0,0-1 1 0 0,0 1 0 0 0,1 0-1 0 0,-1-1 1 0 0,0 1 0 0 0,0-1-1 0 0,0 1 1 0 0,1-1 0 0 0,-1 1-1 0 0,0-1 1 0 0,1 1 0 0 0,-1-1-1 0 0,1 1 1 0 0,-1-1-1 0 0,1 0 1 0 0,-1 1 0 0 0,0-1-1 0 0,1 0 1 0 0,-1 1 0 0 0,1-1-1 0 0,-1 0 1 0 0,1 1 0 0 0,0-1-1 0 0,-1 0 1 0 0,2 0 0 0 0,4-4 30 0 0,-5 4-27 0 0,0-1 15 0 0,0 1-1 0 0,0 0 1 0 0,0-1-1 0 0,0 1 1 0 0,0 0 0 0 0,0 0-1 0 0,0 0 1 0 0,1 0-1 0 0,-1 0 1 0 0,0 0 0 0 0,0 0-1 0 0,0 0 1 0 0,0 0-1 0 0,0 1 1 0 0,0-1 0 0 0,0 0-1 0 0,0 1 1 0 0,0-1-1 0 0,0 1 1 0 0,0-1 0 0 0,0 1-1 0 0,0 0 1 0 0,0-1-1 0 0,0 1 1 0 0,0 0 0 0 0,0 0-1 0 0,0 1 1 0 0,0-1-1 0 0,0 0 0 0 0,0 0 1 0 0,1 0-1 0 0,-1-1 0 0 0,0 1 1 0 0,0 0-1 0 0,1 0 0 0 0,-1 0 0 0 0,0-1 1 0 0,1 1-1 0 0,-1-1 0 0 0,0 1 1 0 0,1-1-1 0 0,-1 0 0 0 0,1 1 1 0 0,-1-1-1 0 0,1 0 0 0 0,-1 0 0 0 0,1 0 1 0 0,-1 0-1 0 0,1 0 0 0 0,-1 0 1 0 0,3-1-1 0 0,1-2 19 0 0,0 0 0 0 0,1 0 0 0 0,-1 0 0 0 0,0 0 1 0 0,0-1-1 0 0,-1 0 0 0 0,1 0 0 0 0,7-9 0 0 0,11-10 192 0 0,-15 16-78 0 0,1-1 0 0 0,-1 0 0 0 0,10-14 1 0 0,-15 17-100 0 0,1 0-1 0 0,-1-1 1 0 0,-1 1 0 0 0,1-1 0 0 0,-1 1 0 0 0,0-1 0 0 0,0 0 0 0 0,1-7-1 0 0,-2 9 29 0 0,0 0 0 0 0,-1 0 0 0 0,1 1 0 0 0,-1-1 0 0 0,0 0 0 0 0,0 0 0 0 0,0 1 0 0 0,0-1 0 0 0,-1 0 0 0 0,1 0 0 0 0,-3-5 0 0 0,0 3-53 0 0,3 3-24 0 0,-1 1 0 0 0,0 0 0 0 0,1 0 0 0 0,-1 0-1 0 0,0 1 1 0 0,0-1 0 0 0,-1 0 0 0 0,1 0 0 0 0,0 0 0 0 0,0 1 0 0 0,-1-1 0 0 0,1 1 0 0 0,-1-1 0 0 0,0 1 0 0 0,1-1 0 0 0,-1 1 0 0 0,0 0 0 0 0,0 0 0 0 0,0 0 0 0 0,0 0 0 0 0,0 0 0 0 0,0 0 0 0 0,0 1 0 0 0,-2-1-1 0 0,0 1 12 0 0,0 0-1 0 0,0 0 0 0 0,0 1 0 0 0,0-1 0 0 0,0 1 1 0 0,0 0-1 0 0,1 0 0 0 0,-1 1 0 0 0,0-1 0 0 0,0 1 0 0 0,1 0 1 0 0,-4 2-1 0 0,-20 7-22 0 0,17-8-43 0 0,1 0-1 0 0,-1 0 1 0 0,1 1-1 0 0,0 1 1 0 0,0-1-1 0 0,0 1 1 0 0,1 1-1 0 0,0 0 1 0 0,0 0-1 0 0,-8 8 1 0 0,-1 3-203 0 0,12-12 40 0 0,-1 0 0 0 0,1 1 0 0 0,0-1 0 0 0,1 1 0 0 0,0 0 0 0 0,-5 8 0 0 0,5-2-326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11.889"/>
    </inkml:context>
    <inkml:brush xml:id="br0">
      <inkml:brushProperty name="width" value="0.05" units="cm"/>
      <inkml:brushProperty name="height" value="0.05" units="cm"/>
    </inkml:brush>
  </inkml:definitions>
  <inkml:trace contextRef="#ctx0" brushRef="#br0">1 0 2976 0 0,'0'0'64'0'0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12.225"/>
    </inkml:context>
    <inkml:brush xml:id="br0">
      <inkml:brushProperty name="width" value="0.05" units="cm"/>
      <inkml:brushProperty name="height" value="0.05" units="cm"/>
    </inkml:brush>
  </inkml:definitions>
  <inkml:trace contextRef="#ctx0" brushRef="#br0">41 1 9448 0 0,'0'12'192'0'0,"-5"0"56"0"0,1-5-248 0 0,-1 5 0 0 0,1 0 0 0 0,-1-4 0 0 0,1 4 200 0 0,4 0-8 0 0,-5 4 0 0 0,1-5 0 0 0,4 1-96 0 0,0 0-32 0 0,-5 0 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14.615"/>
    </inkml:context>
    <inkml:brush xml:id="br0">
      <inkml:brushProperty name="width" value="0.05" units="cm"/>
      <inkml:brushProperty name="height" value="0.05" units="cm"/>
    </inkml:brush>
  </inkml:definitions>
  <inkml:trace contextRef="#ctx0" brushRef="#br0">119 52 6744 0 0,'0'0'142'0'0,"0"0"61"0"0,0 0 146 0 0,0 0 61 0 0,0 0 7 0 0,0 0 10 0 0,0 0 17 0 0,-3-6 252 0 0,0 5 2494 0 0,-7 0-1918 0 0,10 0-1203 0 0,-1 1 1 0 0,0 0 0 0 0,1 0-1 0 0,-1 0 1 0 0,0 0-1 0 0,1 0 1 0 0,-1 0 0 0 0,0 0-1 0 0,0 0 1 0 0,1 0 0 0 0,-1 0-1 0 0,0 0 1 0 0,1 0-1 0 0,-2 1 1 0 0,-30 16 720 0 0,30-16-791 0 0,0 1 2 0 0,-8 10-12 0 0,6-6 2 0 0,0 0 0 0 0,0 0 1 0 0,1 0-1 0 0,0 0 0 0 0,0 1 0 0 0,-3 8 0 0 0,-9 44 86 0 0,15-58-73 0 0,-1 3-7 0 0,0 1 0 0 0,1-1 1 0 0,-1 0-1 0 0,1 1 0 0 0,0-1 1 0 0,0 1-1 0 0,0-1 0 0 0,1 1 1 0 0,0-1-1 0 0,0 0 0 0 0,0 1 1 0 0,0-1-1 0 0,1 0 0 0 0,-1 0 1 0 0,1 0-1 0 0,0 0 0 0 0,0 0 1 0 0,1 0-1 0 0,-1 0 0 0 0,1-1 1 0 0,0 1-1 0 0,0-1 0 0 0,0 0 1 0 0,0 0-1 0 0,0 0 0 0 0,5 3 1 0 0,5 0 46 0 0,-1 0 0 0 0,1-2 0 0 0,0 1 0 0 0,0-1 0 0 0,19 2 0 0 0,-28-6 6 0 0,0 0 0 0 0,1-1 1 0 0,-1 1-1 0 0,0-1 1 0 0,0 0-1 0 0,0 0 0 0 0,0-1 1 0 0,6-3-1 0 0,3 1 24 0 0,-5 0 22 0 0,0 1-1 0 0,14-10 0 0 0,-6 4 17 0 0,-8 4-47 0 0,0 0-1 0 0,-1-1 1 0 0,1 0 0 0 0,-1 0 0 0 0,0-1 0 0 0,-1 1-1 0 0,8-11 1 0 0,-4 3 94 0 0,0 0 0 0 0,-1 0 0 0 0,9-20 0 0 0,-16 29-122 0 0,0 0-1 0 0,-1 0 1 0 0,1 0-1 0 0,-1 0 0 0 0,0 0 1 0 0,0 0-1 0 0,0 0 0 0 0,-1-1 1 0 0,1 1-1 0 0,-1 0 0 0 0,-1 0 1 0 0,1-1-1 0 0,-1 1 0 0 0,-1-6 1 0 0,-1 5 28 0 0,0 1 0 0 0,-1 0 1 0 0,1 1-1 0 0,-1-1 0 0 0,0 0 1 0 0,-1 1-1 0 0,-7-7 0 0 0,9 9-29 0 0,0 0-15 0 0,0-1 0 0 0,-1 1 0 0 0,0 0 0 0 0,1 0 0 0 0,-1 1 0 0 0,0-1-1 0 0,0 1 1 0 0,0-1 0 0 0,0 1 0 0 0,0 1 0 0 0,-7-2 0 0 0,3 1 5 0 0,1 1 0 0 0,-1 0 1 0 0,0 0-1 0 0,1 1 0 0 0,-14 3 0 0 0,-24 7 54 0 0,17-1-140 0 0,18-7-150 0 0,0 0-1 0 0,0 1 0 0 0,1 1 0 0 0,-12 6 0 0 0,19-9-105 0 0,-1-1 0 0 0,0 1 0 0 0,1 1 0 0 0,-1-1 0 0 0,1 0 0 0 0,-1 1 0 0 0,-2 3 0 0 0,1 0-593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15.159"/>
    </inkml:context>
    <inkml:brush xml:id="br0">
      <inkml:brushProperty name="width" value="0.05" units="cm"/>
      <inkml:brushProperty name="height" value="0.05" units="cm"/>
    </inkml:brush>
  </inkml:definitions>
  <inkml:trace contextRef="#ctx0" brushRef="#br0">0 29 9176 0 0,'0'0'198'0'0,"1"0"-11"0"0,3-5-148 0 0,-2 2-15 0 0,-1 1 148 0 0,0 0-1 0 0,1 0 1 0 0,-1 1 0 0 0,0-1-1 0 0,1 0 1 0 0,-1 1-1 0 0,1 0 1 0 0,-1-1-1 0 0,1 1 1 0 0,3-2 0 0 0,-4 2 186 0 0,-1 1 96 0 0,0 0 39 0 0,0 0 10 0 0,0 0-15 0 0,0 0-68 0 0,0 0-32 0 0,0 0-4 0 0,0 0-4 0 0,0 0-18 0 0,0 0-8 0 0,0 0-3 0 0,0 0-9 0 0,0 0-45 0 0,0 0-17 0 0,0 0-7 0 0,0 0-19 0 0,-10 9 180 0 0,8-3-413 0 0,0-1-1 0 0,0 1 1 0 0,0 0-1 0 0,1 0 1 0 0,-1 1-1 0 0,2-1 0 0 0,-1 0 1 0 0,1 0-1 0 0,0 11 1 0 0,2 6-33 0 0,7 30 1 0 0,-2-6 21 0 0,-4-33-10 0 0,8 24 0 0 0,-2-4 0 0 0,-6-28 0 0 0,1-1 1 0 0,-3 15-16 0 0,8 11-2525 0 0,-9-30 1871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15.593"/>
    </inkml:context>
    <inkml:brush xml:id="br0">
      <inkml:brushProperty name="width" value="0.05" units="cm"/>
      <inkml:brushProperty name="height" value="0.05" units="cm"/>
    </inkml:brush>
  </inkml:definitions>
  <inkml:trace contextRef="#ctx0" brushRef="#br0">9 1 12688 0 0,'0'0'368'0'0,"0"0"4"0"0,0 0-174 0 0,0 0 154 0 0,0 0 96 0 0,0 0 22 0 0,0 0 3 0 0,0 0 6 0 0,0 0 1 0 0,0 0-1 0 0,0 0-369 0 0,0 0 0 0 0,-1 0 0 0 0,1 0 0 0 0,0 0 0 0 0,-1 0 0 0 0,1 0 0 0 0,0 0 0 0 0,-1 0 0 0 0,1 0 0 0 0,0 0 0 0 0,-1 0 0 0 0,1 0-1 0 0,0 0 1 0 0,-1 0 0 0 0,1 0 0 0 0,0 0 0 0 0,-1 0 0 0 0,1 0 0 0 0,0 0 0 0 0,-1 1 0 0 0,1-1 0 0 0,0 0 0 0 0,-1 0 0 0 0,1 0 0 0 0,0 1-1 0 0,-1-1 1 0 0,7 93 150 0 0,0 2-344 0 0,-2-36-152 0 0,-2-44-78 0 0,0-1 1 0 0,-2 1 0 0 0,0 0 0 0 0,-2 20 0 0 0,-7 43-3142 0 0,5-62 2465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28.366"/>
    </inkml:context>
    <inkml:brush xml:id="br0">
      <inkml:brushProperty name="width" value="0.05" units="cm"/>
      <inkml:brushProperty name="height" value="0.05" units="cm"/>
    </inkml:brush>
  </inkml:definitions>
  <inkml:trace contextRef="#ctx0" brushRef="#br0">269 112 6136 0 0,'0'0'316'0'0,"-1"-2"526"0"0,-2-3-232 0 0,1 3 1500 0 0,-11-10 102 0 0,10 9-2320 0 0,3 3 254 0 0,0 0-16 0 0,0 0-51 0 0,-2 1-20 0 0,0 0-52 0 0,-31 16 74 0 0,32-16-73 0 0,0 0 0 0 0,0 0 0 0 0,0-1 0 0 0,0 1 0 0 0,0 0 0 0 0,1 0-1 0 0,-1 0 1 0 0,0 0 0 0 0,0 0 0 0 0,0 2 0 0 0,-1 1 29 0 0,-4 7 13 0 0,5-9-40 0 0,0 0 0 0 0,-1 0-1 0 0,1 1 1 0 0,0-1 0 0 0,-1 0-1 0 0,1-1 1 0 0,-3 3 0 0 0,-1 2 31 0 0,0 0 0 0 0,1 0 1 0 0,-1 0-1 0 0,1 1 0 0 0,1-1 1 0 0,-5 10-1 0 0,-5 10 54 0 0,11-23-95 0 0,1 1 0 0 0,0-1 0 0 0,-1 1 0 0 0,1-1 0 0 0,1 1 0 0 0,-1 0 0 0 0,0 4 0 0 0,-4 19 0 0 0,3-22-4 0 0,1 1 0 0 0,0-1 1 0 0,1 1-1 0 0,-1-1 1 0 0,1 1-1 0 0,1 0 1 0 0,-1-1-1 0 0,1 1 1 0 0,-1-1-1 0 0,2 1 0 0 0,-1-1 1 0 0,1 1-1 0 0,2 6 1 0 0,4 15-21 0 0,-7-24 54 0 0,0 0 0 0 0,0 0 0 0 0,1 0 0 0 0,-1 0-1 0 0,1 0 1 0 0,0 0 0 0 0,0-1 0 0 0,0 1 0 0 0,0-1-1 0 0,0 1 1 0 0,1-1 0 0 0,-1 0 0 0 0,1 0 0 0 0,-1 0 0 0 0,1 0-1 0 0,0 0 1 0 0,0-1 0 0 0,-1 1 0 0 0,1-1 0 0 0,0 0-1 0 0,1 0 1 0 0,-1 0 0 0 0,0 0 0 0 0,0 0 0 0 0,0-1 0 0 0,0 0-1 0 0,1 1 1 0 0,-1-1 0 0 0,0 0 0 0 0,1 0 0 0 0,-1-1-1 0 0,4 0 1 0 0,27-8 185 0 0,-25 7-173 0 0,0 0 0 0 0,-1-1 0 0 0,1 0-1 0 0,-1 0 1 0 0,0-1 0 0 0,9-4 0 0 0,-9 2-8 0 0,4-2 87 0 0,0 1-1 0 0,-1-2 1 0 0,0 0-1 0 0,-1 0 1 0 0,10-12 0 0 0,-15 16-55 0 0,-1 0 1 0 0,-1-1 0 0 0,1 1 0 0 0,-1-1 0 0 0,0 0 0 0 0,0 0 0 0 0,-1 0 0 0 0,0 0 0 0 0,0 0 0 0 0,0-1-1 0 0,-1 1 1 0 0,0-1 0 0 0,0 1 0 0 0,0-1 0 0 0,-1 1 0 0 0,0-1 0 0 0,-1 1 0 0 0,1-1 0 0 0,-1 1 0 0 0,0-1-1 0 0,-1 1 1 0 0,0-1 0 0 0,0 1 0 0 0,0 0 0 0 0,-1 0 0 0 0,0 0 0 0 0,-4-7 0 0 0,0 1-11 0 0,-1-1 0 0 0,0 1 1 0 0,-1 1-1 0 0,-1 0 0 0 0,0 0 1 0 0,0 1-1 0 0,-16-13 0 0 0,17 17-61 0 0,0 0 5 0 0,1 0-1 0 0,-1 0 0 0 0,0 1 1 0 0,-1 0-1 0 0,1 1 0 0 0,-1 0 0 0 0,0 0 1 0 0,0 1-1 0 0,-12-2 0 0 0,-10-2-46 0 0,27 6 9 0 0,-1-1 0 0 0,0 1 0 0 0,1 0 0 0 0,-1 1 0 0 0,0-1 0 0 0,0 1-1 0 0,-8 1 1 0 0,7-1-169 0 0,0 1-1 0 0,0 1 1 0 0,0-1-1 0 0,0 1 1 0 0,0 0-1 0 0,0 1 0 0 0,1-1 1 0 0,-1 1-1 0 0,1 1 1 0 0,-1-1-1 0 0,1 1 1 0 0,1 0-1 0 0,-1 1 0 0 0,0-1 1 0 0,-7 10-1 0 0,4-5-1117 0 0,0-1-268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2:56:00.238"/>
    </inkml:context>
    <inkml:brush xml:id="br0">
      <inkml:brushProperty name="width" value="0.05" units="cm"/>
      <inkml:brushProperty name="height" value="0.05" units="cm"/>
      <inkml:brushProperty name="color" value="#004F8B"/>
    </inkml:brush>
  </inkml:definitions>
  <inkml:trace contextRef="#ctx0" brushRef="#br0">59 4 5888 0 0,'0'0'126'0'0,"0"0"38"0"0,0 0 54 0 0,0 0 26 0 0,0 0 4 0 0,0 0 6 0 0,0 0 30 0 0,0 0 18 0 0,0 0 2 0 0,0 0 2 0 0,0 0 13 0 0,0 0 8 0 0,0 0 1 0 0,0 0 5 0 0,0 0 23 0 0,0 0 11 0 0,0 0 1 0 0,0 0-15 0 0,0 0-62 0 0,-4-3 94 0 0,3 3 2387 0 0,1 2-2683 0 0,0 0 0 0 0,-1 0 1 0 0,1 0-1 0 0,-1 0 0 0 0,0 0 1 0 0,1 0-1 0 0,-1 0 0 0 0,-1 2 0 0 0,0-2-25 0 0,1 0-1 0 0,1 0 0 0 0,-1 0 1 0 0,0 0-1 0 0,0 0 0 0 0,1 0 1 0 0,-1 0-1 0 0,1 3 0 0 0,-1-2 24 0 0,0-1-1 0 0,0 0 1 0 0,0 1-1 0 0,0-1 1 0 0,0 0-1 0 0,0 0 1 0 0,0 0-1 0 0,-3 4 1 0 0,-2 3 46 0 0,-9 26 668 0 0,8-9-657 0 0,6-16-90 0 0,1 53 479 0 0,0-61-527 0 0,1 0-1 0 0,-1 0 0 0 0,0 0 1 0 0,1 0-1 0 0,-1 0 1 0 0,1 0-1 0 0,0 0 1 0 0,0 0-1 0 0,0 0 1 0 0,0 0-1 0 0,1 2 1 0 0,3 3 45 0 0,-2 0-40 0 0,-2-4 32 0 0,0 3-22 0 0,3 2 22 0 0,0-1-33 0 0,1 2-10 0 0,1 2-3 0 0,-5-11 2 0 0,1 13 88 0 0,1-7-34 0 0,-2-4 11 0 0,-1 0-10 0 0,1 6-44 0 0,3-2-10 0 0,1 3 0 0 0,-5-7 0 0 0,2 1 0 0 0,12 11 0 0 0,-8-8 0 0 0,-6-5 0 0 0,0-1 0 0 0,0 1 0 0 0,1-1 0 0 0,-1 1-1 0 0,0-1 1 0 0,1 1 0 0 0,-1-1 0 0 0,1 1 0 0 0,-1-1-1 0 0,1 0 1 0 0,-1 1 0 0 0,1-1 0 0 0,-1 1 0 0 0,1-1-1 0 0,-1 0 1 0 0,1 0 0 0 0,-1 1 0 0 0,2-1 0 0 0,-2 0 3 0 0,1 1 0 0 0,-1-1 0 0 0,1 0 0 0 0,-1 1 0 0 0,1-1 0 0 0,-1 0 1 0 0,0 1-1 0 0,1-1 0 0 0,-1 0 0 0 0,0 1 0 0 0,1-1 0 0 0,-1 0 0 0 0,0 1 1 0 0,0-1-1 0 0,1 1 0 0 0,-1-1 0 0 0,0 1 0 0 0,0-1 0 0 0,0 1 0 0 0,0-1 1 0 0,0 1-1 0 0,1-1 0 0 0,-1 1 0 0 0,0 0 0 0 0,1 1 40 0 0,3 2-144 0 0,0 0 1 0 0,-1 1-1 0 0,1-1 1 0 0,4 10 0 0 0,-6-11 66 0 0,-1-2-69 0 0,-1-1-8 0 0,0 0-1 0 0,11 5-1508 0 0,-4-5 793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29.360"/>
    </inkml:context>
    <inkml:brush xml:id="br0">
      <inkml:brushProperty name="width" value="0.05" units="cm"/>
      <inkml:brushProperty name="height" value="0.05" units="cm"/>
    </inkml:brush>
  </inkml:definitions>
  <inkml:trace contextRef="#ctx0" brushRef="#br0">32 171 7984 0 0,'-1'0'169'0'0,"-1"-1"-166"0"0,-2-1 295 0 0,0 0 1 0 0,1 1-1 0 0,-1-1 0 0 0,1-1 1 0 0,-4-2-1 0 0,7 4-140 0 0,-1 0 1 0 0,1 0-1 0 0,-1 0 1 0 0,1 0 0 0 0,-1 1-1 0 0,1-1 1 0 0,0 0-1 0 0,0 0 1 0 0,0-1-1 0 0,-1 1 1 0 0,1 0-1 0 0,0 0 1 0 0,0 0-1 0 0,0 0 1 0 0,1-1-1 0 0,-1-4 97 0 0,0-16 1322 0 0,0 20-1155 0 0,4-9 626 0 0,-3 3-805 0 0,0 5 80 0 0,6 6-188 0 0,-3-1-128 0 0,0 1 0 0 0,-1 0-1 0 0,1 0 1 0 0,-1 1 0 0 0,0-1 0 0 0,0 0 0 0 0,0 1 0 0 0,-1 0-1 0 0,1 0 1 0 0,2 6 0 0 0,3 3-8 0 0,0 1 1 0 0,0 0 0 0 0,-1 0 1 0 0,5 17-1 0 0,-6-15-1 0 0,1 0 1 0 0,12 21 0 0 0,39 54-64 0 0,-42-62 79 0 0,-12-21-8 0 0,0-1 0 0 0,0 1 0 0 0,1-1 0 0 0,-1 0 0 0 0,2 0 0 0 0,6 7 0 0 0,6 1 133 0 0,-12-11-53 0 0,-3-2-28 0 0,1 3-35 0 0,2-3 40 0 0,0-4 2 0 0,-5 2-59 0 0,0 0-1 0 0,0-1 0 0 0,0 1 0 0 0,0 0 0 0 0,0-1 0 0 0,-1 1 0 0 0,1-1 0 0 0,0 1 0 0 0,0-1 0 0 0,0 0 0 0 0,-1 1 0 0 0,1-1 0 0 0,0 0 0 0 0,-1 1 0 0 0,1-1 0 0 0,0 0 0 0 0,-1 0 0 0 0,1 0 0 0 0,-1 0 0 0 0,1-1 0 0 0,0-1 47 0 0,2-2 12 0 0,-1 1-1 0 0,0 0 0 0 0,0-1 0 0 0,0 1 0 0 0,-1-1 0 0 0,0 1 0 0 0,2-10 0 0 0,4-14 254 0 0,-5 20-220 0 0,0 0 0 0 0,0 1 0 0 0,-1-1 0 0 0,1-9 1 0 0,2-18 15 0 0,-1 21-107 0 0,-1-1 0 0 0,0-21 0 0 0,-2 22 55 0 0,1-1 1 0 0,5-25-1 0 0,2-8-56 0 0,-7 35-80 0 0,1 0 0 0 0,5-16 0 0 0,11-27-974 0 0,-17 54 819 0 0,0 0-1 0 0,1 1 1 0 0,-1-1-1 0 0,1 0 1 0 0,-1 1-1 0 0,1-1 1 0 0,-1 1-1 0 0,1-1 1 0 0,0 1-1 0 0,0 0 0 0 0,0-1 1 0 0,0 1-1 0 0,0 0 1 0 0,2 0-1 0 0,-1-1-393 0 0,-2 1-270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31.277"/>
    </inkml:context>
    <inkml:brush xml:id="br0">
      <inkml:brushProperty name="width" value="0.05" units="cm"/>
      <inkml:brushProperty name="height" value="0.05" units="cm"/>
    </inkml:brush>
  </inkml:definitions>
  <inkml:trace contextRef="#ctx0" brushRef="#br0">0 12 7600 0 0,'0'0'165'0'0,"0"0"32"0"0,5-4 2322 0 0,-3 3-2411 0 0,-1 0 1 0 0,0 0-1 0 0,0 1 1 0 0,1-1-1 0 0,-1 0 1 0 0,1 1-1 0 0,-1-1 0 0 0,0 1 1 0 0,1 0-1 0 0,-1-1 1 0 0,1 1-1 0 0,-1 0 0 0 0,1 0 1 0 0,-1 0-1 0 0,1 0 1 0 0,-1 0-1 0 0,1 0 1 0 0,-1 0-1 0 0,1 1 0 0 0,-1-1 1 0 0,3 1-1 0 0,0 2 78 0 0,1-1 0 0 0,-1 1-1 0 0,-1 0 1 0 0,1 0 0 0 0,0 1-1 0 0,-1-1 1 0 0,1 1 0 0 0,-1-1-1 0 0,0 1 1 0 0,3 5 0 0 0,2 6-112 0 0,12 24 1 0 0,-9-15 15 0 0,23 60-20 0 0,-32-79-16 0 0,3 5 4 0 0,-5-9-27 0 0,-1 15 8 0 0,1-1-1327 0 0,0-15 936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31.795"/>
    </inkml:context>
    <inkml:brush xml:id="br0">
      <inkml:brushProperty name="width" value="0.05" units="cm"/>
      <inkml:brushProperty name="height" value="0.05" units="cm"/>
    </inkml:brush>
  </inkml:definitions>
  <inkml:trace contextRef="#ctx0" brushRef="#br0">1 25 11272 0 0,'0'0'241'0'0,"0"0"0"0"0,10-10 509 0 0,-4 7-506 0 0,-6 3-164 0 0,1 0 1 0 0,0-1 0 0 0,-1 1 0 0 0,1 0-1 0 0,0-1 1 0 0,-1 1 0 0 0,1 0-1 0 0,0 0 1 0 0,-1 0 0 0 0,1-1 0 0 0,0 1-1 0 0,-1 0 1 0 0,1 0 0 0 0,0 0-1 0 0,-1 0 1 0 0,1 0 0 0 0,0 0-1 0 0,0 0 1 0 0,-1 1 0 0 0,1-1 0 0 0,0 0-1 0 0,-1 0 1 0 0,1 0 0 0 0,0 1-1 0 0,-1-1 1 0 0,1 0 0 0 0,0 1-1 0 0,-1-1 1 0 0,2 1 0 0 0,5 5-8 0 0,1 1 0 0 0,-1 0 0 0 0,0 0 0 0 0,-1 0 0 0 0,1 1-1 0 0,-2 0 1 0 0,1 0 0 0 0,-1 1 0 0 0,7 15 0 0 0,11 14-211 0 0,-18-29 128 0 0,0-1 1 0 0,1-1 0 0 0,0 1 0 0 0,0-1 0 0 0,1 0 0 0 0,10 7 0 0 0,-9-8 9 0 0,0 0 0 0 0,0-1 0 0 0,9 5 0 0 0,-10-6 0 0 0,0-1 0 0 0,0 2 0 0 0,0-1 0 0 0,9 10 0 0 0,-15-14-2 0 0,0 1 1 0 0,-1 0 0 0 0,1 0 0 0 0,0 0 0 0 0,0-1 0 0 0,0 1 0 0 0,0 0 0 0 0,0-1 0 0 0,0 1-1 0 0,0-1 1 0 0,1 1 0 0 0,20 10 165 0 0,-21-11-140 0 0,-1 0 1 0 0,1 0-1 0 0,-1 0 0 0 0,1 0 1 0 0,-1 1-1 0 0,0-1 0 0 0,1 0 0 0 0,-1 0 1 0 0,1 0-1 0 0,-1 0 0 0 0,1 0 0 0 0,-1 0 1 0 0,1 0-1 0 0,-1 0 0 0 0,1 0 1 0 0,-1 0-1 0 0,1 0 0 0 0,-1 0 0 0 0,1-1 1 0 0,-1 1-1 0 0,1 0 0 0 0,-1 0 1 0 0,0 0-1 0 0,1-1 0 0 0,-1 1 0 0 0,1 0 1 0 0,-1 0-1 0 0,1-1 0 0 0,0-1 38 0 0,0 1 1 0 0,0 0-1 0 0,0-1 0 0 0,0 1 1 0 0,0-1-1 0 0,0 1 0 0 0,-1-1 1 0 0,2-2-1 0 0,-1-2 126 0 0,1 0 1 0 0,-1 0 0 0 0,0 0-1 0 0,0-8 1 0 0,-6-128 308 0 0,5 136-511 0 0,1-1 0 0 0,-1 1 0 0 0,1-1 0 0 0,0 1 0 0 0,5-13 0 0 0,-6 18-120 0 0,0 1-24 0 0,3-2-224 0 0,-1 1-1 0 0,0-1 0 0 0,0 0 0 0 0,0 0 0 0 0,0 1 0 0 0,4-5 0 0 0,-3 2-331 0 0,2-3-67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32.898"/>
    </inkml:context>
    <inkml:brush xml:id="br0">
      <inkml:brushProperty name="width" value="0.05" units="cm"/>
      <inkml:brushProperty name="height" value="0.05" units="cm"/>
    </inkml:brush>
  </inkml:definitions>
  <inkml:trace contextRef="#ctx0" brushRef="#br0">1 122 8696 0 0,'0'0'397'0'0,"0"0"-8"0"0,0 0-181 0 0,0 0 152 0 0,9-11 1043 0 0,-1 1-862 0 0,1 1 0 0 0,0 1 0 0 0,1 0 0 0 0,20-14 0 0 0,-20 16-330 0 0,0 0 0 0 0,0 0 0 0 0,0 1 0 0 0,1 0 0 0 0,19-6 0 0 0,-14 6-18 0 0,-9 3-112 0 0,0 0-1 0 0,0 0 1 0 0,0 1 0 0 0,11-2 0 0 0,-16 3-70 0 0,1 1 0 0 0,-1-1-1 0 0,0 0 1 0 0,1 0 0 0 0,-1 1 0 0 0,1 0 0 0 0,-1-1-1 0 0,0 1 1 0 0,0 0 0 0 0,1 0 0 0 0,-1 0 0 0 0,0 0-1 0 0,0 1 1 0 0,0-1 0 0 0,0 0 0 0 0,0 1 0 0 0,2 2 0 0 0,-2-1-15 0 0,0-1 1 0 0,0 1-1 0 0,0 0 1 0 0,0 0-1 0 0,0 0 1 0 0,0 0 0 0 0,-1 1-1 0 0,0-1 1 0 0,1 0-1 0 0,-1 1 1 0 0,0-1-1 0 0,-1 1 1 0 0,1-1 0 0 0,-1 1-1 0 0,1-1 1 0 0,-1 1-1 0 0,0-1 1 0 0,-1 1-1 0 0,1-1 1 0 0,0 1 0 0 0,-2 3-1 0 0,-1 6-51 0 0,-1 0 1 0 0,-1 0-1 0 0,1-1 0 0 0,-10 16 0 0 0,10-21-46 0 0,0 0-1 0 0,-1-1 1 0 0,-7 9-1 0 0,-12 18-228 0 0,18-23 322 0 0,2-4-13 0 0,0 0 1 0 0,1 0-1 0 0,0 1 1 0 0,0-1-1 0 0,0 1 0 0 0,1 0 1 0 0,0 0-1 0 0,0 0 1 0 0,1 0-1 0 0,-1 9 1 0 0,1-9-5 0 0,1-4-2 0 0,-1-1 1 0 0,1 1-1 0 0,0 0 1 0 0,0-1 0 0 0,0 1-1 0 0,0 0 1 0 0,1 0-1 0 0,0 4 1 0 0,2-2-3 0 0,-1-2-19 0 0,-2-3 47 0 0,1 1 1 0 0,-1 0 0 0 0,1-1 0 0 0,-1 1 0 0 0,1-1 0 0 0,-1 1 0 0 0,1-1 0 0 0,-1 0 0 0 0,1 1 0 0 0,-1-1 0 0 0,1 1 0 0 0,0-1 0 0 0,-1 0 0 0 0,1 0-1 0 0,-1 1 1 0 0,1-1 0 0 0,0 0 0 0 0,0 0 0 0 0,-1 0 0 0 0,1 0 0 0 0,0 0 0 0 0,-1 1 0 0 0,1-1 0 0 0,0-1 0 0 0,-1 1 0 0 0,1 0 0 0 0,0 0-1 0 0,-1 0 1 0 0,1 0 0 0 0,1-1 0 0 0,-1 1 12 0 0,7 0 142 0 0,0 0-1 0 0,0-1 1 0 0,0 0 0 0 0,0-1-1 0 0,0 1 1 0 0,12-6 0 0 0,-1-6 235 0 0,-16 10-335 0 0,-1 1 1 0 0,0 0-1 0 0,1 1 1 0 0,0-1-1 0 0,4-2 1 0 0,18-9 31 0 0,-20 9-78 0 0,0 2-1 0 0,0-1 1 0 0,0 0 0 0 0,1 1-1 0 0,5-2 1 0 0,8-5-948 0 0,-10 6 175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33.380"/>
    </inkml:context>
    <inkml:brush xml:id="br0">
      <inkml:brushProperty name="width" value="0.05" units="cm"/>
      <inkml:brushProperty name="height" value="0.05" units="cm"/>
    </inkml:brush>
  </inkml:definitions>
  <inkml:trace contextRef="#ctx0" brushRef="#br0">1 170 13184 0 0,'0'0'284'0'0,"1"-8"101"0"0,3-2-154 0 0,0 0-1 0 0,1 0 1 0 0,7-11 0 0 0,-12 21-196 0 0,0 0 1 0 0,0-1 0 0 0,0 1 0 0 0,0-1 0 0 0,1 1 0 0 0,-1 0 0 0 0,0 0 0 0 0,0-1 0 0 0,0 1 0 0 0,0 0 0 0 0,1-1 0 0 0,-1 1 0 0 0,0 0-1 0 0,0-1 1 0 0,1 1 0 0 0,-1 0 0 0 0,0 0 0 0 0,0 0 0 0 0,1-1 0 0 0,-1 1 0 0 0,0 0 0 0 0,1 0 0 0 0,-1 0 0 0 0,0 0 0 0 0,1-1-1 0 0,-1 1 1 0 0,0 0 0 0 0,1 0 0 0 0,-1 0 0 0 0,1 0 0 0 0,4 13 337 0 0,-4-11-411 0 0,3 17 189 0 0,-3-15-104 0 0,0 1-1 0 0,0-1 1 0 0,0 0-1 0 0,4 8 0 0 0,19 41 30 0 0,-14-30-89 0 0,0-1 0 0 0,2 0 0 0 0,17 25 0 0 0,11-5 13 0 0,-37-39 1 0 0,0 0 0 0 0,0 0 0 0 0,0 0 0 0 0,0-1-1 0 0,0 0 1 0 0,1 1 0 0 0,-1-1 0 0 0,1 0 0 0 0,-1-1-1 0 0,1 1 1 0 0,0-1 0 0 0,0 1 0 0 0,0-1-1 0 0,0 0 1 0 0,0-1 0 0 0,6 2 0 0 0,-9-3 6 0 0,0 1 0 0 0,0 0 1 0 0,0 0-1 0 0,0 0 0 0 0,0-1 0 0 0,0 1 1 0 0,-1 0-1 0 0,1-1 0 0 0,0 1 0 0 0,0-1 1 0 0,0 1-1 0 0,0-1 0 0 0,0 1 0 0 0,0-1 1 0 0,-1 0-1 0 0,1 1 0 0 0,0-1 0 0 0,0-1 1 0 0,11-18 234 0 0,-5 9 148 0 0,-4 5-290 0 0,-1 1-1 0 0,0 0 1 0 0,0-1-1 0 0,-1 0 0 0 0,0 1 1 0 0,0-1-1 0 0,0 0 1 0 0,0-8-1 0 0,3-53 337 0 0,1-56-167 0 0,-5 107-279 0 0,5-29 0 0 0,3 22-171 0 0,-6 20-19 0 0,-1-1-1 0 0,1 0 1 0 0,-1 0-1 0 0,0 0 1 0 0,1-8-1 0 0,-2 11-424 0 0,1 1-116 0 0,3-3-24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34.363"/>
    </inkml:context>
    <inkml:brush xml:id="br0">
      <inkml:brushProperty name="width" value="0.05" units="cm"/>
      <inkml:brushProperty name="height" value="0.05" units="cm"/>
    </inkml:brush>
  </inkml:definitions>
  <inkml:trace contextRef="#ctx0" brushRef="#br0">7 180 7904 0 0,'-1'-2'94'0'0,"0"0"0"0"0,0 0 0 0 0,0-1 0 0 0,1 1 0 0 0,-1 0-1 0 0,1 0 1 0 0,-1 0 0 0 0,1-1 0 0 0,0 1 0 0 0,0 0 0 0 0,0 0 0 0 0,0-4 0 0 0,8-28 1708 0 0,-5 21-1313 0 0,-2 10-324 0 0,0 0 0 0 0,0 0 1 0 0,1 0-1 0 0,-1 0 0 0 0,1 0 0 0 0,2-3 1 0 0,6-11 845 0 0,-7 12-750 0 0,1-1 0 0 0,0 1 0 0 0,1 0 0 0 0,-1 0 0 0 0,1 0 0 0 0,0 1 0 0 0,0 0 0 0 0,0 0 0 0 0,1 0 0 0 0,0 0-1 0 0,8-3 1 0 0,-14 7-254 0 0,1 0 0 0 0,-1-1 0 0 0,1 1-1 0 0,-1 0 1 0 0,1 0 0 0 0,0 0-1 0 0,-1 0 1 0 0,1 0 0 0 0,-1 0-1 0 0,1 0 1 0 0,-1 0 0 0 0,1 0 0 0 0,-1 0-1 0 0,1 0 1 0 0,0 1 0 0 0,-1-1-1 0 0,1 0 1 0 0,-1 0 0 0 0,1 0-1 0 0,-1 1 1 0 0,1-1 0 0 0,-1 0-1 0 0,1 1 1 0 0,-1-1 0 0 0,0 0 0 0 0,1 1-1 0 0,11 14-24 0 0,-7-9 27 0 0,-1-1-95 0 0,0 1 0 0 0,0-1 0 0 0,0 1-1 0 0,-1 0 1 0 0,0 0 0 0 0,-1 0 0 0 0,1 0-1 0 0,-1 1 1 0 0,0-1 0 0 0,-1 1 0 0 0,1 0-1 0 0,-1-1 1 0 0,-1 1 0 0 0,1 0 0 0 0,-1-1-1 0 0,0 1 1 0 0,-1 0 0 0 0,0-1-1 0 0,-2 12 1 0 0,2-14 56 0 0,-1 0 0 0 0,0 0-1 0 0,0-1 1 0 0,0 1 0 0 0,0 0 0 0 0,-1-1 0 0 0,1 1-1 0 0,-1-1 1 0 0,-3 3 0 0 0,-30 27-94 0 0,11-14-187 0 0,23-18 215 0 0,2-1 7 0 0,0 0 1 0 0,0 0 1 0 0,0 0 6 0 0,14-8-10 0 0,-11 7 99 0 0,-1 0 1 0 0,0 0-1 0 0,0 1 1 0 0,0-1-1 0 0,1 0 1 0 0,-1 1-1 0 0,0 0 1 0 0,0-1-1 0 0,1 1 1 0 0,-1 0-1 0 0,0 0 1 0 0,4 1-1 0 0,28 7 222 0 0,-12-2-194 0 0,-20-6-35 0 0,0 1 0 0 0,0-1 0 0 0,0 1 0 0 0,0 0 0 0 0,0 0 0 0 0,0 0 0 0 0,0 0 0 0 0,0 1 1 0 0,2 1-1 0 0,0 0 0 0 0,0 0 1 0 0,-1-1 0 0 0,1 0-1 0 0,0 1 1 0 0,0-1 0 0 0,7 2 0 0 0,-9-4 58 0 0,-2 0 12 0 0,-2 4 12 0 0,1-1 0 0 0,-1 0 0 0 0,0 0 1 0 0,0 0-1 0 0,-4 6 0 0 0,4-6-53 0 0,-2 1-3 0 0,1-1 1 0 0,-1 1 0 0 0,0-1-1 0 0,1 0 1 0 0,-1 0 0 0 0,-1 0 0 0 0,1 0-1 0 0,-7 2 1 0 0,-10 8-15 0 0,13-8-20 0 0,0-1 0 0 0,-15 8 1 0 0,16-9-74 0 0,0 0 1 0 0,0 0-1 0 0,1 1 1 0 0,-9 6-1 0 0,12-8-53 0 0,0 1 1 0 0,-1-1-1 0 0,0 0 0 0 0,-6 3 0 0 0,0 0-1005 0 0,8-5 196 0 0,2 0-32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34.912"/>
    </inkml:context>
    <inkml:brush xml:id="br0">
      <inkml:brushProperty name="width" value="0.05" units="cm"/>
      <inkml:brushProperty name="height" value="0.05" units="cm"/>
    </inkml:brush>
  </inkml:definitions>
  <inkml:trace contextRef="#ctx0" brushRef="#br0">10 61 11216 0 0,'0'0'241'0'0,"-5"9"442"0"0,3-5-469 0 0,1 1 0 0 0,1-1 0 0 0,-1 0 0 0 0,0 1 0 0 0,1-1 1 0 0,0 0-1 0 0,0 1 0 0 0,0-1 0 0 0,1 1 0 0 0,0-1 0 0 0,1 8 0 0 0,2 0-100 0 0,0 0-1 0 0,11 21 0 0 0,24 60 80 0 0,-16-34-163 0 0,-19-48-30 0 0,-2-2 0 0 0,1 1 0 0 0,-3-3 10 0 0,0-4 33 0 0,0 5-22 0 0,0-6 33 0 0,14-10 122 0 0,-7-2 59 0 0,-1-1 0 0 0,0 0 0 0 0,0 0 0 0 0,-1 0 1 0 0,7-22-1 0 0,11-65 638 0 0,-4 14-528 0 0,10 8-335 0 0,-27 70-10 0 0,0 2-72 0 0,0 0 0 0 0,-1 1 0 0 0,1 0 0 0 0,0-1 0 0 0,1 1 0 0 0,3-5 0 0 0,-6 8-88 0 0,0 0-66 0 0,0 0-29 0 0,0 0-8 0 0,0 0-21 0 0,0 0-85 0 0,0 0-41 0 0,0 0-6 0 0,0 0-152 0 0,0 0-639 0 0,0 0-274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47.866"/>
    </inkml:context>
    <inkml:brush xml:id="br0">
      <inkml:brushProperty name="width" value="0.05" units="cm"/>
      <inkml:brushProperty name="height" value="0.05" units="cm"/>
    </inkml:brush>
  </inkml:definitions>
  <inkml:trace contextRef="#ctx0" brushRef="#br0">0 9 9016 0 0,'0'0'193'0'0,"0"0"55"0"0,0 0 81 0 0,0 0 30 0 0,0 0 8 0 0,0 0-27 0 0,0 0-118 0 0,0 0-50 0 0,0 0-10 0 0,0 0 22 0 0,0 0 100 0 0,0 0 41 0 0,0 0 10 0 0,0 0 1 0 0,0 0 0 0 0,0 0 0 0 0,0 0 0 0 0,0 0-24 0 0,0 0-100 0 0,5-9 1096 0 0,-3 12-1219 0 0,0-1 0 0 0,0 1 0 0 0,0 0 0 0 0,-1 0 0 0 0,1 0 0 0 0,-1 0 0 0 0,0 0 0 0 0,0 0 0 0 0,0 0 0 0 0,0 0 0 0 0,0 0 0 0 0,-1 0 0 0 0,1 4 0 0 0,0 9 393 0 0,-2 23 1 0 0,1-16-353 0 0,-1 15 8 0 0,0-11 160 0 0,1 1 1 0 0,5 31 0 0 0,4 16-123 0 0,-1-12-608 0 0,5-25-1456 0 0,-12-36 1479 0 0,-1-2-139 0 0,2 0-57 0 0,5 0-16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48.533"/>
    </inkml:context>
    <inkml:brush xml:id="br0">
      <inkml:brushProperty name="width" value="0.05" units="cm"/>
      <inkml:brushProperty name="height" value="0.05" units="cm"/>
    </inkml:brush>
  </inkml:definitions>
  <inkml:trace contextRef="#ctx0" brushRef="#br0">184 1 11136 0 0,'0'0'330'0'0,"-1"1"-8"0"0,-12 15-197 0 0,11-13-84 0 0,-1-1-1 0 0,1 1 1 0 0,0 0 0 0 0,0 0 0 0 0,0 0 0 0 0,0 0 0 0 0,-2 5 0 0 0,-26 89 1507 0 0,14-37-1011 0 0,12-27-478 0 0,2 0 1 0 0,2 38-1 0 0,1-31-40 0 0,-1-38 117 0 0,0-2 38 0 0,5 5 362 0 0,-5-4-509 0 0,1 0 0 0 0,-1-1 0 0 0,1 1 0 0 0,-1 0 0 0 0,1-1 0 0 0,-1 1 0 0 0,1-1 0 0 0,0 1 1 0 0,-1-1-1 0 0,1 1 0 0 0,-1-1 0 0 0,1 0 0 0 0,0 1 0 0 0,0-1 0 0 0,-1 0 0 0 0,1 1 0 0 0,0-1 0 0 0,0 0 1 0 0,-1 0-1 0 0,1 0 0 0 0,0 0 0 0 0,0 1 0 0 0,0-1 0 0 0,2-1-3 0 0,-1 1-1 0 0,0 0 0 0 0,1-1 1 0 0,-1 1-1 0 0,0-1 0 0 0,0 0 1 0 0,1 0-1 0 0,1-1 1 0 0,3-2 15 0 0,0 0 0 0 0,0-1 1 0 0,12-10-1 0 0,-10 7 126 0 0,-1-1 0 0 0,1-1 0 0 0,-2 1 1 0 0,1-1-1 0 0,-1 0 0 0 0,-1-1 0 0 0,0 1 0 0 0,0-1 0 0 0,-1-1 0 0 0,0 1 0 0 0,3-17 0 0 0,-7 26-102 0 0,-1 0 0 0 0,0 0 0 0 0,1 0-1 0 0,-1-1 1 0 0,0 1 0 0 0,-1 0-1 0 0,1 0 1 0 0,0 0 0 0 0,0 0-1 0 0,-1 0 1 0 0,0 0 0 0 0,1 0 0 0 0,-1 0-1 0 0,0 0 1 0 0,0 0 0 0 0,0 0-1 0 0,0 1 1 0 0,0-1 0 0 0,0 0 0 0 0,-2-1-1 0 0,0-1-29 0 0,0 1 1 0 0,0 0-1 0 0,0 0 0 0 0,0 1 0 0 0,-1-1 1 0 0,1 1-1 0 0,-1 0 0 0 0,-7-4 0 0 0,5 4-44 0 0,0 0 0 0 0,0 0 0 0 0,0 1-1 0 0,-1 0 1 0 0,1 0 0 0 0,0 0 0 0 0,0 1-1 0 0,-1 0 1 0 0,1 0 0 0 0,0 1-1 0 0,-1-1 1 0 0,1 1 0 0 0,0 1 0 0 0,0-1-1 0 0,0 1 1 0 0,0 0 0 0 0,0 1 0 0 0,0-1-1 0 0,-7 6 1 0 0,-13 10-346 0 0,10-7-81 0 0,0 1 0 0 0,-15 14 0 0 0,31-25 214 0 0,0-1-136 0 0,0 0-65 0 0,0 0-14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6T04:48:49.091"/>
    </inkml:context>
    <inkml:brush xml:id="br0">
      <inkml:brushProperty name="width" value="0.05" units="cm"/>
      <inkml:brushProperty name="height" value="0.05" units="cm"/>
    </inkml:brush>
  </inkml:definitions>
  <inkml:trace contextRef="#ctx0" brushRef="#br0">49 0 11200 0 0,'0'0'330'0'0,"0"0"-8"0"0,0 0-170 0 0,0 0 65 0 0,0 0 51 0 0,0 0 11 0 0,0 0-3 0 0,0 0-18 0 0,0 0-8 0 0,0 0-2 0 0,-1 1 6 0 0,-4 4-113 0 0,1-1 0 0 0,0 1 0 0 0,0 0 0 0 0,1-1 0 0 0,-1 2 0 0 0,1-1 0 0 0,0 0 0 0 0,1 1 0 0 0,-1-1 0 0 0,1 1-1 0 0,0 0 1 0 0,0 0 0 0 0,1 0 0 0 0,-1 8 0 0 0,0 1-99 0 0,1 0 1 0 0,0 1-1 0 0,1-1 0 0 0,4 25 0 0 0,-4-35-61 0 0,1-1 0 0 0,0 1-1 0 0,1-1 1 0 0,-1 0-1 0 0,1 0 1 0 0,-1 1-1 0 0,5 6 1 0 0,-5-10 14 0 0,0 1-1 0 0,1 0 1 0 0,-1-1 0 0 0,0 0-1 0 0,0 1 1 0 0,1-1-1 0 0,-1 0 1 0 0,0 1 0 0 0,1-1-1 0 0,-1 0 1 0 0,1 0 0 0 0,0 0-1 0 0,-1 0 1 0 0,1-1 0 0 0,0 1-1 0 0,0 0 1 0 0,-1-1 0 0 0,1 1-1 0 0,0-1 1 0 0,0 0 0 0 0,3 1-1 0 0,1-1 50 0 0,0 0-1 0 0,0-1 1 0 0,0 0 0 0 0,0 0-1 0 0,1 0 1 0 0,-1-1-1 0 0,0 0 1 0 0,-1 0 0 0 0,1 0-1 0 0,0-1 1 0 0,-1 1-1 0 0,1-1 1 0 0,-1-1 0 0 0,0 1-1 0 0,0-1 1 0 0,0 0-1 0 0,-1 0 1 0 0,1-1 0 0 0,3-4-1 0 0,2-1 85 0 0,-7 8-94 0 0,0-1-1 0 0,-1 1 1 0 0,0 0 0 0 0,1-1-1 0 0,-1 0 1 0 0,0 1 0 0 0,0-1 0 0 0,-1 0-1 0 0,1 0 1 0 0,0 0 0 0 0,-1 0-1 0 0,0 0 1 0 0,0-1 0 0 0,0 1 0 0 0,0 0-1 0 0,0 0 1 0 0,0-5 0 0 0,-1 5 21 0 0,0 0 0 0 0,0 0 1 0 0,-1 0-1 0 0,1 1 0 0 0,-1-1 0 0 0,0 0 1 0 0,0 0-1 0 0,0 1 0 0 0,0-1 1 0 0,0 0-1 0 0,0 1 0 0 0,-1-1 0 0 0,1 1 1 0 0,-1 0-1 0 0,1-1 0 0 0,-1 1 0 0 0,0 0 1 0 0,0 0-1 0 0,0 0 0 0 0,-1 0 1 0 0,1 0-1 0 0,0 1 0 0 0,-5-3 0 0 0,-3-4 67 0 0,8 6-106 0 0,0 1 0 0 0,0-1 1 0 0,-1 1-1 0 0,1-1 0 0 0,0 1 0 0 0,-4-2 0 0 0,-25-11 42 0 0,25 11-59 0 0,1 0 1 0 0,-1 1-1 0 0,0-1 0 0 0,0 1 0 0 0,-7-1 0 0 0,4 2 1 0 0,-13 1-324 0 0,17 0-3107 0 0,5 0 2011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D664F4-529D-4D9B-AA14-ABB897EF59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00997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419136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57741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57205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664F4-529D-4D9B-AA14-ABB897EF59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75695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664F4-529D-4D9B-AA14-ABB897EF595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93802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D664F4-529D-4D9B-AA14-ABB897EF595F}"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82819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D664F4-529D-4D9B-AA14-ABB897EF595F}"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54630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664F4-529D-4D9B-AA14-ABB897EF595F}"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65752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64F4-529D-4D9B-AA14-ABB897EF595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72627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64F4-529D-4D9B-AA14-ABB897EF595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37841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664F4-529D-4D9B-AA14-ABB897EF595F}" type="datetimeFigureOut">
              <a:rPr lang="en-US" smtClean="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0E1D1-0952-4B74-956A-A6E88DE7A6B8}" type="slidenum">
              <a:rPr lang="en-US" smtClean="0"/>
              <a:t>‹#›</a:t>
            </a:fld>
            <a:endParaRPr lang="en-US"/>
          </a:p>
        </p:txBody>
      </p:sp>
    </p:spTree>
    <p:extLst>
      <p:ext uri="{BB962C8B-B14F-4D97-AF65-F5344CB8AC3E}">
        <p14:creationId xmlns:p14="http://schemas.microsoft.com/office/powerpoint/2010/main" val="160426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80" Type="http://schemas.openxmlformats.org/officeDocument/2006/relationships/image" Target="../media/image77.png"/><Relationship Id="rId85" Type="http://schemas.openxmlformats.org/officeDocument/2006/relationships/customXml" Target="../ink/ink4.xml"/><Relationship Id="rId3" Type="http://schemas.openxmlformats.org/officeDocument/2006/relationships/image" Target="../media/image46.png"/><Relationship Id="rId84" Type="http://schemas.openxmlformats.org/officeDocument/2006/relationships/image" Target="../media/image490.png"/><Relationship Id="rId7" Type="http://schemas.openxmlformats.org/officeDocument/2006/relationships/image" Target="../media/image400.png"/><Relationship Id="rId2" Type="http://schemas.openxmlformats.org/officeDocument/2006/relationships/image" Target="../media/image45.jpeg"/><Relationship Id="rId83"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48.png"/><Relationship Id="rId82" Type="http://schemas.openxmlformats.org/officeDocument/2006/relationships/image" Target="../media/image480.png"/><Relationship Id="rId81" Type="http://schemas.openxmlformats.org/officeDocument/2006/relationships/customXml" Target="../ink/ink2.xml"/><Relationship Id="rId86"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customXml" Target="../ink/ink1.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13.png"/><Relationship Id="rId18" Type="http://schemas.openxmlformats.org/officeDocument/2006/relationships/customXml" Target="../ink/ink13.xml"/><Relationship Id="rId3" Type="http://schemas.openxmlformats.org/officeDocument/2006/relationships/image" Target="../media/image610.png"/><Relationship Id="rId21" Type="http://schemas.openxmlformats.org/officeDocument/2006/relationships/image" Target="../media/image64.png"/><Relationship Id="rId7" Type="http://schemas.openxmlformats.org/officeDocument/2006/relationships/image" Target="../media/image110.png"/><Relationship Id="rId12" Type="http://schemas.openxmlformats.org/officeDocument/2006/relationships/customXml" Target="../ink/ink10.xml"/><Relationship Id="rId17" Type="http://schemas.openxmlformats.org/officeDocument/2006/relationships/image" Target="../media/image115.png"/><Relationship Id="rId2" Type="http://schemas.openxmlformats.org/officeDocument/2006/relationships/customXml" Target="../ink/ink5.xml"/><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112.png"/><Relationship Id="rId5" Type="http://schemas.openxmlformats.org/officeDocument/2006/relationships/image" Target="../media/image62.png"/><Relationship Id="rId15" Type="http://schemas.openxmlformats.org/officeDocument/2006/relationships/image" Target="../media/image114.png"/><Relationship Id="rId10" Type="http://schemas.openxmlformats.org/officeDocument/2006/relationships/customXml" Target="../ink/ink9.xml"/><Relationship Id="rId19" Type="http://schemas.openxmlformats.org/officeDocument/2006/relationships/image" Target="../media/image63.png"/><Relationship Id="rId4" Type="http://schemas.openxmlformats.org/officeDocument/2006/relationships/customXml" Target="../ink/ink6.xml"/><Relationship Id="rId9" Type="http://schemas.openxmlformats.org/officeDocument/2006/relationships/image" Target="../media/image111.png"/><Relationship Id="rId14" Type="http://schemas.openxmlformats.org/officeDocument/2006/relationships/customXml" Target="../ink/ink11.xml"/></Relationships>
</file>

<file path=ppt/slides/_rels/slide24.xml.rels><?xml version="1.0" encoding="UTF-8" standalone="yes"?>
<Relationships xmlns="http://schemas.openxmlformats.org/package/2006/relationships"><Relationship Id="rId26" Type="http://schemas.openxmlformats.org/officeDocument/2006/relationships/customXml" Target="../ink/ink27.xml"/><Relationship Id="rId21" Type="http://schemas.openxmlformats.org/officeDocument/2006/relationships/image" Target="../media/image118.png"/><Relationship Id="rId42" Type="http://schemas.openxmlformats.org/officeDocument/2006/relationships/customXml" Target="../ink/ink35.xml"/><Relationship Id="rId47" Type="http://schemas.openxmlformats.org/officeDocument/2006/relationships/image" Target="../media/image131.png"/><Relationship Id="rId63" Type="http://schemas.openxmlformats.org/officeDocument/2006/relationships/image" Target="../media/image139.png"/><Relationship Id="rId68" Type="http://schemas.openxmlformats.org/officeDocument/2006/relationships/customXml" Target="../ink/ink48.xml"/><Relationship Id="rId7" Type="http://schemas.openxmlformats.org/officeDocument/2006/relationships/image" Target="../media/image109.png"/><Relationship Id="rId71" Type="http://schemas.openxmlformats.org/officeDocument/2006/relationships/image" Target="../media/image143.png"/><Relationship Id="rId2" Type="http://schemas.openxmlformats.org/officeDocument/2006/relationships/customXml" Target="../ink/ink15.xml"/><Relationship Id="rId16" Type="http://schemas.openxmlformats.org/officeDocument/2006/relationships/customXml" Target="../ink/ink22.xml"/><Relationship Id="rId29" Type="http://schemas.openxmlformats.org/officeDocument/2006/relationships/image" Target="../media/image122.png"/><Relationship Id="rId11" Type="http://schemas.openxmlformats.org/officeDocument/2006/relationships/image" Target="../media/image111.png"/><Relationship Id="rId24" Type="http://schemas.openxmlformats.org/officeDocument/2006/relationships/customXml" Target="../ink/ink26.xml"/><Relationship Id="rId32" Type="http://schemas.openxmlformats.org/officeDocument/2006/relationships/customXml" Target="../ink/ink30.xml"/><Relationship Id="rId37" Type="http://schemas.openxmlformats.org/officeDocument/2006/relationships/image" Target="../media/image126.png"/><Relationship Id="rId40" Type="http://schemas.openxmlformats.org/officeDocument/2006/relationships/customXml" Target="../ink/ink34.xml"/><Relationship Id="rId45" Type="http://schemas.openxmlformats.org/officeDocument/2006/relationships/image" Target="../media/image130.png"/><Relationship Id="rId53" Type="http://schemas.openxmlformats.org/officeDocument/2006/relationships/image" Target="../media/image134.png"/><Relationship Id="rId58" Type="http://schemas.openxmlformats.org/officeDocument/2006/relationships/customXml" Target="../ink/ink43.xml"/><Relationship Id="rId66" Type="http://schemas.openxmlformats.org/officeDocument/2006/relationships/customXml" Target="../ink/ink47.xml"/><Relationship Id="rId5" Type="http://schemas.openxmlformats.org/officeDocument/2006/relationships/image" Target="../media/image117.png"/><Relationship Id="rId61" Type="http://schemas.openxmlformats.org/officeDocument/2006/relationships/image" Target="../media/image138.png"/><Relationship Id="rId19" Type="http://schemas.openxmlformats.org/officeDocument/2006/relationships/image" Target="../media/image115.png"/><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121.png"/><Relationship Id="rId30" Type="http://schemas.openxmlformats.org/officeDocument/2006/relationships/customXml" Target="../ink/ink29.xml"/><Relationship Id="rId35" Type="http://schemas.openxmlformats.org/officeDocument/2006/relationships/image" Target="../media/image125.png"/><Relationship Id="rId43" Type="http://schemas.openxmlformats.org/officeDocument/2006/relationships/image" Target="../media/image129.png"/><Relationship Id="rId48" Type="http://schemas.openxmlformats.org/officeDocument/2006/relationships/customXml" Target="../ink/ink38.xml"/><Relationship Id="rId56" Type="http://schemas.openxmlformats.org/officeDocument/2006/relationships/customXml" Target="../ink/ink42.xml"/><Relationship Id="rId64" Type="http://schemas.openxmlformats.org/officeDocument/2006/relationships/customXml" Target="../ink/ink46.xml"/><Relationship Id="rId69" Type="http://schemas.openxmlformats.org/officeDocument/2006/relationships/image" Target="../media/image142.png"/><Relationship Id="rId8" Type="http://schemas.openxmlformats.org/officeDocument/2006/relationships/customXml" Target="../ink/ink18.xml"/><Relationship Id="rId51" Type="http://schemas.openxmlformats.org/officeDocument/2006/relationships/image" Target="../media/image133.png"/><Relationship Id="rId72" Type="http://schemas.openxmlformats.org/officeDocument/2006/relationships/customXml" Target="../ink/ink50.xml"/><Relationship Id="rId3" Type="http://schemas.openxmlformats.org/officeDocument/2006/relationships/image" Target="../media/image108.png"/><Relationship Id="rId12" Type="http://schemas.openxmlformats.org/officeDocument/2006/relationships/customXml" Target="../ink/ink20.xml"/><Relationship Id="rId17" Type="http://schemas.openxmlformats.org/officeDocument/2006/relationships/image" Target="../media/image114.png"/><Relationship Id="rId25" Type="http://schemas.openxmlformats.org/officeDocument/2006/relationships/image" Target="../media/image120.png"/><Relationship Id="rId33" Type="http://schemas.openxmlformats.org/officeDocument/2006/relationships/image" Target="../media/image124.png"/><Relationship Id="rId38" Type="http://schemas.openxmlformats.org/officeDocument/2006/relationships/customXml" Target="../ink/ink33.xml"/><Relationship Id="rId46" Type="http://schemas.openxmlformats.org/officeDocument/2006/relationships/customXml" Target="../ink/ink37.xml"/><Relationship Id="rId59" Type="http://schemas.openxmlformats.org/officeDocument/2006/relationships/image" Target="../media/image137.png"/><Relationship Id="rId67" Type="http://schemas.openxmlformats.org/officeDocument/2006/relationships/image" Target="../media/image141.png"/><Relationship Id="rId20" Type="http://schemas.openxmlformats.org/officeDocument/2006/relationships/customXml" Target="../ink/ink24.xml"/><Relationship Id="rId41" Type="http://schemas.openxmlformats.org/officeDocument/2006/relationships/image" Target="../media/image128.png"/><Relationship Id="rId54" Type="http://schemas.openxmlformats.org/officeDocument/2006/relationships/customXml" Target="../ink/ink41.xml"/><Relationship Id="rId62" Type="http://schemas.openxmlformats.org/officeDocument/2006/relationships/customXml" Target="../ink/ink45.xml"/><Relationship Id="rId70" Type="http://schemas.openxmlformats.org/officeDocument/2006/relationships/customXml" Target="../ink/ink49.xml"/><Relationship Id="rId1" Type="http://schemas.openxmlformats.org/officeDocument/2006/relationships/slideLayout" Target="../slideLayouts/slideLayout2.xml"/><Relationship Id="rId6" Type="http://schemas.openxmlformats.org/officeDocument/2006/relationships/customXml" Target="../ink/ink17.xml"/><Relationship Id="rId15" Type="http://schemas.openxmlformats.org/officeDocument/2006/relationships/image" Target="../media/image113.png"/><Relationship Id="rId23" Type="http://schemas.openxmlformats.org/officeDocument/2006/relationships/image" Target="../media/image119.png"/><Relationship Id="rId28" Type="http://schemas.openxmlformats.org/officeDocument/2006/relationships/customXml" Target="../ink/ink28.xml"/><Relationship Id="rId36" Type="http://schemas.openxmlformats.org/officeDocument/2006/relationships/customXml" Target="../ink/ink32.xml"/><Relationship Id="rId49" Type="http://schemas.openxmlformats.org/officeDocument/2006/relationships/image" Target="../media/image132.png"/><Relationship Id="rId57" Type="http://schemas.openxmlformats.org/officeDocument/2006/relationships/image" Target="../media/image136.png"/><Relationship Id="rId10" Type="http://schemas.openxmlformats.org/officeDocument/2006/relationships/customXml" Target="../ink/ink19.xml"/><Relationship Id="rId31" Type="http://schemas.openxmlformats.org/officeDocument/2006/relationships/image" Target="../media/image123.png"/><Relationship Id="rId44" Type="http://schemas.openxmlformats.org/officeDocument/2006/relationships/customXml" Target="../ink/ink36.xml"/><Relationship Id="rId52" Type="http://schemas.openxmlformats.org/officeDocument/2006/relationships/customXml" Target="../ink/ink40.xml"/><Relationship Id="rId60" Type="http://schemas.openxmlformats.org/officeDocument/2006/relationships/customXml" Target="../ink/ink44.xml"/><Relationship Id="rId65" Type="http://schemas.openxmlformats.org/officeDocument/2006/relationships/image" Target="../media/image140.png"/><Relationship Id="rId4" Type="http://schemas.openxmlformats.org/officeDocument/2006/relationships/customXml" Target="../ink/ink16.xml"/><Relationship Id="rId9" Type="http://schemas.openxmlformats.org/officeDocument/2006/relationships/image" Target="../media/image110.png"/><Relationship Id="rId13" Type="http://schemas.openxmlformats.org/officeDocument/2006/relationships/image" Target="../media/image112.png"/><Relationship Id="rId18" Type="http://schemas.openxmlformats.org/officeDocument/2006/relationships/customXml" Target="../ink/ink23.xml"/><Relationship Id="rId39" Type="http://schemas.openxmlformats.org/officeDocument/2006/relationships/image" Target="../media/image127.png"/><Relationship Id="rId34" Type="http://schemas.openxmlformats.org/officeDocument/2006/relationships/customXml" Target="../ink/ink31.xml"/><Relationship Id="rId50" Type="http://schemas.openxmlformats.org/officeDocument/2006/relationships/customXml" Target="../ink/ink39.xml"/><Relationship Id="rId55" Type="http://schemas.openxmlformats.org/officeDocument/2006/relationships/image" Target="../media/image135.png"/></Relationships>
</file>

<file path=ppt/slides/_rels/slide25.xml.rels><?xml version="1.0" encoding="UTF-8" standalone="yes"?>
<Relationships xmlns="http://schemas.openxmlformats.org/package/2006/relationships"><Relationship Id="rId13" Type="http://schemas.openxmlformats.org/officeDocument/2006/relationships/customXml" Target="../ink/ink55.xml"/><Relationship Id="rId18" Type="http://schemas.openxmlformats.org/officeDocument/2006/relationships/image" Target="../media/image151.png"/><Relationship Id="rId26" Type="http://schemas.openxmlformats.org/officeDocument/2006/relationships/image" Target="../media/image155.png"/><Relationship Id="rId39" Type="http://schemas.openxmlformats.org/officeDocument/2006/relationships/customXml" Target="../ink/ink68.xml"/><Relationship Id="rId21" Type="http://schemas.openxmlformats.org/officeDocument/2006/relationships/customXml" Target="../ink/ink59.xml"/><Relationship Id="rId34" Type="http://schemas.openxmlformats.org/officeDocument/2006/relationships/image" Target="../media/image159.png"/><Relationship Id="rId42" Type="http://schemas.openxmlformats.org/officeDocument/2006/relationships/image" Target="../media/image163.png"/><Relationship Id="rId7" Type="http://schemas.openxmlformats.org/officeDocument/2006/relationships/customXml" Target="../ink/ink52.xml"/><Relationship Id="rId2" Type="http://schemas.openxmlformats.org/officeDocument/2006/relationships/image" Target="../media/image61.jpeg"/><Relationship Id="rId16" Type="http://schemas.openxmlformats.org/officeDocument/2006/relationships/image" Target="../media/image150.png"/><Relationship Id="rId20" Type="http://schemas.openxmlformats.org/officeDocument/2006/relationships/image" Target="../media/image152.png"/><Relationship Id="rId29" Type="http://schemas.openxmlformats.org/officeDocument/2006/relationships/customXml" Target="../ink/ink63.xml"/><Relationship Id="rId41" Type="http://schemas.openxmlformats.org/officeDocument/2006/relationships/customXml" Target="../ink/ink69.xml"/><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customXml" Target="../ink/ink54.xml"/><Relationship Id="rId24" Type="http://schemas.openxmlformats.org/officeDocument/2006/relationships/image" Target="../media/image154.png"/><Relationship Id="rId32" Type="http://schemas.openxmlformats.org/officeDocument/2006/relationships/image" Target="../media/image158.png"/><Relationship Id="rId37" Type="http://schemas.openxmlformats.org/officeDocument/2006/relationships/customXml" Target="../ink/ink67.xml"/><Relationship Id="rId40" Type="http://schemas.openxmlformats.org/officeDocument/2006/relationships/image" Target="../media/image162.png"/><Relationship Id="rId5" Type="http://schemas.openxmlformats.org/officeDocument/2006/relationships/customXml" Target="../ink/ink51.xml"/><Relationship Id="rId15" Type="http://schemas.openxmlformats.org/officeDocument/2006/relationships/customXml" Target="../ink/ink56.xml"/><Relationship Id="rId23" Type="http://schemas.openxmlformats.org/officeDocument/2006/relationships/customXml" Target="../ink/ink60.xml"/><Relationship Id="rId28" Type="http://schemas.openxmlformats.org/officeDocument/2006/relationships/image" Target="../media/image156.png"/><Relationship Id="rId36" Type="http://schemas.openxmlformats.org/officeDocument/2006/relationships/image" Target="../media/image160.png"/><Relationship Id="rId10" Type="http://schemas.openxmlformats.org/officeDocument/2006/relationships/image" Target="../media/image147.png"/><Relationship Id="rId19" Type="http://schemas.openxmlformats.org/officeDocument/2006/relationships/customXml" Target="../ink/ink58.xml"/><Relationship Id="rId31" Type="http://schemas.openxmlformats.org/officeDocument/2006/relationships/customXml" Target="../ink/ink64.xml"/><Relationship Id="rId44" Type="http://schemas.openxmlformats.org/officeDocument/2006/relationships/image" Target="../media/image66.png"/><Relationship Id="rId4" Type="http://schemas.openxmlformats.org/officeDocument/2006/relationships/image" Target="../media/image590.png"/><Relationship Id="rId9" Type="http://schemas.openxmlformats.org/officeDocument/2006/relationships/customXml" Target="../ink/ink53.xml"/><Relationship Id="rId14" Type="http://schemas.openxmlformats.org/officeDocument/2006/relationships/image" Target="../media/image149.png"/><Relationship Id="rId22" Type="http://schemas.openxmlformats.org/officeDocument/2006/relationships/image" Target="../media/image153.png"/><Relationship Id="rId27" Type="http://schemas.openxmlformats.org/officeDocument/2006/relationships/customXml" Target="../ink/ink62.xml"/><Relationship Id="rId30" Type="http://schemas.openxmlformats.org/officeDocument/2006/relationships/image" Target="../media/image157.png"/><Relationship Id="rId35" Type="http://schemas.openxmlformats.org/officeDocument/2006/relationships/customXml" Target="../ink/ink66.xml"/><Relationship Id="rId43" Type="http://schemas.openxmlformats.org/officeDocument/2006/relationships/image" Target="../media/image65.png"/><Relationship Id="rId8" Type="http://schemas.openxmlformats.org/officeDocument/2006/relationships/image" Target="../media/image146.png"/><Relationship Id="rId3" Type="http://schemas.openxmlformats.org/officeDocument/2006/relationships/image" Target="../media/image580.png"/><Relationship Id="rId12" Type="http://schemas.openxmlformats.org/officeDocument/2006/relationships/image" Target="../media/image148.png"/><Relationship Id="rId17" Type="http://schemas.openxmlformats.org/officeDocument/2006/relationships/customXml" Target="../ink/ink57.xml"/><Relationship Id="rId25" Type="http://schemas.openxmlformats.org/officeDocument/2006/relationships/customXml" Target="../ink/ink61.xml"/><Relationship Id="rId33" Type="http://schemas.openxmlformats.org/officeDocument/2006/relationships/customXml" Target="../ink/ink65.xml"/><Relationship Id="rId38" Type="http://schemas.openxmlformats.org/officeDocument/2006/relationships/image" Target="../media/image161.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9.png"/><Relationship Id="rId7" Type="http://schemas.openxmlformats.org/officeDocument/2006/relationships/image" Target="../media/image701.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81.png"/><Relationship Id="rId4" Type="http://schemas.openxmlformats.org/officeDocument/2006/relationships/image" Target="../media/image671.png"/></Relationships>
</file>

<file path=ppt/slides/_rels/slide29.xml.rels><?xml version="1.0" encoding="UTF-8" standalone="yes"?>
<Relationships xmlns="http://schemas.openxmlformats.org/package/2006/relationships"><Relationship Id="rId8" Type="http://schemas.openxmlformats.org/officeDocument/2006/relationships/image" Target="../media/image730.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11" Type="http://schemas.openxmlformats.org/officeDocument/2006/relationships/image" Target="../media/image78.png"/><Relationship Id="rId10" Type="http://schemas.openxmlformats.org/officeDocument/2006/relationships/image" Target="../media/image76.png"/><Relationship Id="rId4" Type="http://schemas.openxmlformats.org/officeDocument/2006/relationships/image" Target="../media/image74.png"/><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00.png"/><Relationship Id="rId3" Type="http://schemas.microsoft.com/office/2007/relationships/media" Target="../media/media2.wav"/><Relationship Id="rId7" Type="http://schemas.openxmlformats.org/officeDocument/2006/relationships/image" Target="../media/image7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8.png"/><Relationship Id="rId5" Type="http://schemas.openxmlformats.org/officeDocument/2006/relationships/slideLayout" Target="../slideLayouts/slideLayout7.xml"/><Relationship Id="rId4" Type="http://schemas.openxmlformats.org/officeDocument/2006/relationships/audio" Target="../media/media2.wav"/></Relationships>
</file>

<file path=ppt/slides/_rels/slide31.xml.rels><?xml version="1.0" encoding="UTF-8" standalone="yes"?>
<Relationships xmlns="http://schemas.openxmlformats.org/package/2006/relationships"><Relationship Id="rId3" Type="http://schemas.openxmlformats.org/officeDocument/2006/relationships/customXml" Target="../ink/ink70.xml"/><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80.png"/><Relationship Id="rId5" Type="http://schemas.openxmlformats.org/officeDocument/2006/relationships/customXml" Target="../ink/ink71.xml"/><Relationship Id="rId4" Type="http://schemas.openxmlformats.org/officeDocument/2006/relationships/image" Target="../media/image670.pn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760.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73.xml"/><Relationship Id="rId3" Type="http://schemas.openxmlformats.org/officeDocument/2006/relationships/image" Target="../media/image89.png"/><Relationship Id="rId7" Type="http://schemas.openxmlformats.org/officeDocument/2006/relationships/image" Target="../media/image1850.png"/><Relationship Id="rId12" Type="http://schemas.openxmlformats.org/officeDocument/2006/relationships/image" Target="../media/image861.png"/><Relationship Id="rId2" Type="http://schemas.openxmlformats.org/officeDocument/2006/relationships/image" Target="../media/image88.jpeg"/><Relationship Id="rId1" Type="http://schemas.openxmlformats.org/officeDocument/2006/relationships/slideLayout" Target="../slideLayouts/slideLayout2.xml"/><Relationship Id="rId11" Type="http://schemas.openxmlformats.org/officeDocument/2006/relationships/image" Target="../media/image1870.png"/><Relationship Id="rId5" Type="http://schemas.openxmlformats.org/officeDocument/2006/relationships/customXml" Target="../ink/ink72.xml"/><Relationship Id="rId10" Type="http://schemas.openxmlformats.org/officeDocument/2006/relationships/customXml" Target="../ink/ink74.xml"/><Relationship Id="rId4" Type="http://schemas.openxmlformats.org/officeDocument/2006/relationships/image" Target="../media/image90.png"/><Relationship Id="rId9" Type="http://schemas.openxmlformats.org/officeDocument/2006/relationships/image" Target="../media/image1860.png"/></Relationships>
</file>

<file path=ppt/slides/_rels/slide36.xml.rels><?xml version="1.0" encoding="UTF-8" standalone="yes"?>
<Relationships xmlns="http://schemas.openxmlformats.org/package/2006/relationships"><Relationship Id="rId26" Type="http://schemas.openxmlformats.org/officeDocument/2006/relationships/customXml" Target="../ink/ink86.xml"/><Relationship Id="rId21" Type="http://schemas.openxmlformats.org/officeDocument/2006/relationships/image" Target="../media/image1980.png"/><Relationship Id="rId42" Type="http://schemas.openxmlformats.org/officeDocument/2006/relationships/customXml" Target="../ink/ink94.xml"/><Relationship Id="rId47" Type="http://schemas.openxmlformats.org/officeDocument/2006/relationships/image" Target="../media/image2130.png"/><Relationship Id="rId63" Type="http://schemas.openxmlformats.org/officeDocument/2006/relationships/image" Target="../media/image2220.png"/><Relationship Id="rId68" Type="http://schemas.openxmlformats.org/officeDocument/2006/relationships/customXml" Target="../ink/ink107.xml"/><Relationship Id="rId84" Type="http://schemas.openxmlformats.org/officeDocument/2006/relationships/customXml" Target="../ink/ink115.xml"/><Relationship Id="rId89" Type="http://schemas.openxmlformats.org/officeDocument/2006/relationships/image" Target="../media/image2360.png"/><Relationship Id="rId16" Type="http://schemas.openxmlformats.org/officeDocument/2006/relationships/customXml" Target="../ink/ink81.xml"/><Relationship Id="rId11" Type="http://schemas.openxmlformats.org/officeDocument/2006/relationships/image" Target="../media/image1930.png"/><Relationship Id="rId32" Type="http://schemas.openxmlformats.org/officeDocument/2006/relationships/customXml" Target="../ink/ink89.xml"/><Relationship Id="rId37" Type="http://schemas.openxmlformats.org/officeDocument/2006/relationships/image" Target="../media/image2070.png"/><Relationship Id="rId53" Type="http://schemas.openxmlformats.org/officeDocument/2006/relationships/image" Target="../media/image2160.png"/><Relationship Id="rId58" Type="http://schemas.openxmlformats.org/officeDocument/2006/relationships/customXml" Target="../ink/ink102.xml"/><Relationship Id="rId74" Type="http://schemas.openxmlformats.org/officeDocument/2006/relationships/customXml" Target="../ink/ink110.xml"/><Relationship Id="rId79" Type="http://schemas.openxmlformats.org/officeDocument/2006/relationships/image" Target="../media/image2310.png"/><Relationship Id="rId5" Type="http://schemas.openxmlformats.org/officeDocument/2006/relationships/image" Target="../media/image1900.png"/><Relationship Id="rId90" Type="http://schemas.openxmlformats.org/officeDocument/2006/relationships/customXml" Target="../ink/ink118.xml"/><Relationship Id="rId95" Type="http://schemas.openxmlformats.org/officeDocument/2006/relationships/image" Target="../media/image87.emf"/><Relationship Id="rId22" Type="http://schemas.openxmlformats.org/officeDocument/2006/relationships/customXml" Target="../ink/ink84.xml"/><Relationship Id="rId27" Type="http://schemas.openxmlformats.org/officeDocument/2006/relationships/image" Target="../media/image2020.png"/><Relationship Id="rId43" Type="http://schemas.openxmlformats.org/officeDocument/2006/relationships/image" Target="../media/image2110.png"/><Relationship Id="rId48" Type="http://schemas.openxmlformats.org/officeDocument/2006/relationships/customXml" Target="../ink/ink97.xml"/><Relationship Id="rId64" Type="http://schemas.openxmlformats.org/officeDocument/2006/relationships/customXml" Target="../ink/ink105.xml"/><Relationship Id="rId69" Type="http://schemas.openxmlformats.org/officeDocument/2006/relationships/image" Target="../media/image2250.png"/><Relationship Id="rId80" Type="http://schemas.openxmlformats.org/officeDocument/2006/relationships/customXml" Target="../ink/ink113.xml"/><Relationship Id="rId85" Type="http://schemas.openxmlformats.org/officeDocument/2006/relationships/image" Target="../media/image2340.png"/><Relationship Id="rId12" Type="http://schemas.openxmlformats.org/officeDocument/2006/relationships/customXml" Target="../ink/ink79.xml"/><Relationship Id="rId17" Type="http://schemas.openxmlformats.org/officeDocument/2006/relationships/image" Target="../media/image1960.png"/><Relationship Id="rId25" Type="http://schemas.openxmlformats.org/officeDocument/2006/relationships/image" Target="../media/image2010.png"/><Relationship Id="rId33" Type="http://schemas.openxmlformats.org/officeDocument/2006/relationships/image" Target="../media/image2050.png"/><Relationship Id="rId38" Type="http://schemas.openxmlformats.org/officeDocument/2006/relationships/customXml" Target="../ink/ink92.xml"/><Relationship Id="rId46" Type="http://schemas.openxmlformats.org/officeDocument/2006/relationships/customXml" Target="../ink/ink96.xml"/><Relationship Id="rId59" Type="http://schemas.openxmlformats.org/officeDocument/2006/relationships/image" Target="../media/image2190.png"/><Relationship Id="rId67" Type="http://schemas.openxmlformats.org/officeDocument/2006/relationships/image" Target="../media/image2240.png"/><Relationship Id="rId20" Type="http://schemas.openxmlformats.org/officeDocument/2006/relationships/customXml" Target="../ink/ink83.xml"/><Relationship Id="rId41" Type="http://schemas.openxmlformats.org/officeDocument/2006/relationships/image" Target="../media/image2090.png"/><Relationship Id="rId54" Type="http://schemas.openxmlformats.org/officeDocument/2006/relationships/customXml" Target="../ink/ink100.xml"/><Relationship Id="rId62" Type="http://schemas.openxmlformats.org/officeDocument/2006/relationships/customXml" Target="../ink/ink104.xml"/><Relationship Id="rId70" Type="http://schemas.openxmlformats.org/officeDocument/2006/relationships/customXml" Target="../ink/ink108.xml"/><Relationship Id="rId75" Type="http://schemas.openxmlformats.org/officeDocument/2006/relationships/image" Target="../media/image2280.png"/><Relationship Id="rId83" Type="http://schemas.openxmlformats.org/officeDocument/2006/relationships/image" Target="../media/image2330.png"/><Relationship Id="rId88" Type="http://schemas.openxmlformats.org/officeDocument/2006/relationships/customXml" Target="../ink/ink117.xml"/><Relationship Id="rId91" Type="http://schemas.openxmlformats.org/officeDocument/2006/relationships/image" Target="../media/image2370.png"/><Relationship Id="rId96" Type="http://schemas.openxmlformats.org/officeDocument/2006/relationships/customXml" Target="../ink/ink121.xml"/><Relationship Id="rId1" Type="http://schemas.openxmlformats.org/officeDocument/2006/relationships/slideLayout" Target="../slideLayouts/slideLayout2.xml"/><Relationship Id="rId6" Type="http://schemas.openxmlformats.org/officeDocument/2006/relationships/customXml" Target="../ink/ink76.xml"/><Relationship Id="rId15" Type="http://schemas.openxmlformats.org/officeDocument/2006/relationships/image" Target="../media/image1950.png"/><Relationship Id="rId23" Type="http://schemas.openxmlformats.org/officeDocument/2006/relationships/image" Target="../media/image1990.png"/><Relationship Id="rId28" Type="http://schemas.openxmlformats.org/officeDocument/2006/relationships/customXml" Target="../ink/ink87.xml"/><Relationship Id="rId36" Type="http://schemas.openxmlformats.org/officeDocument/2006/relationships/customXml" Target="../ink/ink91.xml"/><Relationship Id="rId49" Type="http://schemas.openxmlformats.org/officeDocument/2006/relationships/image" Target="../media/image2140.png"/><Relationship Id="rId57" Type="http://schemas.openxmlformats.org/officeDocument/2006/relationships/image" Target="../media/image2180.png"/><Relationship Id="rId10" Type="http://schemas.openxmlformats.org/officeDocument/2006/relationships/customXml" Target="../ink/ink78.xml"/><Relationship Id="rId31" Type="http://schemas.openxmlformats.org/officeDocument/2006/relationships/image" Target="../media/image2040.png"/><Relationship Id="rId44" Type="http://schemas.openxmlformats.org/officeDocument/2006/relationships/customXml" Target="../ink/ink95.xml"/><Relationship Id="rId52" Type="http://schemas.openxmlformats.org/officeDocument/2006/relationships/customXml" Target="../ink/ink99.xml"/><Relationship Id="rId60" Type="http://schemas.openxmlformats.org/officeDocument/2006/relationships/customXml" Target="../ink/ink103.xml"/><Relationship Id="rId65" Type="http://schemas.openxmlformats.org/officeDocument/2006/relationships/image" Target="../media/image2230.png"/><Relationship Id="rId73" Type="http://schemas.openxmlformats.org/officeDocument/2006/relationships/image" Target="../media/image2270.png"/><Relationship Id="rId78" Type="http://schemas.openxmlformats.org/officeDocument/2006/relationships/customXml" Target="../ink/ink112.xml"/><Relationship Id="rId81" Type="http://schemas.openxmlformats.org/officeDocument/2006/relationships/image" Target="../media/image2320.png"/><Relationship Id="rId86" Type="http://schemas.openxmlformats.org/officeDocument/2006/relationships/customXml" Target="../ink/ink116.xml"/><Relationship Id="rId94" Type="http://schemas.openxmlformats.org/officeDocument/2006/relationships/customXml" Target="../ink/ink120.xml"/><Relationship Id="rId99" Type="http://schemas.openxmlformats.org/officeDocument/2006/relationships/image" Target="../media/image89.emf"/><Relationship Id="rId101" Type="http://schemas.openxmlformats.org/officeDocument/2006/relationships/image" Target="../media/image90.emf"/><Relationship Id="rId4" Type="http://schemas.openxmlformats.org/officeDocument/2006/relationships/customXml" Target="../ink/ink75.xml"/><Relationship Id="rId9" Type="http://schemas.openxmlformats.org/officeDocument/2006/relationships/image" Target="../media/image1920.png"/><Relationship Id="rId13" Type="http://schemas.openxmlformats.org/officeDocument/2006/relationships/image" Target="../media/image1940.png"/><Relationship Id="rId18" Type="http://schemas.openxmlformats.org/officeDocument/2006/relationships/customXml" Target="../ink/ink82.xml"/><Relationship Id="rId39" Type="http://schemas.openxmlformats.org/officeDocument/2006/relationships/image" Target="../media/image2080.png"/><Relationship Id="rId34" Type="http://schemas.openxmlformats.org/officeDocument/2006/relationships/customXml" Target="../ink/ink90.xml"/><Relationship Id="rId50" Type="http://schemas.openxmlformats.org/officeDocument/2006/relationships/customXml" Target="../ink/ink98.xml"/><Relationship Id="rId55" Type="http://schemas.openxmlformats.org/officeDocument/2006/relationships/image" Target="../media/image2170.png"/><Relationship Id="rId76" Type="http://schemas.openxmlformats.org/officeDocument/2006/relationships/customXml" Target="../ink/ink111.xml"/><Relationship Id="rId97" Type="http://schemas.openxmlformats.org/officeDocument/2006/relationships/image" Target="../media/image88.emf"/><Relationship Id="rId7" Type="http://schemas.openxmlformats.org/officeDocument/2006/relationships/image" Target="../media/image1910.png"/><Relationship Id="rId71" Type="http://schemas.openxmlformats.org/officeDocument/2006/relationships/image" Target="../media/image2260.png"/><Relationship Id="rId92" Type="http://schemas.openxmlformats.org/officeDocument/2006/relationships/customXml" Target="../ink/ink119.xml"/><Relationship Id="rId2" Type="http://schemas.openxmlformats.org/officeDocument/2006/relationships/image" Target="../media/image91.jpeg"/><Relationship Id="rId29" Type="http://schemas.openxmlformats.org/officeDocument/2006/relationships/image" Target="../media/image2030.png"/><Relationship Id="rId24" Type="http://schemas.openxmlformats.org/officeDocument/2006/relationships/customXml" Target="../ink/ink85.xml"/><Relationship Id="rId40" Type="http://schemas.openxmlformats.org/officeDocument/2006/relationships/customXml" Target="../ink/ink93.xml"/><Relationship Id="rId45" Type="http://schemas.openxmlformats.org/officeDocument/2006/relationships/image" Target="../media/image2120.png"/><Relationship Id="rId66" Type="http://schemas.openxmlformats.org/officeDocument/2006/relationships/customXml" Target="../ink/ink106.xml"/><Relationship Id="rId87" Type="http://schemas.openxmlformats.org/officeDocument/2006/relationships/image" Target="../media/image2350.png"/><Relationship Id="rId61" Type="http://schemas.openxmlformats.org/officeDocument/2006/relationships/image" Target="../media/image2210.png"/><Relationship Id="rId82" Type="http://schemas.openxmlformats.org/officeDocument/2006/relationships/customXml" Target="../ink/ink114.xml"/><Relationship Id="rId19" Type="http://schemas.openxmlformats.org/officeDocument/2006/relationships/image" Target="../media/image1970.png"/><Relationship Id="rId14" Type="http://schemas.openxmlformats.org/officeDocument/2006/relationships/customXml" Target="../ink/ink80.xml"/><Relationship Id="rId30" Type="http://schemas.openxmlformats.org/officeDocument/2006/relationships/customXml" Target="../ink/ink88.xml"/><Relationship Id="rId35" Type="http://schemas.openxmlformats.org/officeDocument/2006/relationships/image" Target="../media/image2060.png"/><Relationship Id="rId56" Type="http://schemas.openxmlformats.org/officeDocument/2006/relationships/customXml" Target="../ink/ink101.xml"/><Relationship Id="rId77" Type="http://schemas.openxmlformats.org/officeDocument/2006/relationships/image" Target="../media/image2290.png"/><Relationship Id="rId100" Type="http://schemas.openxmlformats.org/officeDocument/2006/relationships/customXml" Target="../ink/ink123.xml"/><Relationship Id="rId8" Type="http://schemas.openxmlformats.org/officeDocument/2006/relationships/customXml" Target="../ink/ink77.xml"/><Relationship Id="rId51" Type="http://schemas.openxmlformats.org/officeDocument/2006/relationships/image" Target="../media/image2150.png"/><Relationship Id="rId72" Type="http://schemas.openxmlformats.org/officeDocument/2006/relationships/customXml" Target="../ink/ink109.xml"/><Relationship Id="rId93" Type="http://schemas.openxmlformats.org/officeDocument/2006/relationships/image" Target="../media/image86.emf"/><Relationship Id="rId98" Type="http://schemas.openxmlformats.org/officeDocument/2006/relationships/customXml" Target="../ink/ink122.xml"/><Relationship Id="rId3" Type="http://schemas.openxmlformats.org/officeDocument/2006/relationships/image" Target="../media/image9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image" Target="../media/image860.png"/><Relationship Id="rId3" Type="http://schemas.openxmlformats.org/officeDocument/2006/relationships/image" Target="../media/image96.jpeg"/><Relationship Id="rId7" Type="http://schemas.openxmlformats.org/officeDocument/2006/relationships/image" Target="../media/image100.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51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9.png"/><Relationship Id="rId7" Type="http://schemas.openxmlformats.org/officeDocument/2006/relationships/image" Target="../media/image210.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0000FF"/>
                </a:solidFill>
              </a:rPr>
              <a:t>Sampling: The Bridge from Continuous to Discrete</a:t>
            </a:r>
          </a:p>
        </p:txBody>
      </p:sp>
      <p:sp>
        <p:nvSpPr>
          <p:cNvPr id="3" name="Subtitle 2"/>
          <p:cNvSpPr>
            <a:spLocks noGrp="1"/>
          </p:cNvSpPr>
          <p:nvPr>
            <p:ph type="subTitle" idx="1"/>
          </p:nvPr>
        </p:nvSpPr>
        <p:spPr>
          <a:xfrm>
            <a:off x="1524000" y="3602037"/>
            <a:ext cx="9144000" cy="2173611"/>
          </a:xfrm>
        </p:spPr>
        <p:txBody>
          <a:bodyPr>
            <a:noAutofit/>
          </a:bodyPr>
          <a:lstStyle/>
          <a:p>
            <a:r>
              <a:rPr lang="en-US" sz="3200" dirty="0">
                <a:solidFill>
                  <a:srgbClr val="0000FF"/>
                </a:solidFill>
              </a:rPr>
              <a:t>Chapter 3</a:t>
            </a:r>
          </a:p>
          <a:p>
            <a:endParaRPr lang="en-US" sz="3200" dirty="0">
              <a:solidFill>
                <a:srgbClr val="0000FF"/>
              </a:solidFill>
            </a:endParaRPr>
          </a:p>
          <a:p>
            <a:r>
              <a:rPr lang="en-US" sz="3200" dirty="0"/>
              <a:t>Dr. Mohamed Bingabr</a:t>
            </a:r>
          </a:p>
          <a:p>
            <a:r>
              <a:rPr lang="en-US" sz="3200" dirty="0"/>
              <a:t>University of Central Oklahoma</a:t>
            </a:r>
          </a:p>
        </p:txBody>
      </p:sp>
      <p:sp>
        <p:nvSpPr>
          <p:cNvPr id="4" name="Subtitle 2"/>
          <p:cNvSpPr txBox="1">
            <a:spLocks/>
          </p:cNvSpPr>
          <p:nvPr/>
        </p:nvSpPr>
        <p:spPr>
          <a:xfrm>
            <a:off x="-1" y="0"/>
            <a:ext cx="7427167" cy="5598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ENGR 4333/5333: Digital Signal Processing</a:t>
            </a:r>
          </a:p>
        </p:txBody>
      </p:sp>
    </p:spTree>
    <p:extLst>
      <p:ext uri="{BB962C8B-B14F-4D97-AF65-F5344CB8AC3E}">
        <p14:creationId xmlns:p14="http://schemas.microsoft.com/office/powerpoint/2010/main" val="370677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Practical Interpolation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5943" y="1203649"/>
            <a:ext cx="4013471" cy="523220"/>
          </a:xfrm>
          <a:prstGeom prst="rect">
            <a:avLst/>
          </a:prstGeom>
          <a:noFill/>
        </p:spPr>
        <p:txBody>
          <a:bodyPr wrap="none" rtlCol="0">
            <a:spAutoFit/>
          </a:bodyPr>
          <a:lstStyle/>
          <a:p>
            <a:r>
              <a:rPr lang="en-US" sz="2800" dirty="0">
                <a:solidFill>
                  <a:srgbClr val="0000FF"/>
                </a:solidFill>
              </a:rPr>
              <a:t>The Zero-Order Hold Filter</a:t>
            </a:r>
          </a:p>
        </p:txBody>
      </p:sp>
      <p:pic>
        <p:nvPicPr>
          <p:cNvPr id="7"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832" y="3061152"/>
            <a:ext cx="6617185" cy="375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8257593" y="1538449"/>
            <a:ext cx="3760236" cy="1057275"/>
          </a:xfrm>
          <a:prstGeom prst="rect">
            <a:avLst/>
          </a:prstGeom>
        </p:spPr>
      </p:pic>
      <p:pic>
        <p:nvPicPr>
          <p:cNvPr id="9" name="Picture 8"/>
          <p:cNvPicPr>
            <a:picLocks noChangeAspect="1"/>
          </p:cNvPicPr>
          <p:nvPr/>
        </p:nvPicPr>
        <p:blipFill>
          <a:blip r:embed="rId4"/>
          <a:stretch>
            <a:fillRect/>
          </a:stretch>
        </p:blipFill>
        <p:spPr>
          <a:xfrm>
            <a:off x="5641910" y="1599864"/>
            <a:ext cx="2210702" cy="1318885"/>
          </a:xfrm>
          <a:prstGeom prst="rect">
            <a:avLst/>
          </a:prstGeom>
        </p:spPr>
      </p:pic>
      <p:pic>
        <p:nvPicPr>
          <p:cNvPr id="10" name="Picture 9"/>
          <p:cNvPicPr>
            <a:picLocks noChangeAspect="1"/>
          </p:cNvPicPr>
          <p:nvPr/>
        </p:nvPicPr>
        <p:blipFill>
          <a:blip r:embed="rId5"/>
          <a:stretch>
            <a:fillRect/>
          </a:stretch>
        </p:blipFill>
        <p:spPr>
          <a:xfrm>
            <a:off x="693964" y="2016859"/>
            <a:ext cx="2705100" cy="885825"/>
          </a:xfrm>
          <a:prstGeom prst="rect">
            <a:avLst/>
          </a:prstGeom>
        </p:spPr>
      </p:pic>
    </p:spTree>
    <p:extLst>
      <p:ext uri="{BB962C8B-B14F-4D97-AF65-F5344CB8AC3E}">
        <p14:creationId xmlns:p14="http://schemas.microsoft.com/office/powerpoint/2010/main" val="342933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52" y="2172984"/>
            <a:ext cx="11548151" cy="2661007"/>
          </a:xfrm>
        </p:spPr>
        <p:txBody>
          <a:bodyPr>
            <a:normAutofit/>
          </a:bodyPr>
          <a:lstStyle/>
          <a:p>
            <a:pPr algn="ctr"/>
            <a:r>
              <a:rPr lang="en-US" sz="6000" dirty="0">
                <a:solidFill>
                  <a:srgbClr val="0000FF"/>
                </a:solidFill>
              </a:rPr>
              <a:t>3.3</a:t>
            </a:r>
            <a:br>
              <a:rPr lang="en-US" sz="6000" dirty="0">
                <a:solidFill>
                  <a:srgbClr val="0000FF"/>
                </a:solidFill>
              </a:rPr>
            </a:br>
            <a:r>
              <a:rPr lang="en-US" sz="6000" dirty="0">
                <a:solidFill>
                  <a:srgbClr val="0000FF"/>
                </a:solidFill>
              </a:rPr>
              <a:t>Practical Difficulties in Sampling</a:t>
            </a:r>
          </a:p>
        </p:txBody>
      </p:sp>
    </p:spTree>
    <p:extLst>
      <p:ext uri="{BB962C8B-B14F-4D97-AF65-F5344CB8AC3E}">
        <p14:creationId xmlns:p14="http://schemas.microsoft.com/office/powerpoint/2010/main" val="160672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24808" y="1067722"/>
            <a:ext cx="3685385" cy="5761390"/>
          </a:xfrm>
          <a:prstGeom prst="rect">
            <a:avLst/>
          </a:prstGeom>
        </p:spPr>
      </p:pic>
      <p:sp>
        <p:nvSpPr>
          <p:cNvPr id="2" name="Title 1"/>
          <p:cNvSpPr>
            <a:spLocks noGrp="1"/>
          </p:cNvSpPr>
          <p:nvPr>
            <p:ph type="title"/>
          </p:nvPr>
        </p:nvSpPr>
        <p:spPr>
          <a:xfrm>
            <a:off x="195943" y="122529"/>
            <a:ext cx="11821885" cy="913169"/>
          </a:xfrm>
        </p:spPr>
        <p:txBody>
          <a:bodyPr>
            <a:normAutofit/>
          </a:bodyPr>
          <a:lstStyle/>
          <a:p>
            <a:pPr algn="ctr"/>
            <a:r>
              <a:rPr lang="en-US" dirty="0">
                <a:solidFill>
                  <a:srgbClr val="0000FF"/>
                </a:solidFill>
              </a:rPr>
              <a:t>Practical Difficulty in Sampling and Reconstruction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7211" y="1158157"/>
            <a:ext cx="8614249" cy="1200329"/>
          </a:xfrm>
          <a:prstGeom prst="rect">
            <a:avLst/>
          </a:prstGeom>
          <a:noFill/>
        </p:spPr>
        <p:txBody>
          <a:bodyPr wrap="square" rtlCol="0">
            <a:spAutoFit/>
          </a:bodyPr>
          <a:lstStyle/>
          <a:p>
            <a:r>
              <a:rPr lang="en-US" sz="2400" dirty="0">
                <a:solidFill>
                  <a:srgbClr val="0000FF"/>
                </a:solidFill>
              </a:rPr>
              <a:t>Aliasing</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If a continuous time signal is sampled below the Nyquist rate then some of the high frequencies will appear as low frequencies and the original signal can not be recovered from the samples.</a:t>
            </a:r>
          </a:p>
        </p:txBody>
      </p:sp>
      <p:sp>
        <p:nvSpPr>
          <p:cNvPr id="9" name="Rectangle 8"/>
          <p:cNvSpPr/>
          <p:nvPr/>
        </p:nvSpPr>
        <p:spPr>
          <a:xfrm>
            <a:off x="288308" y="2713478"/>
            <a:ext cx="8095404" cy="2677656"/>
          </a:xfrm>
          <a:prstGeom prst="rect">
            <a:avLst/>
          </a:prstGeom>
        </p:spPr>
        <p:txBody>
          <a:bodyPr wrap="square">
            <a:spAutoFit/>
          </a:bodyPr>
          <a:lstStyle/>
          <a:p>
            <a:r>
              <a:rPr lang="en-US" sz="2400" b="0" i="0" u="none" strike="noStrike" baseline="0" dirty="0">
                <a:latin typeface="Times New Roman" panose="02020603050405020304" pitchFamily="18" charset="0"/>
                <a:cs typeface="Times New Roman" panose="02020603050405020304" pitchFamily="18" charset="0"/>
              </a:rPr>
              <a:t>For the</a:t>
            </a:r>
            <a:r>
              <a:rPr lang="en-US" sz="2400" b="0" i="0" u="none" strike="noStrike"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spectra of real signals, the tail appears to fold or invert about </a:t>
            </a:r>
            <a:r>
              <a:rPr lang="en-US" sz="2400" b="0" i="1" u="none" strike="noStrike" baseline="0" dirty="0">
                <a:latin typeface="Times New Roman" panose="02020603050405020304" pitchFamily="18" charset="0"/>
                <a:cs typeface="Times New Roman" panose="02020603050405020304" pitchFamily="18" charset="0"/>
              </a:rPr>
              <a:t>F</a:t>
            </a:r>
            <a:r>
              <a:rPr lang="en-US" sz="2400" b="0" i="0" u="none" strike="noStrike" baseline="-25000" dirty="0">
                <a:latin typeface="Times New Roman" panose="02020603050405020304" pitchFamily="18" charset="0"/>
                <a:cs typeface="Times New Roman" panose="02020603050405020304" pitchFamily="18" charset="0"/>
              </a:rPr>
              <a:t>s</a:t>
            </a:r>
            <a:r>
              <a:rPr lang="en-US" sz="2400" b="0" i="1" u="none" strike="noStrike" baseline="0" dirty="0">
                <a:latin typeface="Times New Roman" panose="02020603050405020304" pitchFamily="18" charset="0"/>
                <a:cs typeface="Times New Roman" panose="02020603050405020304" pitchFamily="18" charset="0"/>
              </a:rPr>
              <a:t>/</a:t>
            </a:r>
            <a:r>
              <a:rPr lang="en-US" sz="2400" b="0" i="0" u="none" strike="noStrike" baseline="0" dirty="0">
                <a:latin typeface="Times New Roman" panose="02020603050405020304" pitchFamily="18" charset="0"/>
                <a:cs typeface="Times New Roman" panose="02020603050405020304" pitchFamily="18" charset="0"/>
              </a:rPr>
              <a:t>2.</a:t>
            </a:r>
            <a:r>
              <a:rPr lang="en-US" sz="2400" b="0" i="0" u="none" strike="noStrike"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Thus, a</a:t>
            </a:r>
            <a:r>
              <a:rPr lang="en-US" sz="2400" b="0" i="0" u="none" strike="noStrike"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component of frequency </a:t>
            </a:r>
            <a:r>
              <a:rPr lang="en-US" sz="2400" b="0" i="1" u="none" strike="noStrike" baseline="0" dirty="0">
                <a:latin typeface="Times New Roman" panose="02020603050405020304" pitchFamily="18" charset="0"/>
                <a:cs typeface="Times New Roman" panose="02020603050405020304" pitchFamily="18" charset="0"/>
              </a:rPr>
              <a:t>F</a:t>
            </a:r>
            <a:r>
              <a:rPr lang="en-US" sz="2400" b="0" i="0" u="none" strike="noStrike" baseline="-25000" dirty="0">
                <a:latin typeface="Times New Roman" panose="02020603050405020304" pitchFamily="18" charset="0"/>
                <a:cs typeface="Times New Roman" panose="02020603050405020304" pitchFamily="18" charset="0"/>
              </a:rPr>
              <a:t>s</a:t>
            </a:r>
            <a:r>
              <a:rPr lang="en-US" sz="2400" b="0" i="1" u="none" strike="noStrike" baseline="0" dirty="0">
                <a:latin typeface="Times New Roman" panose="02020603050405020304" pitchFamily="18" charset="0"/>
                <a:cs typeface="Times New Roman" panose="02020603050405020304" pitchFamily="18" charset="0"/>
              </a:rPr>
              <a:t>/</a:t>
            </a:r>
            <a:r>
              <a:rPr lang="en-US" sz="2400" b="0" i="0" u="none" strike="noStrike" baseline="0" dirty="0">
                <a:latin typeface="Times New Roman" panose="02020603050405020304" pitchFamily="18" charset="0"/>
                <a:cs typeface="Times New Roman" panose="02020603050405020304" pitchFamily="18" charset="0"/>
              </a:rPr>
              <a:t>2 + </a:t>
            </a:r>
            <a:r>
              <a:rPr lang="en-US" sz="2400" b="0" i="1" u="none" strike="noStrike" baseline="0" dirty="0">
                <a:latin typeface="Times New Roman" panose="02020603050405020304" pitchFamily="18" charset="0"/>
                <a:cs typeface="Times New Roman" panose="02020603050405020304" pitchFamily="18" charset="0"/>
              </a:rPr>
              <a:t>f</a:t>
            </a:r>
            <a:r>
              <a:rPr lang="en-US" sz="2400" b="0" i="0" u="none" strike="noStrike" baseline="-25000" dirty="0">
                <a:latin typeface="Times New Roman" panose="02020603050405020304" pitchFamily="18" charset="0"/>
                <a:cs typeface="Times New Roman" panose="02020603050405020304" pitchFamily="18" charset="0"/>
              </a:rPr>
              <a:t>1</a:t>
            </a:r>
            <a:r>
              <a:rPr lang="en-US" sz="2400" b="0" i="0" u="none" strike="noStrike" baseline="0" dirty="0">
                <a:latin typeface="Times New Roman" panose="02020603050405020304" pitchFamily="18" charset="0"/>
                <a:cs typeface="Times New Roman" panose="02020603050405020304" pitchFamily="18" charset="0"/>
              </a:rPr>
              <a:t> shows up as or</a:t>
            </a:r>
            <a:r>
              <a:rPr lang="en-US" sz="2400" b="0" i="0" u="none" strike="noStrike"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impersonates a component of lower frequency </a:t>
            </a:r>
            <a:r>
              <a:rPr lang="en-US" sz="2400" b="0" i="1" u="none" strike="noStrike" baseline="0" dirty="0">
                <a:latin typeface="Times New Roman" panose="02020603050405020304" pitchFamily="18" charset="0"/>
                <a:cs typeface="Times New Roman" panose="02020603050405020304" pitchFamily="18" charset="0"/>
              </a:rPr>
              <a:t>F</a:t>
            </a:r>
            <a:r>
              <a:rPr lang="en-US" sz="2400" b="0" i="0" u="none" strike="noStrike" baseline="-25000" dirty="0">
                <a:latin typeface="Times New Roman" panose="02020603050405020304" pitchFamily="18" charset="0"/>
                <a:cs typeface="Times New Roman" panose="02020603050405020304" pitchFamily="18" charset="0"/>
              </a:rPr>
              <a:t>s</a:t>
            </a:r>
            <a:r>
              <a:rPr lang="en-US" sz="2400" b="0" i="1" u="none" strike="noStrike" baseline="0" dirty="0">
                <a:latin typeface="Times New Roman" panose="02020603050405020304" pitchFamily="18" charset="0"/>
                <a:cs typeface="Times New Roman" panose="02020603050405020304" pitchFamily="18" charset="0"/>
              </a:rPr>
              <a:t>/</a:t>
            </a:r>
            <a:r>
              <a:rPr lang="en-US" sz="2400" b="0" i="0" u="none" strike="noStrike" baseline="0" dirty="0">
                <a:latin typeface="Times New Roman" panose="02020603050405020304" pitchFamily="18" charset="0"/>
                <a:cs typeface="Times New Roman" panose="02020603050405020304" pitchFamily="18" charset="0"/>
              </a:rPr>
              <a:t>2</a:t>
            </a:r>
            <a:r>
              <a:rPr lang="en-US" sz="2400" b="0" i="1" u="none" strike="noStrike" baseline="0" dirty="0">
                <a:latin typeface="Times New Roman" panose="02020603050405020304" pitchFamily="18" charset="0"/>
                <a:cs typeface="Times New Roman" panose="02020603050405020304" pitchFamily="18" charset="0"/>
              </a:rPr>
              <a:t>−f</a:t>
            </a:r>
            <a:r>
              <a:rPr lang="en-US" sz="2400" b="0" i="0" u="none" strike="noStrike" baseline="-25000" dirty="0">
                <a:latin typeface="Times New Roman" panose="02020603050405020304" pitchFamily="18" charset="0"/>
                <a:cs typeface="Times New Roman" panose="02020603050405020304" pitchFamily="18" charset="0"/>
              </a:rPr>
              <a:t>1</a:t>
            </a:r>
            <a:r>
              <a:rPr lang="en-US" sz="2400" b="0" i="0" u="none" strike="noStrike" baseline="0" dirty="0">
                <a:latin typeface="Times New Roman" panose="02020603050405020304" pitchFamily="18" charset="0"/>
                <a:cs typeface="Times New Roman" panose="02020603050405020304" pitchFamily="18" charset="0"/>
              </a:rPr>
              <a:t> in</a:t>
            </a:r>
            <a:r>
              <a:rPr lang="en-US" sz="2400" b="0" i="0" u="none" strike="noStrike"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the reconstructed signal. This causes distortion of low-frequency (</a:t>
            </a:r>
            <a:r>
              <a:rPr lang="en-US" sz="2400" b="0" i="1" u="none" strike="noStrike" baseline="0" dirty="0">
                <a:latin typeface="Times New Roman" panose="02020603050405020304" pitchFamily="18" charset="0"/>
                <a:cs typeface="Times New Roman" panose="02020603050405020304" pitchFamily="18" charset="0"/>
              </a:rPr>
              <a:t>|f| &lt; F</a:t>
            </a:r>
            <a:r>
              <a:rPr lang="en-US" sz="2400" b="0" i="0" u="none" strike="noStrike" baseline="-25000" dirty="0">
                <a:latin typeface="Times New Roman" panose="02020603050405020304" pitchFamily="18" charset="0"/>
                <a:cs typeface="Times New Roman" panose="02020603050405020304" pitchFamily="18" charset="0"/>
              </a:rPr>
              <a:t>s</a:t>
            </a:r>
            <a:r>
              <a:rPr lang="en-US" sz="2400" b="0" i="1" u="none" strike="noStrike" baseline="0" dirty="0">
                <a:latin typeface="Times New Roman" panose="02020603050405020304" pitchFamily="18" charset="0"/>
                <a:cs typeface="Times New Roman" panose="02020603050405020304" pitchFamily="18" charset="0"/>
              </a:rPr>
              <a:t>/</a:t>
            </a:r>
            <a:r>
              <a:rPr lang="en-US" sz="2400" b="0" i="0" u="none" strike="noStrike" baseline="0" dirty="0">
                <a:latin typeface="Times New Roman" panose="02020603050405020304" pitchFamily="18" charset="0"/>
                <a:cs typeface="Times New Roman" panose="02020603050405020304" pitchFamily="18" charset="0"/>
              </a:rPr>
              <a:t>2) signal content.</a:t>
            </a:r>
            <a:r>
              <a:rPr lang="en-US" sz="2400" b="0" i="0" u="none" strike="noStrike"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The frequency </a:t>
            </a:r>
            <a:r>
              <a:rPr lang="en-US" sz="2400" b="0" i="1" u="none" strike="noStrike" baseline="0" dirty="0">
                <a:latin typeface="Times New Roman" panose="02020603050405020304" pitchFamily="18" charset="0"/>
                <a:cs typeface="Times New Roman" panose="02020603050405020304" pitchFamily="18" charset="0"/>
              </a:rPr>
              <a:t>F</a:t>
            </a:r>
            <a:r>
              <a:rPr lang="en-US" sz="2400" b="0" i="0" u="none" strike="noStrike" baseline="-25000" dirty="0">
                <a:latin typeface="Times New Roman" panose="02020603050405020304" pitchFamily="18" charset="0"/>
                <a:cs typeface="Times New Roman" panose="02020603050405020304" pitchFamily="18" charset="0"/>
              </a:rPr>
              <a:t>s</a:t>
            </a:r>
            <a:r>
              <a:rPr lang="en-US" sz="2400" b="0" i="1" u="none" strike="noStrike" baseline="0" dirty="0">
                <a:latin typeface="Times New Roman" panose="02020603050405020304" pitchFamily="18" charset="0"/>
                <a:cs typeface="Times New Roman" panose="02020603050405020304" pitchFamily="18" charset="0"/>
              </a:rPr>
              <a:t>/</a:t>
            </a:r>
            <a:r>
              <a:rPr lang="en-US" sz="2400" b="0" i="0" u="none" strike="noStrike" baseline="0" dirty="0">
                <a:latin typeface="Times New Roman" panose="02020603050405020304" pitchFamily="18" charset="0"/>
                <a:cs typeface="Times New Roman" panose="02020603050405020304" pitchFamily="18" charset="0"/>
              </a:rPr>
              <a:t>2 is called the</a:t>
            </a:r>
            <a:r>
              <a:rPr lang="en-US" sz="2400" b="0" i="0" u="none" strike="noStrike" dirty="0">
                <a:latin typeface="Times New Roman" panose="02020603050405020304" pitchFamily="18" charset="0"/>
                <a:cs typeface="Times New Roman" panose="02020603050405020304" pitchFamily="18" charset="0"/>
              </a:rPr>
              <a:t> </a:t>
            </a:r>
            <a:r>
              <a:rPr lang="en-US" sz="2400" b="0" i="1" u="none" strike="noStrike" baseline="0" dirty="0">
                <a:latin typeface="Times New Roman" panose="02020603050405020304" pitchFamily="18" charset="0"/>
                <a:cs typeface="Times New Roman" panose="02020603050405020304" pitchFamily="18" charset="0"/>
              </a:rPr>
              <a:t>folding frequency</a:t>
            </a:r>
            <a:r>
              <a:rPr lang="en-US" sz="2400" b="0" i="0" u="none" strike="noStrike" baseline="0" dirty="0">
                <a:latin typeface="Times New Roman" panose="02020603050405020304" pitchFamily="18" charset="0"/>
                <a:cs typeface="Times New Roman" panose="02020603050405020304" pitchFamily="18" charset="0"/>
              </a:rPr>
              <a:t>, and the tail inversion is known as </a:t>
            </a:r>
            <a:r>
              <a:rPr lang="en-US" sz="2400" b="0" i="1" u="none" strike="noStrike" baseline="0" dirty="0">
                <a:solidFill>
                  <a:srgbClr val="0000FF"/>
                </a:solidFill>
                <a:latin typeface="Times New Roman" panose="02020603050405020304" pitchFamily="18" charset="0"/>
                <a:cs typeface="Times New Roman" panose="02020603050405020304" pitchFamily="18" charset="0"/>
              </a:rPr>
              <a:t>spectral</a:t>
            </a:r>
            <a:r>
              <a:rPr lang="en-US" sz="2400" b="0" i="1" u="none" strike="noStrike" dirty="0">
                <a:solidFill>
                  <a:srgbClr val="0000FF"/>
                </a:solidFill>
                <a:latin typeface="Times New Roman" panose="02020603050405020304" pitchFamily="18" charset="0"/>
                <a:cs typeface="Times New Roman" panose="02020603050405020304" pitchFamily="18" charset="0"/>
              </a:rPr>
              <a:t> </a:t>
            </a:r>
            <a:r>
              <a:rPr lang="en-US" sz="2400" b="0" i="1" u="none" strike="noStrike" baseline="0" dirty="0">
                <a:solidFill>
                  <a:srgbClr val="0000FF"/>
                </a:solidFill>
                <a:latin typeface="Times New Roman" panose="02020603050405020304" pitchFamily="18" charset="0"/>
                <a:cs typeface="Times New Roman" panose="02020603050405020304" pitchFamily="18" charset="0"/>
              </a:rPr>
              <a:t>folding </a:t>
            </a:r>
            <a:r>
              <a:rPr lang="en-US" sz="2400" b="0" i="0" u="none" strike="noStrike" baseline="0" dirty="0">
                <a:solidFill>
                  <a:srgbClr val="0000FF"/>
                </a:solidFill>
                <a:latin typeface="Times New Roman" panose="02020603050405020304" pitchFamily="18" charset="0"/>
                <a:cs typeface="Times New Roman" panose="02020603050405020304" pitchFamily="18" charset="0"/>
              </a:rPr>
              <a:t>or </a:t>
            </a:r>
            <a:r>
              <a:rPr lang="en-US" sz="2400" b="0" i="1" u="none" strike="noStrike" baseline="0" dirty="0">
                <a:solidFill>
                  <a:srgbClr val="0000FF"/>
                </a:solidFill>
                <a:latin typeface="Times New Roman" panose="02020603050405020304" pitchFamily="18" charset="0"/>
                <a:cs typeface="Times New Roman" panose="02020603050405020304" pitchFamily="18" charset="0"/>
              </a:rPr>
              <a:t>aliasing</a:t>
            </a:r>
            <a:r>
              <a:rPr lang="en-US" sz="2400" b="0" i="0" u="none" strike="noStrike" baseline="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13820" y="5746126"/>
            <a:ext cx="824438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If a signal is time limited, it cannot be bandlimited, and vice versa. </a:t>
            </a:r>
          </a:p>
        </p:txBody>
      </p:sp>
    </p:spTree>
    <p:extLst>
      <p:ext uri="{BB962C8B-B14F-4D97-AF65-F5344CB8AC3E}">
        <p14:creationId xmlns:p14="http://schemas.microsoft.com/office/powerpoint/2010/main" val="339237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743308" y="4137507"/>
            <a:ext cx="1005472" cy="533400"/>
          </a:xfrm>
          <a:prstGeom prst="rect">
            <a:avLst/>
          </a:prstGeom>
          <a:solidFill>
            <a:srgbClr val="AFFFEC"/>
          </a:solidFill>
          <a:ln>
            <a:solidFill>
              <a:srgbClr val="05C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5943" y="122529"/>
            <a:ext cx="11821885" cy="913169"/>
          </a:xfrm>
        </p:spPr>
        <p:txBody>
          <a:bodyPr>
            <a:normAutofit/>
          </a:bodyPr>
          <a:lstStyle/>
          <a:p>
            <a:pPr algn="ctr"/>
            <a:r>
              <a:rPr lang="en-US" dirty="0">
                <a:solidFill>
                  <a:srgbClr val="0000FF"/>
                </a:solidFill>
              </a:rPr>
              <a:t>Aliasing in Sinusoids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9"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08" y="2667322"/>
            <a:ext cx="5563444" cy="190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5943" y="1521135"/>
            <a:ext cx="974115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sinusoid with 11 Hz frequency sampled with sampling rate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10 z. </a:t>
            </a:r>
          </a:p>
        </p:txBody>
      </p:sp>
      <p:cxnSp>
        <p:nvCxnSpPr>
          <p:cNvPr id="12" name="Straight Connector 11"/>
          <p:cNvCxnSpPr/>
          <p:nvPr/>
        </p:nvCxnSpPr>
        <p:spPr>
          <a:xfrm>
            <a:off x="7389845" y="3115192"/>
            <a:ext cx="4058816" cy="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37306" y="2602008"/>
            <a:ext cx="0" cy="905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0170367" y="2704645"/>
            <a:ext cx="9331" cy="419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285583" y="2704645"/>
            <a:ext cx="9331" cy="419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971949" y="3137746"/>
            <a:ext cx="41549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11</a:t>
            </a:r>
            <a:endParaRPr lang="en-US" dirty="0"/>
          </a:p>
        </p:txBody>
      </p:sp>
      <p:sp>
        <p:nvSpPr>
          <p:cNvPr id="23" name="Rectangle 22"/>
          <p:cNvSpPr/>
          <p:nvPr/>
        </p:nvSpPr>
        <p:spPr>
          <a:xfrm>
            <a:off x="8105827" y="3165738"/>
            <a:ext cx="48385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-11</a:t>
            </a:r>
            <a:endParaRPr lang="en-US" dirty="0"/>
          </a:p>
        </p:txBody>
      </p:sp>
      <p:cxnSp>
        <p:nvCxnSpPr>
          <p:cNvPr id="24" name="Straight Connector 23"/>
          <p:cNvCxnSpPr/>
          <p:nvPr/>
        </p:nvCxnSpPr>
        <p:spPr>
          <a:xfrm>
            <a:off x="7389845" y="4666001"/>
            <a:ext cx="4058816" cy="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1019453" y="4256915"/>
            <a:ext cx="9331" cy="41987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9134669" y="4256915"/>
            <a:ext cx="9331" cy="41987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821035" y="4690016"/>
            <a:ext cx="41549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21</a:t>
            </a:r>
            <a:endParaRPr lang="en-US" dirty="0"/>
          </a:p>
        </p:txBody>
      </p:sp>
      <p:sp>
        <p:nvSpPr>
          <p:cNvPr id="28" name="Rectangle 27"/>
          <p:cNvSpPr/>
          <p:nvPr/>
        </p:nvSpPr>
        <p:spPr>
          <a:xfrm>
            <a:off x="8902075" y="4715086"/>
            <a:ext cx="37702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a:t>
            </a:r>
            <a:endParaRPr lang="en-US" dirty="0"/>
          </a:p>
        </p:txBody>
      </p:sp>
      <p:cxnSp>
        <p:nvCxnSpPr>
          <p:cNvPr id="29" name="Straight Connector 28"/>
          <p:cNvCxnSpPr/>
          <p:nvPr/>
        </p:nvCxnSpPr>
        <p:spPr>
          <a:xfrm>
            <a:off x="9237306" y="4076713"/>
            <a:ext cx="0" cy="905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9361712" y="4241176"/>
            <a:ext cx="9331" cy="419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476928" y="4231845"/>
            <a:ext cx="9331" cy="419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237306" y="4715086"/>
            <a:ext cx="30008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a:t>
            </a:r>
            <a:endParaRPr lang="en-US" dirty="0"/>
          </a:p>
        </p:txBody>
      </p:sp>
      <p:sp>
        <p:nvSpPr>
          <p:cNvPr id="33" name="Rectangle 32"/>
          <p:cNvSpPr/>
          <p:nvPr/>
        </p:nvSpPr>
        <p:spPr>
          <a:xfrm>
            <a:off x="7244334" y="4690016"/>
            <a:ext cx="49244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-21</a:t>
            </a:r>
            <a:endParaRPr lang="en-US" dirty="0"/>
          </a:p>
        </p:txBody>
      </p:sp>
      <p:sp>
        <p:nvSpPr>
          <p:cNvPr id="36" name="Text Box 10"/>
          <p:cNvSpPr txBox="1">
            <a:spLocks noChangeArrowheads="1"/>
          </p:cNvSpPr>
          <p:nvPr/>
        </p:nvSpPr>
        <p:spPr bwMode="auto">
          <a:xfrm>
            <a:off x="7931986" y="3655965"/>
            <a:ext cx="281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LPF with BW  = 5</a:t>
            </a:r>
          </a:p>
        </p:txBody>
      </p:sp>
      <p:cxnSp>
        <p:nvCxnSpPr>
          <p:cNvPr id="34" name="Straight Arrow Connector 33"/>
          <p:cNvCxnSpPr/>
          <p:nvPr/>
        </p:nvCxnSpPr>
        <p:spPr>
          <a:xfrm flipH="1" flipV="1">
            <a:off x="10168657" y="4259463"/>
            <a:ext cx="9331" cy="419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8283873" y="4259463"/>
            <a:ext cx="9331" cy="419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9970239" y="4692564"/>
            <a:ext cx="41549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11</a:t>
            </a:r>
            <a:endParaRPr lang="en-US" dirty="0"/>
          </a:p>
        </p:txBody>
      </p:sp>
      <p:sp>
        <p:nvSpPr>
          <p:cNvPr id="39" name="Rectangle 38"/>
          <p:cNvSpPr/>
          <p:nvPr/>
        </p:nvSpPr>
        <p:spPr>
          <a:xfrm>
            <a:off x="8104117" y="4720556"/>
            <a:ext cx="48385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-11</a:t>
            </a:r>
            <a:endParaRPr lang="en-US" dirty="0"/>
          </a:p>
        </p:txBody>
      </p:sp>
      <p:cxnSp>
        <p:nvCxnSpPr>
          <p:cNvPr id="41" name="Straight Arrow Connector 40"/>
          <p:cNvCxnSpPr/>
          <p:nvPr/>
        </p:nvCxnSpPr>
        <p:spPr>
          <a:xfrm flipH="1">
            <a:off x="9748782" y="3936994"/>
            <a:ext cx="540787" cy="733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3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6373" y="1166143"/>
            <a:ext cx="3325448" cy="5198698"/>
          </a:xfrm>
          <a:prstGeom prst="rect">
            <a:avLst/>
          </a:prstGeom>
        </p:spPr>
      </p:pic>
      <p:sp>
        <p:nvSpPr>
          <p:cNvPr id="2" name="Title 1"/>
          <p:cNvSpPr>
            <a:spLocks noGrp="1"/>
          </p:cNvSpPr>
          <p:nvPr>
            <p:ph type="title"/>
          </p:nvPr>
        </p:nvSpPr>
        <p:spPr>
          <a:xfrm>
            <a:off x="195943" y="122529"/>
            <a:ext cx="11821885" cy="913169"/>
          </a:xfrm>
        </p:spPr>
        <p:txBody>
          <a:bodyPr>
            <a:normAutofit/>
          </a:bodyPr>
          <a:lstStyle/>
          <a:p>
            <a:pPr algn="ctr"/>
            <a:r>
              <a:rPr lang="en-US" dirty="0">
                <a:solidFill>
                  <a:srgbClr val="0000FF"/>
                </a:solidFill>
              </a:rPr>
              <a:t>Practical Difficulty in Sampling and Reconstruction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20138" y="1529596"/>
            <a:ext cx="2844881" cy="523220"/>
          </a:xfrm>
          <a:prstGeom prst="rect">
            <a:avLst/>
          </a:prstGeom>
          <a:noFill/>
        </p:spPr>
        <p:txBody>
          <a:bodyPr wrap="none" rtlCol="0">
            <a:spAutoFit/>
          </a:bodyPr>
          <a:lstStyle/>
          <a:p>
            <a:r>
              <a:rPr lang="en-US" sz="2800" dirty="0">
                <a:solidFill>
                  <a:srgbClr val="0000FF"/>
                </a:solidFill>
              </a:rPr>
              <a:t>Anti-Aliasing Filter</a:t>
            </a:r>
          </a:p>
        </p:txBody>
      </p:sp>
      <p:pic>
        <p:nvPicPr>
          <p:cNvPr id="13" name="Picture 5"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460" y="2458096"/>
            <a:ext cx="5464557" cy="58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stretch>
            <a:fillRect/>
          </a:stretch>
        </p:blipFill>
        <p:spPr>
          <a:xfrm>
            <a:off x="9107998" y="1258583"/>
            <a:ext cx="2980474" cy="4814612"/>
          </a:xfrm>
          <a:prstGeom prst="rect">
            <a:avLst/>
          </a:prstGeom>
        </p:spPr>
      </p:pic>
    </p:spTree>
    <p:extLst>
      <p:ext uri="{BB962C8B-B14F-4D97-AF65-F5344CB8AC3E}">
        <p14:creationId xmlns:p14="http://schemas.microsoft.com/office/powerpoint/2010/main" val="36276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122529"/>
            <a:ext cx="11821885" cy="913169"/>
          </a:xfrm>
        </p:spPr>
        <p:txBody>
          <a:bodyPr>
            <a:normAutofit/>
          </a:bodyPr>
          <a:lstStyle/>
          <a:p>
            <a:pPr algn="ctr"/>
            <a:r>
              <a:rPr lang="en-US" dirty="0">
                <a:solidFill>
                  <a:srgbClr val="0000FF"/>
                </a:solidFill>
              </a:rPr>
              <a:t>Multiple Aliasing</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1127060"/>
            <a:ext cx="11265159"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a:t>
            </a:r>
            <a:r>
              <a:rPr lang="en-US" sz="2400"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apparent frequency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that is in the fundamental band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cs typeface="Times New Roman" panose="02020603050405020304" pitchFamily="18" charset="0"/>
              </a:rPr>
              <a:t>≤  f</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F</a:t>
            </a:r>
            <a:r>
              <a:rPr lang="en-US" sz="2400" baseline="-25000" dirty="0">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 of </a:t>
            </a:r>
            <a:r>
              <a:rPr lang="en-US" sz="2400" dirty="0" err="1">
                <a:latin typeface="Times New Roman" panose="02020603050405020304" pitchFamily="18" charset="0"/>
                <a:cs typeface="Times New Roman" panose="02020603050405020304" pitchFamily="18" charset="0"/>
              </a:rPr>
              <a:t>undersampled</a:t>
            </a:r>
            <a:r>
              <a:rPr lang="en-US" sz="2400" dirty="0">
                <a:latin typeface="Times New Roman" panose="02020603050405020304" pitchFamily="18" charset="0"/>
                <a:cs typeface="Times New Roman" panose="02020603050405020304" pitchFamily="18" charset="0"/>
              </a:rPr>
              <a:t> signal of frequency </a:t>
            </a:r>
            <a:r>
              <a:rPr lang="en-US" sz="2400" i="1" dirty="0">
                <a:latin typeface="Times New Roman" panose="02020603050405020304" pitchFamily="18" charset="0"/>
                <a:cs typeface="Times New Roman" panose="02020603050405020304" pitchFamily="18" charset="0"/>
              </a:rPr>
              <a:t>f</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is.</a:t>
            </a:r>
          </a:p>
        </p:txBody>
      </p:sp>
      <mc:AlternateContent xmlns:mc="http://schemas.openxmlformats.org/markup-compatibility/2006" xmlns:a14="http://schemas.microsoft.com/office/drawing/2010/main">
        <mc:Choice Requires="a14">
          <p:sp>
            <p:nvSpPr>
              <p:cNvPr id="11" name="Rectangle 10"/>
              <p:cNvSpPr/>
              <p:nvPr/>
            </p:nvSpPr>
            <p:spPr>
              <a:xfrm>
                <a:off x="195943" y="2847110"/>
                <a:ext cx="6129242"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sz="2400" i="1" smtClean="0">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𝑎</m:t>
                            </m:r>
                          </m:e>
                        </m:d>
                      </m:e>
                      <m:sub>
                        <m:r>
                          <a:rPr lang="en-US" sz="2400" b="0" i="1" smtClean="0">
                            <a:latin typeface="Cambria Math" panose="02040503050406030204" pitchFamily="18" charset="0"/>
                          </a:rPr>
                          <m:t>𝑏</m:t>
                        </m:r>
                      </m:sub>
                    </m:sSub>
                  </m:oMath>
                </a14:m>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a:t>
                </a:r>
                <a:r>
                  <a:rPr lang="en-US" sz="2400" i="1" dirty="0">
                    <a:latin typeface="Times New Roman" panose="02020603050405020304" pitchFamily="18" charset="0"/>
                    <a:cs typeface="Times New Roman" panose="02020603050405020304" pitchFamily="18" charset="0"/>
                  </a:rPr>
                  <a:t>modulo operation a </a:t>
                </a:r>
                <a:r>
                  <a:rPr lang="en-US" sz="2400" dirty="0">
                    <a:latin typeface="Times New Roman" panose="02020603050405020304" pitchFamily="18" charset="0"/>
                    <a:cs typeface="Times New Roman" panose="02020603050405020304" pitchFamily="18" charset="0"/>
                  </a:rPr>
                  <a:t>modulo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195943" y="2847110"/>
                <a:ext cx="6129242" cy="461665"/>
              </a:xfrm>
              <a:prstGeom prst="rect">
                <a:avLst/>
              </a:prstGeom>
              <a:blipFill rotWithShape="0">
                <a:blip r:embed="rId3"/>
                <a:stretch>
                  <a:fillRect l="-1491" t="-10526" r="-596" b="-28947"/>
                </a:stretch>
              </a:blipFill>
            </p:spPr>
            <p:txBody>
              <a:bodyPr/>
              <a:lstStyle/>
              <a:p>
                <a:r>
                  <a:rPr lang="en-US">
                    <a:noFill/>
                  </a:rPr>
                  <a:t> </a:t>
                </a:r>
              </a:p>
            </p:txBody>
          </p:sp>
        </mc:Fallback>
      </mc:AlternateContent>
      <p:pic>
        <p:nvPicPr>
          <p:cNvPr id="34" name="Picture 5" descr="fig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740" y="1911543"/>
            <a:ext cx="5818260" cy="43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95944" y="4466199"/>
            <a:ext cx="5963414" cy="1569660"/>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Example:</a:t>
            </a:r>
          </a:p>
          <a:p>
            <a:r>
              <a:rPr lang="en-US" sz="2400" dirty="0">
                <a:latin typeface="Times New Roman" panose="02020603050405020304" pitchFamily="18" charset="0"/>
                <a:cs typeface="Times New Roman" panose="02020603050405020304" pitchFamily="18" charset="0"/>
              </a:rPr>
              <a:t>What are the apparent frequencies of </a:t>
            </a:r>
            <a:r>
              <a:rPr lang="en-US" sz="2400" dirty="0" err="1">
                <a:latin typeface="Times New Roman" panose="02020603050405020304" pitchFamily="18" charset="0"/>
                <a:cs typeface="Times New Roman" panose="02020603050405020304" pitchFamily="18" charset="0"/>
              </a:rPr>
              <a:t>sinusoidals</a:t>
            </a:r>
            <a:r>
              <a:rPr lang="en-US" sz="2400" dirty="0">
                <a:latin typeface="Times New Roman" panose="02020603050405020304" pitchFamily="18" charset="0"/>
                <a:cs typeface="Times New Roman" panose="02020603050405020304" pitchFamily="18" charset="0"/>
              </a:rPr>
              <a:t> with 3, 8, 23 Hz frequency sampled with sampling rate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10 z.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FFBB44-804F-4843-B4E5-101859E23094}"/>
                  </a:ext>
                </a:extLst>
              </p:cNvPr>
              <p:cNvSpPr txBox="1"/>
              <p:nvPr/>
            </p:nvSpPr>
            <p:spPr>
              <a:xfrm>
                <a:off x="1320281" y="2154851"/>
                <a:ext cx="3523465" cy="429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𝑎</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𝑠</m:t>
                                      </m:r>
                                    </m:sub>
                                  </m:sSub>
                                  <m:r>
                                    <a:rPr lang="en-US" sz="2400" i="1">
                                      <a:latin typeface="Cambria Math" panose="02040503050406030204" pitchFamily="18" charset="0"/>
                                    </a:rPr>
                                    <m:t>/2</m:t>
                                  </m:r>
                                </m:e>
                              </m:d>
                            </m:e>
                            <m:sub>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𝑠</m:t>
                                  </m:r>
                                </m:sub>
                              </m:sSub>
                            </m:sub>
                          </m:sSub>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/2</m:t>
                          </m:r>
                        </m:e>
                      </m:d>
                    </m:oMath>
                  </m:oMathPara>
                </a14:m>
                <a:endParaRPr lang="en-US" sz="2400" dirty="0"/>
              </a:p>
            </p:txBody>
          </p:sp>
        </mc:Choice>
        <mc:Fallback xmlns="">
          <p:sp>
            <p:nvSpPr>
              <p:cNvPr id="3" name="TextBox 2">
                <a:extLst>
                  <a:ext uri="{FF2B5EF4-FFF2-40B4-BE49-F238E27FC236}">
                    <a16:creationId xmlns:a16="http://schemas.microsoft.com/office/drawing/2014/main" id="{BDFFBB44-804F-4843-B4E5-101859E23094}"/>
                  </a:ext>
                </a:extLst>
              </p:cNvPr>
              <p:cNvSpPr txBox="1">
                <a:spLocks noRot="1" noChangeAspect="1" noMove="1" noResize="1" noEditPoints="1" noAdjustHandles="1" noChangeArrowheads="1" noChangeShapeType="1" noTextEdit="1"/>
              </p:cNvSpPr>
              <p:nvPr/>
            </p:nvSpPr>
            <p:spPr>
              <a:xfrm>
                <a:off x="1320281" y="2154851"/>
                <a:ext cx="3523465" cy="42941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531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038" y="2172989"/>
            <a:ext cx="10771597" cy="2527443"/>
          </a:xfrm>
        </p:spPr>
        <p:txBody>
          <a:bodyPr>
            <a:normAutofit/>
          </a:bodyPr>
          <a:lstStyle/>
          <a:p>
            <a:pPr algn="ctr"/>
            <a:r>
              <a:rPr lang="en-US" sz="6000" dirty="0">
                <a:solidFill>
                  <a:srgbClr val="0000FF"/>
                </a:solidFill>
              </a:rPr>
              <a:t>3.4</a:t>
            </a:r>
            <a:br>
              <a:rPr lang="en-US" sz="6000" dirty="0">
                <a:solidFill>
                  <a:srgbClr val="0000FF"/>
                </a:solidFill>
              </a:rPr>
            </a:br>
            <a:r>
              <a:rPr lang="en-US" sz="6000" dirty="0">
                <a:solidFill>
                  <a:srgbClr val="0000FF"/>
                </a:solidFill>
              </a:rPr>
              <a:t>Sampling of </a:t>
            </a:r>
            <a:r>
              <a:rPr lang="en-US" sz="6000" dirty="0" err="1">
                <a:solidFill>
                  <a:srgbClr val="0000FF"/>
                </a:solidFill>
              </a:rPr>
              <a:t>Bandpass</a:t>
            </a:r>
            <a:r>
              <a:rPr lang="en-US" sz="6000" dirty="0">
                <a:solidFill>
                  <a:srgbClr val="0000FF"/>
                </a:solidFill>
              </a:rPr>
              <a:t> Signals</a:t>
            </a:r>
          </a:p>
        </p:txBody>
      </p:sp>
    </p:spTree>
    <p:extLst>
      <p:ext uri="{BB962C8B-B14F-4D97-AF65-F5344CB8AC3E}">
        <p14:creationId xmlns:p14="http://schemas.microsoft.com/office/powerpoint/2010/main" val="351315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4"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406" y="1"/>
            <a:ext cx="59319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1463" y="1059920"/>
            <a:ext cx="6381756"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Sampling a bandwidth </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bandpass signal: </a:t>
            </a:r>
          </a:p>
          <a:p>
            <a:pPr marL="457200" indent="-457200">
              <a:buAutoNum type="alphaLcParenBoth"/>
            </a:pPr>
            <a:r>
              <a:rPr lang="en-US" sz="2400" dirty="0">
                <a:latin typeface="Times New Roman" panose="02020603050405020304" pitchFamily="18" charset="0"/>
                <a:cs typeface="Times New Roman" panose="02020603050405020304" pitchFamily="18" charset="0"/>
              </a:rPr>
              <a:t>original spectrum, </a:t>
            </a:r>
          </a:p>
          <a:p>
            <a:pPr marL="457200" indent="-457200">
              <a:buAutoNum type="alphaLcParenBoth"/>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p>
          <a:p>
            <a:pPr marL="457200" indent="-457200">
              <a:buAutoNum type="alphaLcParenBoth"/>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4</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75</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p>
          <a:p>
            <a:pPr marL="457200" indent="-457200">
              <a:buAutoNum type="alphaLcParenBoth"/>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3</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25</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p>
          <a:p>
            <a:pPr marL="457200" indent="-457200">
              <a:buAutoNum type="alphaLcParenBoth"/>
            </a:pPr>
            <a:r>
              <a:rPr lang="en-US" sz="2400" dirty="0">
                <a:latin typeface="Times New Roman" panose="02020603050405020304" pitchFamily="18" charset="0"/>
                <a:cs typeface="Times New Roman" panose="02020603050405020304" pitchFamily="18" charset="0"/>
              </a:rPr>
              <a:t>general sampling case</a:t>
            </a:r>
          </a:p>
        </p:txBody>
      </p:sp>
      <p:pic>
        <p:nvPicPr>
          <p:cNvPr id="7" name="Picture 6"/>
          <p:cNvPicPr>
            <a:picLocks noChangeAspect="1"/>
          </p:cNvPicPr>
          <p:nvPr/>
        </p:nvPicPr>
        <p:blipFill>
          <a:blip r:embed="rId3"/>
          <a:stretch>
            <a:fillRect/>
          </a:stretch>
        </p:blipFill>
        <p:spPr>
          <a:xfrm>
            <a:off x="281261" y="3428344"/>
            <a:ext cx="4572000" cy="485775"/>
          </a:xfrm>
          <a:prstGeom prst="rect">
            <a:avLst/>
          </a:prstGeom>
        </p:spPr>
      </p:pic>
      <p:pic>
        <p:nvPicPr>
          <p:cNvPr id="11" name="Picture 10"/>
          <p:cNvPicPr>
            <a:picLocks noChangeAspect="1"/>
          </p:cNvPicPr>
          <p:nvPr/>
        </p:nvPicPr>
        <p:blipFill>
          <a:blip r:embed="rId4"/>
          <a:stretch>
            <a:fillRect/>
          </a:stretch>
        </p:blipFill>
        <p:spPr>
          <a:xfrm>
            <a:off x="3705498" y="5963757"/>
            <a:ext cx="2295525" cy="781050"/>
          </a:xfrm>
          <a:prstGeom prst="rect">
            <a:avLst/>
          </a:prstGeom>
        </p:spPr>
      </p:pic>
      <p:sp>
        <p:nvSpPr>
          <p:cNvPr id="2" name="Title 1"/>
          <p:cNvSpPr>
            <a:spLocks noGrp="1"/>
          </p:cNvSpPr>
          <p:nvPr>
            <p:ph type="title"/>
          </p:nvPr>
        </p:nvSpPr>
        <p:spPr>
          <a:xfrm>
            <a:off x="102637" y="85205"/>
            <a:ext cx="6969967" cy="913169"/>
          </a:xfrm>
        </p:spPr>
        <p:txBody>
          <a:bodyPr>
            <a:normAutofit/>
          </a:bodyPr>
          <a:lstStyle/>
          <a:p>
            <a:r>
              <a:rPr lang="en-US" dirty="0">
                <a:solidFill>
                  <a:srgbClr val="0000FF"/>
                </a:solidFill>
              </a:rPr>
              <a:t>Sampling of Bandpass Signals</a:t>
            </a:r>
          </a:p>
        </p:txBody>
      </p:sp>
      <p:sp>
        <p:nvSpPr>
          <p:cNvPr id="13" name="TextBox 12"/>
          <p:cNvSpPr txBox="1"/>
          <p:nvPr/>
        </p:nvSpPr>
        <p:spPr>
          <a:xfrm>
            <a:off x="10457380" y="255151"/>
            <a:ext cx="646331" cy="369332"/>
          </a:xfrm>
          <a:prstGeom prst="rect">
            <a:avLst/>
          </a:prstGeom>
          <a:noFill/>
        </p:spPr>
        <p:txBody>
          <a:bodyPr wrap="none" rtlCol="0">
            <a:spAutoFit/>
          </a:bodyPr>
          <a:lstStyle/>
          <a:p>
            <a:r>
              <a:rPr lang="en-US" dirty="0"/>
              <a:t>B=1k</a:t>
            </a:r>
          </a:p>
        </p:txBody>
      </p:sp>
      <mc:AlternateContent xmlns:mc="http://schemas.openxmlformats.org/markup-compatibility/2006" xmlns:a14="http://schemas.microsoft.com/office/drawing/2010/main">
        <mc:Choice Requires="a14">
          <p:sp>
            <p:nvSpPr>
              <p:cNvPr id="3" name="Rectangle 2"/>
              <p:cNvSpPr/>
              <p:nvPr/>
            </p:nvSpPr>
            <p:spPr>
              <a:xfrm>
                <a:off x="894028" y="3974219"/>
                <a:ext cx="2498313" cy="800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2</m:t>
                              </m:r>
                            </m:sub>
                          </m:sSub>
                        </m:num>
                        <m:den>
                          <m:r>
                            <a:rPr lang="en-US" sz="2400" i="1">
                              <a:latin typeface="Cambria Math" panose="02040503050406030204" pitchFamily="18" charset="0"/>
                            </a:rPr>
                            <m:t>𝐾</m:t>
                          </m:r>
                          <m:r>
                            <a:rPr lang="en-US" sz="2400" i="0">
                              <a:latin typeface="Cambria Math" panose="02040503050406030204" pitchFamily="18" charset="0"/>
                            </a:rPr>
                            <m:t>+1</m:t>
                          </m:r>
                        </m:den>
                      </m:f>
                      <m:r>
                        <a:rPr lang="en-US" sz="2400" i="0">
                          <a:latin typeface="Cambria Math" panose="02040503050406030204" pitchFamily="18" charset="0"/>
                        </a:rPr>
                        <m:t>&lt;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𝑠</m:t>
                          </m:r>
                        </m:sub>
                      </m:sSub>
                      <m:r>
                        <a:rPr lang="en-US" sz="2400" i="0">
                          <a:latin typeface="Cambria Math" panose="02040503050406030204" pitchFamily="18" charset="0"/>
                        </a:rPr>
                        <m:t>&lt;</m:t>
                      </m:r>
                      <m:f>
                        <m:fPr>
                          <m:ctrlPr>
                            <a:rPr lang="en-US" sz="2400" i="1">
                              <a:latin typeface="Cambria Math" panose="02040503050406030204" pitchFamily="18" charset="0"/>
                            </a:rPr>
                          </m:ctrlPr>
                        </m:fPr>
                        <m:num>
                          <m:r>
                            <a:rPr lang="en-US" sz="2400" i="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1</m:t>
                              </m:r>
                            </m:sub>
                          </m:sSub>
                        </m:num>
                        <m:den>
                          <m:r>
                            <a:rPr lang="en-US" sz="2400" i="1">
                              <a:latin typeface="Cambria Math" panose="02040503050406030204" pitchFamily="18" charset="0"/>
                            </a:rPr>
                            <m:t>𝐾</m:t>
                          </m:r>
                        </m:den>
                      </m:f>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894028" y="3974219"/>
                <a:ext cx="2498313" cy="8006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6275" y="5963757"/>
                <a:ext cx="2545762" cy="8020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𝑓</m:t>
                              </m:r>
                            </m:e>
                            <m:sub>
                              <m:r>
                                <a:rPr lang="en-US" sz="2400" b="0" i="0"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num>
                        <m:den>
                          <m:r>
                            <a:rPr lang="en-US" sz="2400" i="1">
                              <a:latin typeface="Cambria Math" panose="02040503050406030204" pitchFamily="18" charset="0"/>
                            </a:rPr>
                            <m:t>𝐾</m:t>
                          </m:r>
                        </m:den>
                      </m:f>
                      <m:r>
                        <a:rPr lang="en-US" sz="2400" b="0" i="1" smtClean="0">
                          <a:latin typeface="Cambria Math" panose="02040503050406030204" pitchFamily="18" charset="0"/>
                        </a:rPr>
                        <m:t>&gt;</m:t>
                      </m:r>
                      <m:f>
                        <m:fPr>
                          <m:ctrlPr>
                            <a:rPr lang="en-US" sz="2400" i="1">
                              <a:latin typeface="Cambria Math" panose="02040503050406030204" pitchFamily="18" charset="0"/>
                            </a:rPr>
                          </m:ctrlPr>
                        </m:fPr>
                        <m:num>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2</m:t>
                              </m:r>
                            </m:sub>
                          </m:sSub>
                        </m:num>
                        <m:den>
                          <m:r>
                            <a:rPr lang="en-US" sz="2400" i="1">
                              <a:latin typeface="Cambria Math" panose="02040503050406030204" pitchFamily="18" charset="0"/>
                            </a:rPr>
                            <m:t>𝐾</m:t>
                          </m:r>
                          <m:r>
                            <a:rPr lang="en-US" sz="2400" i="0">
                              <a:latin typeface="Cambria Math" panose="02040503050406030204" pitchFamily="18" charset="0"/>
                            </a:rPr>
                            <m:t>+1</m:t>
                          </m:r>
                        </m:den>
                      </m:f>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26275" y="5963757"/>
                <a:ext cx="2545762" cy="80201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74445" y="4928681"/>
                <a:ext cx="3201389" cy="8020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2</m:t>
                              </m:r>
                            </m:sub>
                          </m:sSub>
                        </m:num>
                        <m:den>
                          <m:r>
                            <a:rPr lang="en-US" sz="2400" i="1">
                              <a:latin typeface="Cambria Math" panose="02040503050406030204" pitchFamily="18" charset="0"/>
                            </a:rPr>
                            <m:t>𝐾</m:t>
                          </m:r>
                          <m:r>
                            <a:rPr lang="en-US" sz="2400" i="0">
                              <a:latin typeface="Cambria Math" panose="02040503050406030204" pitchFamily="18" charset="0"/>
                            </a:rPr>
                            <m:t>+1</m:t>
                          </m:r>
                        </m:den>
                      </m:f>
                      <m:r>
                        <a:rPr lang="en-US" sz="2400" i="0">
                          <a:latin typeface="Cambria Math" panose="02040503050406030204" pitchFamily="18" charset="0"/>
                        </a:rPr>
                        <m:t>&lt;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𝑠</m:t>
                          </m:r>
                        </m:sub>
                      </m:sSub>
                      <m:r>
                        <a:rPr lang="en-US" sz="2400" i="0">
                          <a:latin typeface="Cambria Math" panose="02040503050406030204" pitchFamily="18" charset="0"/>
                        </a:rPr>
                        <m:t>&lt;</m:t>
                      </m:r>
                      <m:f>
                        <m:fPr>
                          <m:ctrlPr>
                            <a:rPr lang="en-US" sz="2400" i="1">
                              <a:latin typeface="Cambria Math" panose="02040503050406030204" pitchFamily="18" charset="0"/>
                            </a:rPr>
                          </m:ctrlPr>
                        </m:fPr>
                        <m:num>
                          <m:r>
                            <a:rPr lang="en-US" sz="2400" i="0">
                              <a:latin typeface="Cambria Math" panose="02040503050406030204" pitchFamily="18" charset="0"/>
                            </a:rPr>
                            <m:t>2</m:t>
                          </m:r>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𝑓</m:t>
                              </m:r>
                            </m:e>
                            <m:sub>
                              <m:r>
                                <a:rPr lang="en-US" sz="2400" b="0" i="0"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num>
                        <m:den>
                          <m:r>
                            <a:rPr lang="en-US" sz="2400" i="1">
                              <a:latin typeface="Cambria Math" panose="02040503050406030204" pitchFamily="18" charset="0"/>
                            </a:rPr>
                            <m:t>𝐾</m:t>
                          </m:r>
                        </m:den>
                      </m:f>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774445" y="4928681"/>
                <a:ext cx="3201389" cy="8020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84" name="Ink 83">
                <a:extLst>
                  <a:ext uri="{FF2B5EF4-FFF2-40B4-BE49-F238E27FC236}">
                    <a16:creationId xmlns:a16="http://schemas.microsoft.com/office/drawing/2014/main" id="{BE76F144-7B88-49EE-8714-D9093CBF6060}"/>
                  </a:ext>
                </a:extLst>
              </p14:cNvPr>
              <p14:cNvContentPartPr/>
              <p14:nvPr/>
            </p14:nvContentPartPr>
            <p14:xfrm>
              <a:off x="3012779" y="6332453"/>
              <a:ext cx="8640" cy="5760"/>
            </p14:xfrm>
          </p:contentPart>
        </mc:Choice>
        <mc:Fallback xmlns="">
          <p:pic>
            <p:nvPicPr>
              <p:cNvPr id="84" name="Ink 83">
                <a:extLst>
                  <a:ext uri="{FF2B5EF4-FFF2-40B4-BE49-F238E27FC236}">
                    <a16:creationId xmlns:a16="http://schemas.microsoft.com/office/drawing/2014/main" id="{BE76F144-7B88-49EE-8714-D9093CBF6060}"/>
                  </a:ext>
                </a:extLst>
              </p:cNvPr>
              <p:cNvPicPr/>
              <p:nvPr/>
            </p:nvPicPr>
            <p:blipFill>
              <a:blip r:embed="rId80"/>
              <a:stretch>
                <a:fillRect/>
              </a:stretch>
            </p:blipFill>
            <p:spPr>
              <a:xfrm>
                <a:off x="3004139" y="6323813"/>
                <a:ext cx="26280" cy="23400"/>
              </a:xfrm>
              <a:prstGeom prst="rect">
                <a:avLst/>
              </a:prstGeom>
            </p:spPr>
          </p:pic>
        </mc:Fallback>
      </mc:AlternateContent>
      <p:grpSp>
        <p:nvGrpSpPr>
          <p:cNvPr id="9" name="Group 8">
            <a:extLst>
              <a:ext uri="{FF2B5EF4-FFF2-40B4-BE49-F238E27FC236}">
                <a16:creationId xmlns:a16="http://schemas.microsoft.com/office/drawing/2014/main" id="{A769BE70-7D66-4A17-8919-66C9B4F32B24}"/>
              </a:ext>
            </a:extLst>
          </p:cNvPr>
          <p:cNvGrpSpPr/>
          <p:nvPr/>
        </p:nvGrpSpPr>
        <p:grpSpPr>
          <a:xfrm>
            <a:off x="3276802" y="2016720"/>
            <a:ext cx="3543120" cy="2363760"/>
            <a:chOff x="3276802" y="2016720"/>
            <a:chExt cx="3543120" cy="2363760"/>
          </a:xfrm>
        </p:grpSpPr>
        <mc:AlternateContent xmlns:mc="http://schemas.openxmlformats.org/markup-compatibility/2006" xmlns:p14="http://schemas.microsoft.com/office/powerpoint/2010/main">
          <mc:Choice Requires="p14">
            <p:contentPart p14:bwMode="auto" r:id="rId81">
              <p14:nvContentPartPr>
                <p14:cNvPr id="4" name="Ink 3">
                  <a:extLst>
                    <a:ext uri="{FF2B5EF4-FFF2-40B4-BE49-F238E27FC236}">
                      <a16:creationId xmlns:a16="http://schemas.microsoft.com/office/drawing/2014/main" id="{BC31CEE1-74FD-4E4E-8CA8-20529B815585}"/>
                    </a:ext>
                  </a:extLst>
                </p14:cNvPr>
                <p14:cNvContentPartPr/>
                <p14:nvPr/>
              </p14:nvContentPartPr>
              <p14:xfrm>
                <a:off x="3276802" y="2016720"/>
                <a:ext cx="3344760" cy="222480"/>
              </p14:xfrm>
            </p:contentPart>
          </mc:Choice>
          <mc:Fallback xmlns="">
            <p:pic>
              <p:nvPicPr>
                <p:cNvPr id="4" name="Ink 3">
                  <a:extLst>
                    <a:ext uri="{FF2B5EF4-FFF2-40B4-BE49-F238E27FC236}">
                      <a16:creationId xmlns:a16="http://schemas.microsoft.com/office/drawing/2014/main" id="{BC31CEE1-74FD-4E4E-8CA8-20529B815585}"/>
                    </a:ext>
                  </a:extLst>
                </p:cNvPr>
                <p:cNvPicPr/>
                <p:nvPr/>
              </p:nvPicPr>
              <p:blipFill>
                <a:blip r:embed="rId82"/>
                <a:stretch>
                  <a:fillRect/>
                </a:stretch>
              </p:blipFill>
              <p:spPr>
                <a:xfrm>
                  <a:off x="3268162" y="2008080"/>
                  <a:ext cx="3362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 name="Ink 5">
                  <a:extLst>
                    <a:ext uri="{FF2B5EF4-FFF2-40B4-BE49-F238E27FC236}">
                      <a16:creationId xmlns:a16="http://schemas.microsoft.com/office/drawing/2014/main" id="{28C85EAF-56DF-4F2E-B1B8-41C0370D7819}"/>
                    </a:ext>
                  </a:extLst>
                </p14:cNvPr>
                <p14:cNvContentPartPr/>
                <p14:nvPr/>
              </p14:nvContentPartPr>
              <p14:xfrm>
                <a:off x="3608362" y="2443680"/>
                <a:ext cx="3211560" cy="638280"/>
              </p14:xfrm>
            </p:contentPart>
          </mc:Choice>
          <mc:Fallback xmlns="">
            <p:pic>
              <p:nvPicPr>
                <p:cNvPr id="6" name="Ink 5">
                  <a:extLst>
                    <a:ext uri="{FF2B5EF4-FFF2-40B4-BE49-F238E27FC236}">
                      <a16:creationId xmlns:a16="http://schemas.microsoft.com/office/drawing/2014/main" id="{28C85EAF-56DF-4F2E-B1B8-41C0370D7819}"/>
                    </a:ext>
                  </a:extLst>
                </p:cNvPr>
                <p:cNvPicPr/>
                <p:nvPr/>
              </p:nvPicPr>
              <p:blipFill>
                <a:blip r:embed="rId84"/>
                <a:stretch>
                  <a:fillRect/>
                </a:stretch>
              </p:blipFill>
              <p:spPr>
                <a:xfrm>
                  <a:off x="3599362" y="2435040"/>
                  <a:ext cx="322920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 name="Ink 7">
                  <a:extLst>
                    <a:ext uri="{FF2B5EF4-FFF2-40B4-BE49-F238E27FC236}">
                      <a16:creationId xmlns:a16="http://schemas.microsoft.com/office/drawing/2014/main" id="{2C6DFC0F-8669-412C-9C19-EB41556B634E}"/>
                    </a:ext>
                  </a:extLst>
                </p14:cNvPr>
                <p14:cNvContentPartPr/>
                <p14:nvPr/>
              </p14:nvContentPartPr>
              <p14:xfrm>
                <a:off x="3584242" y="2782800"/>
                <a:ext cx="3147480" cy="1597680"/>
              </p14:xfrm>
            </p:contentPart>
          </mc:Choice>
          <mc:Fallback xmlns="">
            <p:pic>
              <p:nvPicPr>
                <p:cNvPr id="8" name="Ink 7">
                  <a:extLst>
                    <a:ext uri="{FF2B5EF4-FFF2-40B4-BE49-F238E27FC236}">
                      <a16:creationId xmlns:a16="http://schemas.microsoft.com/office/drawing/2014/main" id="{2C6DFC0F-8669-412C-9C19-EB41556B634E}"/>
                    </a:ext>
                  </a:extLst>
                </p:cNvPr>
                <p:cNvPicPr/>
                <p:nvPr/>
              </p:nvPicPr>
              <p:blipFill>
                <a:blip r:embed="rId86"/>
                <a:stretch>
                  <a:fillRect/>
                </a:stretch>
              </p:blipFill>
              <p:spPr>
                <a:xfrm>
                  <a:off x="3575602" y="2774160"/>
                  <a:ext cx="3165120" cy="1615320"/>
                </a:xfrm>
                <a:prstGeom prst="rect">
                  <a:avLst/>
                </a:prstGeom>
              </p:spPr>
            </p:pic>
          </mc:Fallback>
        </mc:AlternateContent>
      </p:grpSp>
      <p:sp>
        <p:nvSpPr>
          <p:cNvPr id="17" name="TextBox 16">
            <a:extLst>
              <a:ext uri="{FF2B5EF4-FFF2-40B4-BE49-F238E27FC236}">
                <a16:creationId xmlns:a16="http://schemas.microsoft.com/office/drawing/2014/main" id="{9BA9DEA4-4164-BBF9-1CAB-E6869F00B6CC}"/>
              </a:ext>
            </a:extLst>
          </p:cNvPr>
          <p:cNvSpPr txBox="1"/>
          <p:nvPr/>
        </p:nvSpPr>
        <p:spPr>
          <a:xfrm>
            <a:off x="4620912" y="5098855"/>
            <a:ext cx="2295526" cy="461665"/>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0, 1, 2,  . . .</a:t>
            </a:r>
            <a:endParaRPr lang="en-US" sz="2400" dirty="0"/>
          </a:p>
        </p:txBody>
      </p:sp>
    </p:spTree>
    <p:extLst>
      <p:ext uri="{BB962C8B-B14F-4D97-AF65-F5344CB8AC3E}">
        <p14:creationId xmlns:p14="http://schemas.microsoft.com/office/powerpoint/2010/main" val="277880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V="1">
            <a:off x="323212" y="1728292"/>
            <a:ext cx="11675352" cy="491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75746" y="430233"/>
            <a:ext cx="0" cy="1592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ight Triangle 23"/>
          <p:cNvSpPr/>
          <p:nvPr/>
        </p:nvSpPr>
        <p:spPr>
          <a:xfrm>
            <a:off x="5219979" y="1084268"/>
            <a:ext cx="446565" cy="662686"/>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flipH="1">
            <a:off x="1851906" y="1105373"/>
            <a:ext cx="472605" cy="66268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286576" y="2189798"/>
            <a:ext cx="313369" cy="369332"/>
          </a:xfrm>
          <a:prstGeom prst="rect">
            <a:avLst/>
          </a:prstGeom>
          <a:noFill/>
        </p:spPr>
        <p:txBody>
          <a:bodyPr wrap="square" rtlCol="0">
            <a:spAutoFit/>
          </a:bodyPr>
          <a:lstStyle/>
          <a:p>
            <a:r>
              <a:rPr lang="en-US" dirty="0"/>
              <a:t>B</a:t>
            </a:r>
          </a:p>
        </p:txBody>
      </p:sp>
      <p:graphicFrame>
        <p:nvGraphicFramePr>
          <p:cNvPr id="166" name="Table 165"/>
          <p:cNvGraphicFramePr>
            <a:graphicFrameLocks noGrp="1"/>
          </p:cNvGraphicFramePr>
          <p:nvPr>
            <p:extLst>
              <p:ext uri="{D42A27DB-BD31-4B8C-83A1-F6EECF244321}">
                <p14:modId xmlns:p14="http://schemas.microsoft.com/office/powerpoint/2010/main" val="4231288140"/>
              </p:ext>
            </p:extLst>
          </p:nvPr>
        </p:nvGraphicFramePr>
        <p:xfrm>
          <a:off x="3770611" y="1789191"/>
          <a:ext cx="8128006" cy="370840"/>
        </p:xfrm>
        <a:graphic>
          <a:graphicData uri="http://schemas.openxmlformats.org/drawingml/2006/table">
            <a:tbl>
              <a:tblPr firstRow="1" bandRow="1">
                <a:tableStyleId>{5C22544A-7EE6-4342-B048-85BDC9FD1C3A}</a:tableStyleId>
              </a:tblPr>
              <a:tblGrid>
                <a:gridCol w="478118">
                  <a:extLst>
                    <a:ext uri="{9D8B030D-6E8A-4147-A177-3AD203B41FA5}">
                      <a16:colId xmlns:a16="http://schemas.microsoft.com/office/drawing/2014/main" val="1042621287"/>
                    </a:ext>
                  </a:extLst>
                </a:gridCol>
                <a:gridCol w="478118">
                  <a:extLst>
                    <a:ext uri="{9D8B030D-6E8A-4147-A177-3AD203B41FA5}">
                      <a16:colId xmlns:a16="http://schemas.microsoft.com/office/drawing/2014/main" val="547358931"/>
                    </a:ext>
                  </a:extLst>
                </a:gridCol>
                <a:gridCol w="478118">
                  <a:extLst>
                    <a:ext uri="{9D8B030D-6E8A-4147-A177-3AD203B41FA5}">
                      <a16:colId xmlns:a16="http://schemas.microsoft.com/office/drawing/2014/main" val="2727043922"/>
                    </a:ext>
                  </a:extLst>
                </a:gridCol>
                <a:gridCol w="478118">
                  <a:extLst>
                    <a:ext uri="{9D8B030D-6E8A-4147-A177-3AD203B41FA5}">
                      <a16:colId xmlns:a16="http://schemas.microsoft.com/office/drawing/2014/main" val="2525654788"/>
                    </a:ext>
                  </a:extLst>
                </a:gridCol>
                <a:gridCol w="478118">
                  <a:extLst>
                    <a:ext uri="{9D8B030D-6E8A-4147-A177-3AD203B41FA5}">
                      <a16:colId xmlns:a16="http://schemas.microsoft.com/office/drawing/2014/main" val="59366955"/>
                    </a:ext>
                  </a:extLst>
                </a:gridCol>
                <a:gridCol w="478118">
                  <a:extLst>
                    <a:ext uri="{9D8B030D-6E8A-4147-A177-3AD203B41FA5}">
                      <a16:colId xmlns:a16="http://schemas.microsoft.com/office/drawing/2014/main" val="4042773501"/>
                    </a:ext>
                  </a:extLst>
                </a:gridCol>
                <a:gridCol w="478118">
                  <a:extLst>
                    <a:ext uri="{9D8B030D-6E8A-4147-A177-3AD203B41FA5}">
                      <a16:colId xmlns:a16="http://schemas.microsoft.com/office/drawing/2014/main" val="2152546731"/>
                    </a:ext>
                  </a:extLst>
                </a:gridCol>
                <a:gridCol w="478118">
                  <a:extLst>
                    <a:ext uri="{9D8B030D-6E8A-4147-A177-3AD203B41FA5}">
                      <a16:colId xmlns:a16="http://schemas.microsoft.com/office/drawing/2014/main" val="1341768091"/>
                    </a:ext>
                  </a:extLst>
                </a:gridCol>
                <a:gridCol w="478118">
                  <a:extLst>
                    <a:ext uri="{9D8B030D-6E8A-4147-A177-3AD203B41FA5}">
                      <a16:colId xmlns:a16="http://schemas.microsoft.com/office/drawing/2014/main" val="1537683341"/>
                    </a:ext>
                  </a:extLst>
                </a:gridCol>
                <a:gridCol w="478118">
                  <a:extLst>
                    <a:ext uri="{9D8B030D-6E8A-4147-A177-3AD203B41FA5}">
                      <a16:colId xmlns:a16="http://schemas.microsoft.com/office/drawing/2014/main" val="559833667"/>
                    </a:ext>
                  </a:extLst>
                </a:gridCol>
                <a:gridCol w="478118">
                  <a:extLst>
                    <a:ext uri="{9D8B030D-6E8A-4147-A177-3AD203B41FA5}">
                      <a16:colId xmlns:a16="http://schemas.microsoft.com/office/drawing/2014/main" val="4025990123"/>
                    </a:ext>
                  </a:extLst>
                </a:gridCol>
                <a:gridCol w="478118">
                  <a:extLst>
                    <a:ext uri="{9D8B030D-6E8A-4147-A177-3AD203B41FA5}">
                      <a16:colId xmlns:a16="http://schemas.microsoft.com/office/drawing/2014/main" val="3457101550"/>
                    </a:ext>
                  </a:extLst>
                </a:gridCol>
                <a:gridCol w="478118">
                  <a:extLst>
                    <a:ext uri="{9D8B030D-6E8A-4147-A177-3AD203B41FA5}">
                      <a16:colId xmlns:a16="http://schemas.microsoft.com/office/drawing/2014/main" val="2272741175"/>
                    </a:ext>
                  </a:extLst>
                </a:gridCol>
                <a:gridCol w="478118">
                  <a:extLst>
                    <a:ext uri="{9D8B030D-6E8A-4147-A177-3AD203B41FA5}">
                      <a16:colId xmlns:a16="http://schemas.microsoft.com/office/drawing/2014/main" val="3605713392"/>
                    </a:ext>
                  </a:extLst>
                </a:gridCol>
                <a:gridCol w="478118">
                  <a:extLst>
                    <a:ext uri="{9D8B030D-6E8A-4147-A177-3AD203B41FA5}">
                      <a16:colId xmlns:a16="http://schemas.microsoft.com/office/drawing/2014/main" val="3293209544"/>
                    </a:ext>
                  </a:extLst>
                </a:gridCol>
                <a:gridCol w="478118">
                  <a:extLst>
                    <a:ext uri="{9D8B030D-6E8A-4147-A177-3AD203B41FA5}">
                      <a16:colId xmlns:a16="http://schemas.microsoft.com/office/drawing/2014/main" val="3944458936"/>
                    </a:ext>
                  </a:extLst>
                </a:gridCol>
                <a:gridCol w="478118">
                  <a:extLst>
                    <a:ext uri="{9D8B030D-6E8A-4147-A177-3AD203B41FA5}">
                      <a16:colId xmlns:a16="http://schemas.microsoft.com/office/drawing/2014/main" val="1887576639"/>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46170961"/>
                  </a:ext>
                </a:extLst>
              </a:tr>
            </a:tbl>
          </a:graphicData>
        </a:graphic>
      </p:graphicFrame>
      <p:sp>
        <p:nvSpPr>
          <p:cNvPr id="177" name="TextBox 176"/>
          <p:cNvSpPr txBox="1"/>
          <p:nvPr/>
        </p:nvSpPr>
        <p:spPr>
          <a:xfrm>
            <a:off x="276348" y="2824579"/>
            <a:ext cx="553914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Sampling a bandwidth </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bandpass signal: </a:t>
            </a:r>
          </a:p>
          <a:p>
            <a:pPr marL="457200" indent="-457200">
              <a:buAutoNum type="alphaLcParenBoth"/>
            </a:pPr>
            <a:r>
              <a:rPr lang="en-US" sz="2400" dirty="0">
                <a:latin typeface="Times New Roman" panose="02020603050405020304" pitchFamily="18" charset="0"/>
                <a:cs typeface="Times New Roman" panose="02020603050405020304" pitchFamily="18" charset="0"/>
              </a:rPr>
              <a:t>original spectrum, </a:t>
            </a:r>
          </a:p>
          <a:p>
            <a:pPr marL="457200" indent="-457200">
              <a:buAutoNum type="alphaLcParenBoth"/>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p>
          <a:p>
            <a:pPr marL="457200" indent="-457200">
              <a:buAutoNum type="alphaLcParenBoth"/>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4</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5</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p>
          <a:p>
            <a:pPr marL="457200" indent="-457200">
              <a:buAutoNum type="alphaLcParenBoth"/>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3</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5</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p>
        </p:txBody>
      </p:sp>
      <p:sp>
        <p:nvSpPr>
          <p:cNvPr id="180" name="Rectangle 179"/>
          <p:cNvSpPr/>
          <p:nvPr/>
        </p:nvSpPr>
        <p:spPr>
          <a:xfrm>
            <a:off x="5570223" y="929322"/>
            <a:ext cx="383438"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endParaRPr lang="en-US" dirty="0"/>
          </a:p>
        </p:txBody>
      </p:sp>
      <p:sp>
        <p:nvSpPr>
          <p:cNvPr id="181" name="Rectangle 180"/>
          <p:cNvSpPr/>
          <p:nvPr/>
        </p:nvSpPr>
        <p:spPr>
          <a:xfrm>
            <a:off x="4687956" y="922667"/>
            <a:ext cx="383438"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endParaRPr lang="en-US" dirty="0"/>
          </a:p>
        </p:txBody>
      </p:sp>
      <p:cxnSp>
        <p:nvCxnSpPr>
          <p:cNvPr id="183" name="Straight Arrow Connector 182"/>
          <p:cNvCxnSpPr/>
          <p:nvPr/>
        </p:nvCxnSpPr>
        <p:spPr>
          <a:xfrm>
            <a:off x="4892703" y="1267658"/>
            <a:ext cx="322711" cy="461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endCxn id="24" idx="4"/>
          </p:cNvCxnSpPr>
          <p:nvPr/>
        </p:nvCxnSpPr>
        <p:spPr>
          <a:xfrm flipH="1">
            <a:off x="5666544" y="1292058"/>
            <a:ext cx="95398" cy="454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023730" y="222391"/>
            <a:ext cx="1142440" cy="369332"/>
          </a:xfrm>
          <a:prstGeom prst="rect">
            <a:avLst/>
          </a:prstGeom>
          <a:noFill/>
        </p:spPr>
        <p:txBody>
          <a:bodyPr wrap="square" rtlCol="0">
            <a:spAutoFit/>
          </a:bodyPr>
          <a:lstStyle/>
          <a:p>
            <a:r>
              <a:rPr lang="en-US" dirty="0"/>
              <a:t>B = </a:t>
            </a:r>
            <a:r>
              <a:rPr lang="en-US" i="1" dirty="0">
                <a:latin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 f</a:t>
            </a:r>
            <a:r>
              <a:rPr lang="en-US" baseline="-25000" dirty="0">
                <a:latin typeface="Times New Roman" panose="02020603050405020304" pitchFamily="18" charset="0"/>
                <a:cs typeface="Times New Roman" panose="02020603050405020304" pitchFamily="18" charset="0"/>
              </a:rPr>
              <a:t>2</a:t>
            </a:r>
            <a:r>
              <a:rPr lang="en-US" dirty="0"/>
              <a:t> </a:t>
            </a:r>
          </a:p>
        </p:txBody>
      </p:sp>
      <p:cxnSp>
        <p:nvCxnSpPr>
          <p:cNvPr id="193" name="Straight Arrow Connector 192"/>
          <p:cNvCxnSpPr>
            <a:cxnSpLocks/>
          </p:cNvCxnSpPr>
          <p:nvPr/>
        </p:nvCxnSpPr>
        <p:spPr>
          <a:xfrm flipV="1">
            <a:off x="2325159" y="874669"/>
            <a:ext cx="2890255" cy="2381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cxnSpLocks/>
          </p:cNvCxnSpPr>
          <p:nvPr/>
        </p:nvCxnSpPr>
        <p:spPr>
          <a:xfrm>
            <a:off x="1851906" y="522398"/>
            <a:ext cx="384987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2961147" y="551705"/>
            <a:ext cx="498855"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2f</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endParaRPr lang="en-US" dirty="0"/>
          </a:p>
        </p:txBody>
      </p:sp>
      <p:sp>
        <p:nvSpPr>
          <p:cNvPr id="197" name="Rectangle 196"/>
          <p:cNvSpPr/>
          <p:nvPr/>
        </p:nvSpPr>
        <p:spPr>
          <a:xfrm>
            <a:off x="4022675" y="128579"/>
            <a:ext cx="498855"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2f</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endParaRPr lang="en-US" dirty="0"/>
          </a:p>
        </p:txBody>
      </p:sp>
      <p:grpSp>
        <p:nvGrpSpPr>
          <p:cNvPr id="205" name="Group 204"/>
          <p:cNvGrpSpPr/>
          <p:nvPr/>
        </p:nvGrpSpPr>
        <p:grpSpPr>
          <a:xfrm>
            <a:off x="1860161" y="1083059"/>
            <a:ext cx="3814638" cy="744062"/>
            <a:chOff x="2004306" y="2491059"/>
            <a:chExt cx="3814638" cy="744062"/>
          </a:xfrm>
        </p:grpSpPr>
        <p:sp>
          <p:nvSpPr>
            <p:cNvPr id="202" name="Right Triangle 201"/>
            <p:cNvSpPr/>
            <p:nvPr/>
          </p:nvSpPr>
          <p:spPr>
            <a:xfrm>
              <a:off x="5372379" y="2491059"/>
              <a:ext cx="446565" cy="662686"/>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ight Triangle 202"/>
            <p:cNvSpPr/>
            <p:nvPr/>
          </p:nvSpPr>
          <p:spPr>
            <a:xfrm flipH="1">
              <a:off x="2004306" y="2521495"/>
              <a:ext cx="472605" cy="66268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flipH="1" flipV="1">
              <a:off x="3932712" y="3053706"/>
              <a:ext cx="1711" cy="181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E10A06F2-3722-41E5-9A3C-18F8FD16AA4E}"/>
              </a:ext>
            </a:extLst>
          </p:cNvPr>
          <p:cNvSpPr txBox="1"/>
          <p:nvPr/>
        </p:nvSpPr>
        <p:spPr>
          <a:xfrm>
            <a:off x="8916902" y="222391"/>
            <a:ext cx="1142440" cy="369332"/>
          </a:xfrm>
          <a:prstGeom prst="rect">
            <a:avLst/>
          </a:prstGeom>
          <a:noFill/>
        </p:spPr>
        <p:txBody>
          <a:bodyPr wrap="square" rtlCol="0">
            <a:spAutoFit/>
          </a:bodyPr>
          <a:lstStyle/>
          <a:p>
            <a:r>
              <a:rPr lang="en-US" dirty="0"/>
              <a:t>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s</a:t>
            </a:r>
            <a:r>
              <a:rPr lang="en-US" i="1" dirty="0">
                <a:latin typeface="Times New Roman" panose="02020603050405020304" pitchFamily="18" charset="0"/>
                <a:cs typeface="Times New Roman" panose="02020603050405020304" pitchFamily="18" charset="0"/>
              </a:rPr>
              <a:t> =2B</a:t>
            </a:r>
            <a:endParaRPr lang="en-US" dirty="0"/>
          </a:p>
        </p:txBody>
      </p:sp>
      <p:cxnSp>
        <p:nvCxnSpPr>
          <p:cNvPr id="28" name="Straight Arrow Connector 27">
            <a:extLst>
              <a:ext uri="{FF2B5EF4-FFF2-40B4-BE49-F238E27FC236}">
                <a16:creationId xmlns:a16="http://schemas.microsoft.com/office/drawing/2014/main" id="{BED6E089-DE7F-4235-BE0A-C0D815F48FB4}"/>
              </a:ext>
            </a:extLst>
          </p:cNvPr>
          <p:cNvCxnSpPr>
            <a:cxnSpLocks/>
          </p:cNvCxnSpPr>
          <p:nvPr/>
        </p:nvCxnSpPr>
        <p:spPr>
          <a:xfrm flipV="1">
            <a:off x="3770286" y="2200061"/>
            <a:ext cx="973171" cy="676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2706140-0143-4EE1-B114-434479781EE5}"/>
              </a:ext>
            </a:extLst>
          </p:cNvPr>
          <p:cNvSpPr txBox="1"/>
          <p:nvPr/>
        </p:nvSpPr>
        <p:spPr>
          <a:xfrm>
            <a:off x="4046091" y="2200061"/>
            <a:ext cx="498855" cy="369332"/>
          </a:xfrm>
          <a:prstGeom prst="rect">
            <a:avLst/>
          </a:prstGeom>
          <a:noFill/>
        </p:spPr>
        <p:txBody>
          <a:bodyPr wrap="square" rtlCol="0">
            <a:spAutoFit/>
          </a:bodyPr>
          <a:lstStyle/>
          <a:p>
            <a:r>
              <a:rPr lang="en-US" dirty="0"/>
              <a:t>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s</a:t>
            </a:r>
            <a:endParaRPr lang="en-US" dirty="0"/>
          </a:p>
        </p:txBody>
      </p:sp>
      <p:cxnSp>
        <p:nvCxnSpPr>
          <p:cNvPr id="31" name="Straight Arrow Connector 30">
            <a:extLst>
              <a:ext uri="{FF2B5EF4-FFF2-40B4-BE49-F238E27FC236}">
                <a16:creationId xmlns:a16="http://schemas.microsoft.com/office/drawing/2014/main" id="{F66F0C87-9202-4811-8F79-6F07C6B4B0D1}"/>
              </a:ext>
            </a:extLst>
          </p:cNvPr>
          <p:cNvCxnSpPr>
            <a:cxnSpLocks/>
          </p:cNvCxnSpPr>
          <p:nvPr/>
        </p:nvCxnSpPr>
        <p:spPr>
          <a:xfrm flipV="1">
            <a:off x="5210593" y="2218813"/>
            <a:ext cx="491185" cy="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4DAD06E-F128-4892-8CEA-5EE135B7F2A0}"/>
              </a:ext>
            </a:extLst>
          </p:cNvPr>
          <p:cNvPicPr>
            <a:picLocks noChangeAspect="1"/>
          </p:cNvPicPr>
          <p:nvPr/>
        </p:nvPicPr>
        <p:blipFill>
          <a:blip r:embed="rId2"/>
          <a:stretch>
            <a:fillRect/>
          </a:stretch>
        </p:blipFill>
        <p:spPr>
          <a:xfrm>
            <a:off x="9004270" y="4786037"/>
            <a:ext cx="2295525" cy="781050"/>
          </a:xfrm>
          <a:prstGeom prst="rect">
            <a:avLst/>
          </a:prstGeom>
        </p:spPr>
      </p:pic>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EB8DB72-9879-4FAA-B47F-17ECBA8A0E89}"/>
                  </a:ext>
                </a:extLst>
              </p:cNvPr>
              <p:cNvSpPr/>
              <p:nvPr/>
            </p:nvSpPr>
            <p:spPr>
              <a:xfrm>
                <a:off x="8536891" y="3393741"/>
                <a:ext cx="2498313" cy="800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2</m:t>
                              </m:r>
                            </m:sub>
                          </m:sSub>
                        </m:num>
                        <m:den>
                          <m:r>
                            <a:rPr lang="en-US" sz="2400" i="1">
                              <a:latin typeface="Cambria Math" panose="02040503050406030204" pitchFamily="18" charset="0"/>
                            </a:rPr>
                            <m:t>𝐾</m:t>
                          </m:r>
                          <m:r>
                            <a:rPr lang="en-US" sz="2400" i="0">
                              <a:latin typeface="Cambria Math" panose="02040503050406030204" pitchFamily="18" charset="0"/>
                            </a:rPr>
                            <m:t>+1</m:t>
                          </m:r>
                        </m:den>
                      </m:f>
                      <m:r>
                        <a:rPr lang="en-US" sz="2400" i="0">
                          <a:latin typeface="Cambria Math" panose="02040503050406030204" pitchFamily="18" charset="0"/>
                        </a:rPr>
                        <m:t>&lt;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𝑠</m:t>
                          </m:r>
                        </m:sub>
                      </m:sSub>
                      <m:r>
                        <a:rPr lang="en-US" sz="2400" i="0">
                          <a:latin typeface="Cambria Math" panose="02040503050406030204" pitchFamily="18" charset="0"/>
                        </a:rPr>
                        <m:t>&lt;</m:t>
                      </m:r>
                      <m:f>
                        <m:fPr>
                          <m:ctrlPr>
                            <a:rPr lang="en-US" sz="2400" i="1">
                              <a:latin typeface="Cambria Math" panose="02040503050406030204" pitchFamily="18" charset="0"/>
                            </a:rPr>
                          </m:ctrlPr>
                        </m:fPr>
                        <m:num>
                          <m:r>
                            <a:rPr lang="en-US" sz="2400" i="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1</m:t>
                              </m:r>
                            </m:sub>
                          </m:sSub>
                        </m:num>
                        <m:den>
                          <m:r>
                            <a:rPr lang="en-US" sz="2400" i="1">
                              <a:latin typeface="Cambria Math" panose="02040503050406030204" pitchFamily="18" charset="0"/>
                            </a:rPr>
                            <m:t>𝐾</m:t>
                          </m:r>
                        </m:den>
                      </m:f>
                    </m:oMath>
                  </m:oMathPara>
                </a14:m>
                <a:endParaRPr lang="en-US" sz="2400" dirty="0"/>
              </a:p>
            </p:txBody>
          </p:sp>
        </mc:Choice>
        <mc:Fallback xmlns="">
          <p:sp>
            <p:nvSpPr>
              <p:cNvPr id="32" name="Rectangle 31">
                <a:extLst>
                  <a:ext uri="{FF2B5EF4-FFF2-40B4-BE49-F238E27FC236}">
                    <a16:creationId xmlns:a16="http://schemas.microsoft.com/office/drawing/2014/main" id="{9EB8DB72-9879-4FAA-B47F-17ECBA8A0E89}"/>
                  </a:ext>
                </a:extLst>
              </p:cNvPr>
              <p:cNvSpPr>
                <a:spLocks noRot="1" noChangeAspect="1" noMove="1" noResize="1" noEditPoints="1" noAdjustHandles="1" noChangeArrowheads="1" noChangeShapeType="1" noTextEdit="1"/>
              </p:cNvSpPr>
              <p:nvPr/>
            </p:nvSpPr>
            <p:spPr>
              <a:xfrm>
                <a:off x="8536891" y="3393741"/>
                <a:ext cx="2498313" cy="800668"/>
              </a:xfrm>
              <a:prstGeom prst="rect">
                <a:avLst/>
              </a:prstGeom>
              <a:blipFill>
                <a:blip r:embed="rId3"/>
                <a:stretch>
                  <a:fillRect/>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5DDD97E9-41D6-4C7E-9642-354CFA25FC94}"/>
              </a:ext>
            </a:extLst>
          </p:cNvPr>
          <p:cNvPicPr>
            <a:picLocks noChangeAspect="1"/>
          </p:cNvPicPr>
          <p:nvPr/>
        </p:nvPicPr>
        <p:blipFill>
          <a:blip r:embed="rId4"/>
          <a:stretch>
            <a:fillRect/>
          </a:stretch>
        </p:blipFill>
        <p:spPr>
          <a:xfrm>
            <a:off x="7149652" y="2749800"/>
            <a:ext cx="4572000" cy="485775"/>
          </a:xfrm>
          <a:prstGeom prst="rect">
            <a:avLst/>
          </a:prstGeom>
        </p:spPr>
      </p:pic>
      <p:sp>
        <p:nvSpPr>
          <p:cNvPr id="34" name="Rectangle 33">
            <a:extLst>
              <a:ext uri="{FF2B5EF4-FFF2-40B4-BE49-F238E27FC236}">
                <a16:creationId xmlns:a16="http://schemas.microsoft.com/office/drawing/2014/main" id="{B7F0492A-C0A6-499C-BB0C-2C763DC2FC6E}"/>
              </a:ext>
            </a:extLst>
          </p:cNvPr>
          <p:cNvSpPr/>
          <p:nvPr/>
        </p:nvSpPr>
        <p:spPr>
          <a:xfrm>
            <a:off x="74046" y="5645878"/>
            <a:ext cx="11971171"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3.6: </a:t>
            </a:r>
            <a:r>
              <a:rPr lang="en-US" sz="2400" dirty="0">
                <a:latin typeface="Times New Roman" panose="02020603050405020304" pitchFamily="18" charset="0"/>
                <a:cs typeface="Times New Roman" panose="02020603050405020304" pitchFamily="18" charset="0"/>
              </a:rPr>
              <a:t>Determine the permissible range of the uniform sampling rate for a bandpass signal with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25 kHz and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35 kHz.</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395BA7-303A-8B0C-BFC8-294991FDF544}"/>
                  </a:ext>
                </a:extLst>
              </p:cNvPr>
              <p:cNvSpPr/>
              <p:nvPr/>
            </p:nvSpPr>
            <p:spPr>
              <a:xfrm>
                <a:off x="5750849" y="4697970"/>
                <a:ext cx="2545762" cy="8020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𝑓</m:t>
                              </m:r>
                            </m:e>
                            <m:sub>
                              <m:r>
                                <a:rPr lang="en-US" sz="2400" b="0" i="0"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num>
                        <m:den>
                          <m:r>
                            <a:rPr lang="en-US" sz="2400" i="1">
                              <a:latin typeface="Cambria Math" panose="02040503050406030204" pitchFamily="18" charset="0"/>
                            </a:rPr>
                            <m:t>𝐾</m:t>
                          </m:r>
                        </m:den>
                      </m:f>
                      <m:r>
                        <a:rPr lang="en-US" sz="2400" b="0" i="1" smtClean="0">
                          <a:latin typeface="Cambria Math" panose="02040503050406030204" pitchFamily="18" charset="0"/>
                        </a:rPr>
                        <m:t>&gt;</m:t>
                      </m:r>
                      <m:f>
                        <m:fPr>
                          <m:ctrlPr>
                            <a:rPr lang="en-US" sz="2400" i="1">
                              <a:latin typeface="Cambria Math" panose="02040503050406030204" pitchFamily="18" charset="0"/>
                            </a:rPr>
                          </m:ctrlPr>
                        </m:fPr>
                        <m:num>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0">
                                  <a:latin typeface="Cambria Math" panose="02040503050406030204" pitchFamily="18" charset="0"/>
                                </a:rPr>
                                <m:t>2</m:t>
                              </m:r>
                            </m:sub>
                          </m:sSub>
                        </m:num>
                        <m:den>
                          <m:r>
                            <a:rPr lang="en-US" sz="2400" i="1">
                              <a:latin typeface="Cambria Math" panose="02040503050406030204" pitchFamily="18" charset="0"/>
                            </a:rPr>
                            <m:t>𝐾</m:t>
                          </m:r>
                          <m:r>
                            <a:rPr lang="en-US" sz="2400" i="0">
                              <a:latin typeface="Cambria Math" panose="02040503050406030204" pitchFamily="18" charset="0"/>
                            </a:rPr>
                            <m:t>+1</m:t>
                          </m:r>
                        </m:den>
                      </m:f>
                    </m:oMath>
                  </m:oMathPara>
                </a14:m>
                <a:endParaRPr lang="en-US" sz="2400" dirty="0"/>
              </a:p>
            </p:txBody>
          </p:sp>
        </mc:Choice>
        <mc:Fallback xmlns="">
          <p:sp>
            <p:nvSpPr>
              <p:cNvPr id="3" name="Rectangle 2">
                <a:extLst>
                  <a:ext uri="{FF2B5EF4-FFF2-40B4-BE49-F238E27FC236}">
                    <a16:creationId xmlns:a16="http://schemas.microsoft.com/office/drawing/2014/main" id="{0A395BA7-303A-8B0C-BFC8-294991FDF544}"/>
                  </a:ext>
                </a:extLst>
              </p:cNvPr>
              <p:cNvSpPr>
                <a:spLocks noRot="1" noChangeAspect="1" noMove="1" noResize="1" noEditPoints="1" noAdjustHandles="1" noChangeArrowheads="1" noChangeShapeType="1" noTextEdit="1"/>
              </p:cNvSpPr>
              <p:nvPr/>
            </p:nvSpPr>
            <p:spPr>
              <a:xfrm>
                <a:off x="5750849" y="4697970"/>
                <a:ext cx="2545762" cy="80201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902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6" y="2604500"/>
            <a:ext cx="11953982" cy="2219218"/>
          </a:xfrm>
        </p:spPr>
        <p:txBody>
          <a:bodyPr>
            <a:normAutofit fontScale="90000"/>
          </a:bodyPr>
          <a:lstStyle/>
          <a:p>
            <a:pPr algn="ctr"/>
            <a:r>
              <a:rPr lang="en-US" sz="6000" dirty="0">
                <a:solidFill>
                  <a:srgbClr val="0000FF"/>
                </a:solidFill>
              </a:rPr>
              <a:t>3.5</a:t>
            </a:r>
            <a:br>
              <a:rPr lang="en-US" sz="6000" dirty="0">
                <a:solidFill>
                  <a:srgbClr val="0000FF"/>
                </a:solidFill>
              </a:rPr>
            </a:br>
            <a:r>
              <a:rPr lang="en-US" sz="6000" dirty="0">
                <a:solidFill>
                  <a:srgbClr val="0000FF"/>
                </a:solidFill>
              </a:rPr>
              <a:t>Spectral Sampling Theorem</a:t>
            </a:r>
            <a:br>
              <a:rPr lang="en-US" sz="6000" dirty="0">
                <a:solidFill>
                  <a:srgbClr val="0000FF"/>
                </a:solidFill>
              </a:rPr>
            </a:br>
            <a:r>
              <a:rPr lang="en-US" sz="6000" dirty="0">
                <a:solidFill>
                  <a:srgbClr val="FF0000"/>
                </a:solidFill>
              </a:rPr>
              <a:t>Skip section 3.5: will be covered in DFT</a:t>
            </a:r>
          </a:p>
        </p:txBody>
      </p:sp>
    </p:spTree>
    <p:extLst>
      <p:ext uri="{BB962C8B-B14F-4D97-AF65-F5344CB8AC3E}">
        <p14:creationId xmlns:p14="http://schemas.microsoft.com/office/powerpoint/2010/main" val="210698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Outline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5150" y="1491665"/>
            <a:ext cx="8100231" cy="4616648"/>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Sampling Theorem</a:t>
            </a:r>
          </a:p>
          <a:p>
            <a:pPr marL="457200" indent="-457200">
              <a:lnSpc>
                <a:spcPct val="150000"/>
              </a:lnSpc>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Signal Reconstruction</a:t>
            </a:r>
          </a:p>
          <a:p>
            <a:pPr marL="457200" indent="-457200">
              <a:lnSpc>
                <a:spcPct val="150000"/>
              </a:lnSpc>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Practical Difficulty in Sampling and Reconstruction</a:t>
            </a:r>
          </a:p>
          <a:p>
            <a:pPr marL="457200" indent="-457200">
              <a:lnSpc>
                <a:spcPct val="150000"/>
              </a:lnSpc>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Sampling of Bandpass Signals</a:t>
            </a:r>
          </a:p>
          <a:p>
            <a:pPr marL="457200" indent="-457200">
              <a:lnSpc>
                <a:spcPct val="150000"/>
              </a:lnSpc>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Spectral Sampling Theorem</a:t>
            </a:r>
          </a:p>
          <a:p>
            <a:pPr marL="457200" indent="-457200">
              <a:lnSpc>
                <a:spcPct val="150000"/>
              </a:lnSpc>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Analog to Digital Conversion</a:t>
            </a:r>
          </a:p>
          <a:p>
            <a:pPr marL="457200" indent="-457200">
              <a:lnSpc>
                <a:spcPct val="150000"/>
              </a:lnSpc>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Digital to Analog Conversion</a:t>
            </a:r>
          </a:p>
        </p:txBody>
      </p:sp>
    </p:spTree>
    <p:extLst>
      <p:ext uri="{BB962C8B-B14F-4D97-AF65-F5344CB8AC3E}">
        <p14:creationId xmlns:p14="http://schemas.microsoft.com/office/powerpoint/2010/main" val="3296992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The Spectral Sampling Theorem</a:t>
            </a:r>
          </a:p>
        </p:txBody>
      </p:sp>
      <p:sp>
        <p:nvSpPr>
          <p:cNvPr id="3" name="Rectangle 2"/>
          <p:cNvSpPr/>
          <p:nvPr/>
        </p:nvSpPr>
        <p:spPr>
          <a:xfrm>
            <a:off x="189722" y="1141454"/>
            <a:ext cx="11812555"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spectral sampling theorem </a:t>
            </a:r>
            <a:r>
              <a:rPr lang="en-US" sz="2400" dirty="0">
                <a:latin typeface="Times New Roman" panose="02020603050405020304" pitchFamily="18" charset="0"/>
                <a:cs typeface="Times New Roman" panose="02020603050405020304" pitchFamily="18" charset="0"/>
              </a:rPr>
              <a:t>states that the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of a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timelimited</a:t>
            </a:r>
            <a:r>
              <a:rPr lang="en-US" sz="2400" dirty="0">
                <a:latin typeface="Times New Roman" panose="02020603050405020304" pitchFamily="18" charset="0"/>
                <a:cs typeface="Times New Roman" panose="02020603050405020304" pitchFamily="18" charset="0"/>
              </a:rPr>
              <a:t> to a</a:t>
            </a:r>
          </a:p>
          <a:p>
            <a:r>
              <a:rPr lang="en-US" sz="2400" dirty="0">
                <a:latin typeface="Times New Roman" panose="02020603050405020304" pitchFamily="18" charset="0"/>
                <a:cs typeface="Times New Roman" panose="02020603050405020304" pitchFamily="18" charset="0"/>
              </a:rPr>
              <a:t>duration of </a:t>
            </a:r>
            <a:r>
              <a:rPr lang="en-US" sz="2400" i="1" dirty="0">
                <a:latin typeface="Times New Roman" panose="02020603050405020304" pitchFamily="18" charset="0"/>
                <a:cs typeface="Times New Roman" panose="02020603050405020304" pitchFamily="18" charset="0"/>
              </a:rPr>
              <a:t>T</a:t>
            </a:r>
            <a:r>
              <a:rPr lang="en-US" sz="2400" i="1" baseline="-25000" dirty="0">
                <a:latin typeface="Times New Roman" panose="02020603050405020304" pitchFamily="18" charset="0"/>
                <a:cs typeface="Times New Roman" panose="02020603050405020304" pitchFamily="18" charset="0"/>
              </a:rPr>
              <a:t>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seconds can be reconstructed from the samples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taken at a rate </a:t>
            </a:r>
            <a:r>
              <a:rPr lang="en-US" sz="2400" i="1" dirty="0">
                <a:latin typeface="Times New Roman" panose="02020603050405020304" pitchFamily="18" charset="0"/>
                <a:cs typeface="Times New Roman" panose="02020603050405020304" pitchFamily="18" charset="0"/>
              </a:rPr>
              <a:t>R </a:t>
            </a:r>
            <a:r>
              <a:rPr lang="en-US" sz="2400" dirty="0">
                <a:latin typeface="Times New Roman" panose="02020603050405020304" pitchFamily="18" charset="0"/>
                <a:cs typeface="Times New Roman" panose="02020603050405020304" pitchFamily="18" charset="0"/>
              </a:rPr>
              <a:t>samples/Hz, where </a:t>
            </a:r>
            <a:r>
              <a:rPr lang="en-US" sz="2400" i="1" dirty="0">
                <a:latin typeface="Times New Roman" panose="02020603050405020304" pitchFamily="18" charset="0"/>
                <a:cs typeface="Times New Roman" panose="02020603050405020304" pitchFamily="18" charset="0"/>
              </a:rPr>
              <a:t>R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rPr>
              <a:t> T</a:t>
            </a:r>
            <a:r>
              <a:rPr lang="en-US" sz="2400" i="1" baseline="-25000" dirty="0">
                <a:latin typeface="Times New Roman" panose="02020603050405020304" pitchFamily="18" charset="0"/>
                <a:cs typeface="Times New Roman" panose="02020603050405020304" pitchFamily="18" charset="0"/>
              </a:rPr>
              <a:t>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signal width or duration) is in seconds. The frequency resolution </a:t>
            </a: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1/</a:t>
            </a:r>
            <a:r>
              <a:rPr lang="en-US" sz="2400" i="1" dirty="0">
                <a:latin typeface="Times New Roman" panose="02020603050405020304" pitchFamily="18" charset="0"/>
                <a:cs typeface="Times New Roman" panose="02020603050405020304" pitchFamily="18" charset="0"/>
              </a:rPr>
              <a:t> T</a:t>
            </a:r>
            <a:r>
              <a:rPr lang="en-US" sz="2400" i="1"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a:t>
            </a:r>
          </a:p>
        </p:txBody>
      </p:sp>
      <p:pic>
        <p:nvPicPr>
          <p:cNvPr id="12"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4713" y="2484862"/>
            <a:ext cx="5529963" cy="433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3"/>
          <a:stretch>
            <a:fillRect/>
          </a:stretch>
        </p:blipFill>
        <p:spPr>
          <a:xfrm>
            <a:off x="562694" y="4533714"/>
            <a:ext cx="4648200" cy="828675"/>
          </a:xfrm>
          <a:prstGeom prst="rect">
            <a:avLst/>
          </a:prstGeom>
        </p:spPr>
      </p:pic>
      <p:pic>
        <p:nvPicPr>
          <p:cNvPr id="14" name="Picture 13"/>
          <p:cNvPicPr>
            <a:picLocks noChangeAspect="1"/>
          </p:cNvPicPr>
          <p:nvPr/>
        </p:nvPicPr>
        <p:blipFill>
          <a:blip r:embed="rId4"/>
          <a:stretch>
            <a:fillRect/>
          </a:stretch>
        </p:blipFill>
        <p:spPr>
          <a:xfrm>
            <a:off x="225868" y="3193789"/>
            <a:ext cx="6362700" cy="857250"/>
          </a:xfrm>
          <a:prstGeom prst="rect">
            <a:avLst/>
          </a:prstGeom>
        </p:spPr>
      </p:pic>
    </p:spTree>
    <p:extLst>
      <p:ext uri="{BB962C8B-B14F-4D97-AF65-F5344CB8AC3E}">
        <p14:creationId xmlns:p14="http://schemas.microsoft.com/office/powerpoint/2010/main" val="410222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Reconstructing </a:t>
            </a:r>
            <a:r>
              <a:rPr lang="en-US" i="1" dirty="0">
                <a:solidFill>
                  <a:srgbClr val="0000FF"/>
                </a:solidFill>
                <a:latin typeface="Times New Roman" panose="02020603050405020304" pitchFamily="18" charset="0"/>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t</a:t>
            </a:r>
            <a:r>
              <a:rPr lang="en-US" dirty="0">
                <a:solidFill>
                  <a:srgbClr val="0000FF"/>
                </a:solidFill>
                <a:latin typeface="Times New Roman" panose="02020603050405020304" pitchFamily="18" charset="0"/>
                <a:cs typeface="Times New Roman" panose="02020603050405020304" pitchFamily="18" charset="0"/>
              </a:rPr>
              <a:t>) </a:t>
            </a:r>
            <a:r>
              <a:rPr lang="en-US" dirty="0">
                <a:solidFill>
                  <a:srgbClr val="0000FF"/>
                </a:solidFill>
              </a:rPr>
              <a:t>from Spectral Samples</a:t>
            </a:r>
          </a:p>
        </p:txBody>
      </p:sp>
      <p:pic>
        <p:nvPicPr>
          <p:cNvPr id="8" name="Picture 5" descr="fi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281" y="1916083"/>
            <a:ext cx="6164405" cy="429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221115" y="1267989"/>
            <a:ext cx="2867025" cy="781050"/>
          </a:xfrm>
          <a:prstGeom prst="rect">
            <a:avLst/>
          </a:prstGeom>
        </p:spPr>
      </p:pic>
      <p:pic>
        <p:nvPicPr>
          <p:cNvPr id="6" name="Picture 5"/>
          <p:cNvPicPr>
            <a:picLocks noChangeAspect="1"/>
          </p:cNvPicPr>
          <p:nvPr/>
        </p:nvPicPr>
        <p:blipFill>
          <a:blip r:embed="rId4"/>
          <a:stretch>
            <a:fillRect/>
          </a:stretch>
        </p:blipFill>
        <p:spPr>
          <a:xfrm>
            <a:off x="127808" y="2193008"/>
            <a:ext cx="5143500" cy="809625"/>
          </a:xfrm>
          <a:prstGeom prst="rect">
            <a:avLst/>
          </a:prstGeom>
        </p:spPr>
      </p:pic>
      <p:pic>
        <p:nvPicPr>
          <p:cNvPr id="7" name="Picture 6"/>
          <p:cNvPicPr>
            <a:picLocks noChangeAspect="1"/>
          </p:cNvPicPr>
          <p:nvPr/>
        </p:nvPicPr>
        <p:blipFill>
          <a:blip r:embed="rId5"/>
          <a:stretch>
            <a:fillRect/>
          </a:stretch>
        </p:blipFill>
        <p:spPr>
          <a:xfrm>
            <a:off x="127808" y="3090491"/>
            <a:ext cx="6791325" cy="1000125"/>
          </a:xfrm>
          <a:prstGeom prst="rect">
            <a:avLst/>
          </a:prstGeom>
        </p:spPr>
      </p:pic>
      <p:pic>
        <p:nvPicPr>
          <p:cNvPr id="9" name="Picture 8"/>
          <p:cNvPicPr>
            <a:picLocks noChangeAspect="1"/>
          </p:cNvPicPr>
          <p:nvPr/>
        </p:nvPicPr>
        <p:blipFill>
          <a:blip r:embed="rId6"/>
          <a:stretch>
            <a:fillRect/>
          </a:stretch>
        </p:blipFill>
        <p:spPr>
          <a:xfrm>
            <a:off x="4867760" y="1324245"/>
            <a:ext cx="4324350" cy="609600"/>
          </a:xfrm>
          <a:prstGeom prst="rect">
            <a:avLst/>
          </a:prstGeom>
        </p:spPr>
      </p:pic>
      <p:pic>
        <p:nvPicPr>
          <p:cNvPr id="10" name="Picture 9"/>
          <p:cNvPicPr>
            <a:picLocks noChangeAspect="1"/>
          </p:cNvPicPr>
          <p:nvPr/>
        </p:nvPicPr>
        <p:blipFill>
          <a:blip r:embed="rId7"/>
          <a:stretch>
            <a:fillRect/>
          </a:stretch>
        </p:blipFill>
        <p:spPr>
          <a:xfrm>
            <a:off x="127808" y="4176636"/>
            <a:ext cx="6438900" cy="904875"/>
          </a:xfrm>
          <a:prstGeom prst="rect">
            <a:avLst/>
          </a:prstGeom>
        </p:spPr>
      </p:pic>
      <p:sp>
        <p:nvSpPr>
          <p:cNvPr id="11" name="Rectangle 10"/>
          <p:cNvSpPr/>
          <p:nvPr/>
        </p:nvSpPr>
        <p:spPr>
          <a:xfrm>
            <a:off x="56934" y="5191153"/>
            <a:ext cx="658064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If the pulse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is centered at the origin, then </a:t>
            </a:r>
            <a:r>
              <a:rPr lang="en-US" sz="2400" i="1"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 0</a:t>
            </a:r>
          </a:p>
        </p:txBody>
      </p:sp>
      <p:sp>
        <p:nvSpPr>
          <p:cNvPr id="15" name="Rectangle 14"/>
          <p:cNvSpPr/>
          <p:nvPr/>
        </p:nvSpPr>
        <p:spPr>
          <a:xfrm>
            <a:off x="0" y="5865416"/>
            <a:ext cx="12193081"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3.7: </a:t>
            </a:r>
            <a:r>
              <a:rPr lang="en-US" sz="2400" dirty="0">
                <a:latin typeface="Times New Roman" panose="02020603050405020304" pitchFamily="18" charset="0"/>
                <a:cs typeface="Times New Roman" panose="02020603050405020304" pitchFamily="18" charset="0"/>
              </a:rPr>
              <a:t>Find the unit duration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centered at the origin, whose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when sampled at intervals of </a:t>
            </a: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1 Hz (the Nyquist rate), is X(</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f</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o</a:t>
            </a:r>
            <a:r>
              <a:rPr lang="en-US" sz="2400" dirty="0">
                <a:latin typeface="Times New Roman" panose="02020603050405020304" pitchFamily="18" charset="0"/>
                <a:cs typeface="Times New Roman" panose="02020603050405020304" pitchFamily="18" charset="0"/>
                <a:sym typeface="Symbol" panose="05050102010706020507" pitchFamily="18" charset="2"/>
              </a:rPr>
              <a:t>) = 1 for </a:t>
            </a:r>
            <a:r>
              <a:rPr lang="en-US" sz="2400" i="1" dirty="0">
                <a:latin typeface="Times New Roman" panose="02020603050405020304" pitchFamily="18" charset="0"/>
                <a:cs typeface="Times New Roman" panose="02020603050405020304" pitchFamily="18" charset="0"/>
                <a:sym typeface="Symbol" panose="05050102010706020507" pitchFamily="18" charset="2"/>
              </a:rPr>
              <a:t>k</a:t>
            </a:r>
            <a:r>
              <a:rPr lang="en-US" sz="2400" dirty="0">
                <a:latin typeface="Times New Roman" panose="02020603050405020304" pitchFamily="18" charset="0"/>
                <a:cs typeface="Times New Roman" panose="02020603050405020304" pitchFamily="18" charset="0"/>
                <a:sym typeface="Symbol" panose="05050102010706020507" pitchFamily="18" charset="2"/>
              </a:rPr>
              <a:t> = 0 and zero otherwise.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56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039" y="2496620"/>
            <a:ext cx="10515600" cy="2332234"/>
          </a:xfrm>
        </p:spPr>
        <p:txBody>
          <a:bodyPr>
            <a:normAutofit/>
          </a:bodyPr>
          <a:lstStyle/>
          <a:p>
            <a:pPr algn="ctr"/>
            <a:r>
              <a:rPr lang="en-US" sz="6000" dirty="0">
                <a:solidFill>
                  <a:srgbClr val="0000FF"/>
                </a:solidFill>
              </a:rPr>
              <a:t>3.6</a:t>
            </a:r>
            <a:br>
              <a:rPr lang="en-US" sz="6000" dirty="0">
                <a:solidFill>
                  <a:srgbClr val="0000FF"/>
                </a:solidFill>
              </a:rPr>
            </a:br>
            <a:r>
              <a:rPr lang="en-US" sz="6000" dirty="0">
                <a:solidFill>
                  <a:srgbClr val="0000FF"/>
                </a:solidFill>
              </a:rPr>
              <a:t>Analog to Digital Conversion</a:t>
            </a:r>
          </a:p>
        </p:txBody>
      </p:sp>
    </p:spTree>
    <p:extLst>
      <p:ext uri="{BB962C8B-B14F-4D97-AF65-F5344CB8AC3E}">
        <p14:creationId xmlns:p14="http://schemas.microsoft.com/office/powerpoint/2010/main" val="236028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3.6 Analog to Digital Conversion (ADC)</a:t>
            </a: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3D28C389-972F-4DAE-9085-0D79AFDEECFC}"/>
                  </a:ext>
                </a:extLst>
              </p14:cNvPr>
              <p14:cNvContentPartPr/>
              <p14:nvPr/>
            </p14:nvContentPartPr>
            <p14:xfrm>
              <a:off x="376415" y="3149848"/>
              <a:ext cx="5113080" cy="2799720"/>
            </p14:xfrm>
          </p:contentPart>
        </mc:Choice>
        <mc:Fallback xmlns="">
          <p:pic>
            <p:nvPicPr>
              <p:cNvPr id="10" name="Ink 9">
                <a:extLst>
                  <a:ext uri="{FF2B5EF4-FFF2-40B4-BE49-F238E27FC236}">
                    <a16:creationId xmlns:a16="http://schemas.microsoft.com/office/drawing/2014/main" id="{3D28C389-972F-4DAE-9085-0D79AFDEECFC}"/>
                  </a:ext>
                </a:extLst>
              </p:cNvPr>
              <p:cNvPicPr/>
              <p:nvPr/>
            </p:nvPicPr>
            <p:blipFill>
              <a:blip r:embed="rId3"/>
              <a:stretch>
                <a:fillRect/>
              </a:stretch>
            </p:blipFill>
            <p:spPr>
              <a:xfrm>
                <a:off x="367415" y="3140848"/>
                <a:ext cx="5130720" cy="2817360"/>
              </a:xfrm>
              <a:prstGeom prst="rect">
                <a:avLst/>
              </a:prstGeom>
            </p:spPr>
          </p:pic>
        </mc:Fallback>
      </mc:AlternateContent>
      <p:cxnSp>
        <p:nvCxnSpPr>
          <p:cNvPr id="13" name="Straight Connector 12">
            <a:extLst>
              <a:ext uri="{FF2B5EF4-FFF2-40B4-BE49-F238E27FC236}">
                <a16:creationId xmlns:a16="http://schemas.microsoft.com/office/drawing/2014/main" id="{D91D8826-6BDA-434D-8D72-A58ED8ED0D2F}"/>
              </a:ext>
            </a:extLst>
          </p:cNvPr>
          <p:cNvCxnSpPr/>
          <p:nvPr/>
        </p:nvCxnSpPr>
        <p:spPr>
          <a:xfrm>
            <a:off x="376415" y="2424655"/>
            <a:ext cx="0" cy="3765583"/>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BF59F1C-4A69-41F1-9D8A-81F9575374C2}"/>
              </a:ext>
            </a:extLst>
          </p:cNvPr>
          <p:cNvCxnSpPr/>
          <p:nvPr/>
        </p:nvCxnSpPr>
        <p:spPr>
          <a:xfrm>
            <a:off x="142261" y="4474453"/>
            <a:ext cx="5768940"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66" name="Ink 65">
                <a:extLst>
                  <a:ext uri="{FF2B5EF4-FFF2-40B4-BE49-F238E27FC236}">
                    <a16:creationId xmlns:a16="http://schemas.microsoft.com/office/drawing/2014/main" id="{31EE85D3-6588-4050-8138-DF4BE00FA2F0}"/>
                  </a:ext>
                </a:extLst>
              </p14:cNvPr>
              <p14:cNvContentPartPr/>
              <p14:nvPr/>
            </p14:nvContentPartPr>
            <p14:xfrm>
              <a:off x="4872815" y="2791288"/>
              <a:ext cx="360" cy="360"/>
            </p14:xfrm>
          </p:contentPart>
        </mc:Choice>
        <mc:Fallback xmlns="">
          <p:pic>
            <p:nvPicPr>
              <p:cNvPr id="66" name="Ink 65">
                <a:extLst>
                  <a:ext uri="{FF2B5EF4-FFF2-40B4-BE49-F238E27FC236}">
                    <a16:creationId xmlns:a16="http://schemas.microsoft.com/office/drawing/2014/main" id="{31EE85D3-6588-4050-8138-DF4BE00FA2F0}"/>
                  </a:ext>
                </a:extLst>
              </p:cNvPr>
              <p:cNvPicPr/>
              <p:nvPr/>
            </p:nvPicPr>
            <p:blipFill>
              <a:blip r:embed="rId5"/>
              <a:stretch>
                <a:fillRect/>
              </a:stretch>
            </p:blipFill>
            <p:spPr>
              <a:xfrm>
                <a:off x="4863815" y="2782288"/>
                <a:ext cx="18000" cy="18000"/>
              </a:xfrm>
              <a:prstGeom prst="rect">
                <a:avLst/>
              </a:prstGeom>
            </p:spPr>
          </p:pic>
        </mc:Fallback>
      </mc:AlternateContent>
      <p:grpSp>
        <p:nvGrpSpPr>
          <p:cNvPr id="73" name="Group 72">
            <a:extLst>
              <a:ext uri="{FF2B5EF4-FFF2-40B4-BE49-F238E27FC236}">
                <a16:creationId xmlns:a16="http://schemas.microsoft.com/office/drawing/2014/main" id="{742CF961-97C4-4734-B2EB-69D6C718E1BA}"/>
              </a:ext>
            </a:extLst>
          </p:cNvPr>
          <p:cNvGrpSpPr/>
          <p:nvPr/>
        </p:nvGrpSpPr>
        <p:grpSpPr>
          <a:xfrm>
            <a:off x="2275775" y="2999008"/>
            <a:ext cx="409680" cy="179640"/>
            <a:chOff x="8359653" y="3451013"/>
            <a:chExt cx="409680" cy="179640"/>
          </a:xfrm>
        </p:grpSpPr>
        <mc:AlternateContent xmlns:mc="http://schemas.openxmlformats.org/markup-compatibility/2006" xmlns:p14="http://schemas.microsoft.com/office/powerpoint/2010/main">
          <mc:Choice Requires="p14">
            <p:contentPart p14:bwMode="auto" r:id="rId6">
              <p14:nvContentPartPr>
                <p14:cNvPr id="67" name="Ink 66">
                  <a:extLst>
                    <a:ext uri="{FF2B5EF4-FFF2-40B4-BE49-F238E27FC236}">
                      <a16:creationId xmlns:a16="http://schemas.microsoft.com/office/drawing/2014/main" id="{A11DEB43-D5A6-4DA1-8BD0-3095149D665F}"/>
                    </a:ext>
                  </a:extLst>
                </p14:cNvPr>
                <p14:cNvContentPartPr/>
                <p14:nvPr/>
              </p14:nvContentPartPr>
              <p14:xfrm>
                <a:off x="8359653" y="3496373"/>
                <a:ext cx="66240" cy="67320"/>
              </p14:xfrm>
            </p:contentPart>
          </mc:Choice>
          <mc:Fallback xmlns="">
            <p:pic>
              <p:nvPicPr>
                <p:cNvPr id="67" name="Ink 66">
                  <a:extLst>
                    <a:ext uri="{FF2B5EF4-FFF2-40B4-BE49-F238E27FC236}">
                      <a16:creationId xmlns:a16="http://schemas.microsoft.com/office/drawing/2014/main" id="{A11DEB43-D5A6-4DA1-8BD0-3095149D665F}"/>
                    </a:ext>
                  </a:extLst>
                </p:cNvPr>
                <p:cNvPicPr/>
                <p:nvPr/>
              </p:nvPicPr>
              <p:blipFill>
                <a:blip r:embed="rId7"/>
                <a:stretch>
                  <a:fillRect/>
                </a:stretch>
              </p:blipFill>
              <p:spPr>
                <a:xfrm>
                  <a:off x="8350653" y="3487733"/>
                  <a:ext cx="83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8" name="Ink 67">
                  <a:extLst>
                    <a:ext uri="{FF2B5EF4-FFF2-40B4-BE49-F238E27FC236}">
                      <a16:creationId xmlns:a16="http://schemas.microsoft.com/office/drawing/2014/main" id="{7C8E4665-4A7A-4E12-AB7B-81DFD8E10942}"/>
                    </a:ext>
                  </a:extLst>
                </p14:cNvPr>
                <p14:cNvContentPartPr/>
                <p14:nvPr/>
              </p14:nvContentPartPr>
              <p14:xfrm>
                <a:off x="8367573" y="3494573"/>
                <a:ext cx="73800" cy="105840"/>
              </p14:xfrm>
            </p:contentPart>
          </mc:Choice>
          <mc:Fallback xmlns="">
            <p:pic>
              <p:nvPicPr>
                <p:cNvPr id="68" name="Ink 67">
                  <a:extLst>
                    <a:ext uri="{FF2B5EF4-FFF2-40B4-BE49-F238E27FC236}">
                      <a16:creationId xmlns:a16="http://schemas.microsoft.com/office/drawing/2014/main" id="{7C8E4665-4A7A-4E12-AB7B-81DFD8E10942}"/>
                    </a:ext>
                  </a:extLst>
                </p:cNvPr>
                <p:cNvPicPr/>
                <p:nvPr/>
              </p:nvPicPr>
              <p:blipFill>
                <a:blip r:embed="rId9"/>
                <a:stretch>
                  <a:fillRect/>
                </a:stretch>
              </p:blipFill>
              <p:spPr>
                <a:xfrm>
                  <a:off x="8358933" y="3485933"/>
                  <a:ext cx="91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9" name="Ink 68">
                  <a:extLst>
                    <a:ext uri="{FF2B5EF4-FFF2-40B4-BE49-F238E27FC236}">
                      <a16:creationId xmlns:a16="http://schemas.microsoft.com/office/drawing/2014/main" id="{F56FA5A8-6956-417E-A2F8-AB359CD4801F}"/>
                    </a:ext>
                  </a:extLst>
                </p14:cNvPr>
                <p14:cNvContentPartPr/>
                <p14:nvPr/>
              </p14:nvContentPartPr>
              <p14:xfrm>
                <a:off x="8516973" y="3457493"/>
                <a:ext cx="50040" cy="153000"/>
              </p14:xfrm>
            </p:contentPart>
          </mc:Choice>
          <mc:Fallback xmlns="">
            <p:pic>
              <p:nvPicPr>
                <p:cNvPr id="69" name="Ink 68">
                  <a:extLst>
                    <a:ext uri="{FF2B5EF4-FFF2-40B4-BE49-F238E27FC236}">
                      <a16:creationId xmlns:a16="http://schemas.microsoft.com/office/drawing/2014/main" id="{F56FA5A8-6956-417E-A2F8-AB359CD4801F}"/>
                    </a:ext>
                  </a:extLst>
                </p:cNvPr>
                <p:cNvPicPr/>
                <p:nvPr/>
              </p:nvPicPr>
              <p:blipFill>
                <a:blip r:embed="rId11"/>
                <a:stretch>
                  <a:fillRect/>
                </a:stretch>
              </p:blipFill>
              <p:spPr>
                <a:xfrm>
                  <a:off x="8507973" y="3448853"/>
                  <a:ext cx="67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0" name="Ink 69">
                  <a:extLst>
                    <a:ext uri="{FF2B5EF4-FFF2-40B4-BE49-F238E27FC236}">
                      <a16:creationId xmlns:a16="http://schemas.microsoft.com/office/drawing/2014/main" id="{CA3E153E-E21C-451F-B919-7634CED41EF4}"/>
                    </a:ext>
                  </a:extLst>
                </p14:cNvPr>
                <p14:cNvContentPartPr/>
                <p14:nvPr/>
              </p14:nvContentPartPr>
              <p14:xfrm>
                <a:off x="8615973" y="3451013"/>
                <a:ext cx="56880" cy="121320"/>
              </p14:xfrm>
            </p:contentPart>
          </mc:Choice>
          <mc:Fallback xmlns="">
            <p:pic>
              <p:nvPicPr>
                <p:cNvPr id="70" name="Ink 69">
                  <a:extLst>
                    <a:ext uri="{FF2B5EF4-FFF2-40B4-BE49-F238E27FC236}">
                      <a16:creationId xmlns:a16="http://schemas.microsoft.com/office/drawing/2014/main" id="{CA3E153E-E21C-451F-B919-7634CED41EF4}"/>
                    </a:ext>
                  </a:extLst>
                </p:cNvPr>
                <p:cNvPicPr/>
                <p:nvPr/>
              </p:nvPicPr>
              <p:blipFill>
                <a:blip r:embed="rId13"/>
                <a:stretch>
                  <a:fillRect/>
                </a:stretch>
              </p:blipFill>
              <p:spPr>
                <a:xfrm>
                  <a:off x="8607333" y="3442013"/>
                  <a:ext cx="74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 name="Ink 70">
                  <a:extLst>
                    <a:ext uri="{FF2B5EF4-FFF2-40B4-BE49-F238E27FC236}">
                      <a16:creationId xmlns:a16="http://schemas.microsoft.com/office/drawing/2014/main" id="{48D39F2C-6B88-41D9-B057-AE862B6FBBD4}"/>
                    </a:ext>
                  </a:extLst>
                </p14:cNvPr>
                <p14:cNvContentPartPr/>
                <p14:nvPr/>
              </p14:nvContentPartPr>
              <p14:xfrm>
                <a:off x="8590773" y="3504293"/>
                <a:ext cx="68040" cy="21960"/>
              </p14:xfrm>
            </p:contentPart>
          </mc:Choice>
          <mc:Fallback xmlns="">
            <p:pic>
              <p:nvPicPr>
                <p:cNvPr id="71" name="Ink 70">
                  <a:extLst>
                    <a:ext uri="{FF2B5EF4-FFF2-40B4-BE49-F238E27FC236}">
                      <a16:creationId xmlns:a16="http://schemas.microsoft.com/office/drawing/2014/main" id="{48D39F2C-6B88-41D9-B057-AE862B6FBBD4}"/>
                    </a:ext>
                  </a:extLst>
                </p:cNvPr>
                <p:cNvPicPr/>
                <p:nvPr/>
              </p:nvPicPr>
              <p:blipFill>
                <a:blip r:embed="rId15"/>
                <a:stretch>
                  <a:fillRect/>
                </a:stretch>
              </p:blipFill>
              <p:spPr>
                <a:xfrm>
                  <a:off x="8582133" y="3495653"/>
                  <a:ext cx="85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2" name="Ink 71">
                  <a:extLst>
                    <a:ext uri="{FF2B5EF4-FFF2-40B4-BE49-F238E27FC236}">
                      <a16:creationId xmlns:a16="http://schemas.microsoft.com/office/drawing/2014/main" id="{4818BAF9-56E2-4827-AC92-0AD1F7880A88}"/>
                    </a:ext>
                  </a:extLst>
                </p14:cNvPr>
                <p14:cNvContentPartPr/>
                <p14:nvPr/>
              </p14:nvContentPartPr>
              <p14:xfrm>
                <a:off x="8678973" y="3459293"/>
                <a:ext cx="90360" cy="171360"/>
              </p14:xfrm>
            </p:contentPart>
          </mc:Choice>
          <mc:Fallback xmlns="">
            <p:pic>
              <p:nvPicPr>
                <p:cNvPr id="72" name="Ink 71">
                  <a:extLst>
                    <a:ext uri="{FF2B5EF4-FFF2-40B4-BE49-F238E27FC236}">
                      <a16:creationId xmlns:a16="http://schemas.microsoft.com/office/drawing/2014/main" id="{4818BAF9-56E2-4827-AC92-0AD1F7880A88}"/>
                    </a:ext>
                  </a:extLst>
                </p:cNvPr>
                <p:cNvPicPr/>
                <p:nvPr/>
              </p:nvPicPr>
              <p:blipFill>
                <a:blip r:embed="rId17"/>
                <a:stretch>
                  <a:fillRect/>
                </a:stretch>
              </p:blipFill>
              <p:spPr>
                <a:xfrm>
                  <a:off x="8669973" y="3450293"/>
                  <a:ext cx="108000" cy="189000"/>
                </a:xfrm>
                <a:prstGeom prst="rect">
                  <a:avLst/>
                </a:prstGeom>
              </p:spPr>
            </p:pic>
          </mc:Fallback>
        </mc:AlternateContent>
      </p:grpSp>
      <p:sp>
        <p:nvSpPr>
          <p:cNvPr id="119" name="TextBox 118">
            <a:extLst>
              <a:ext uri="{FF2B5EF4-FFF2-40B4-BE49-F238E27FC236}">
                <a16:creationId xmlns:a16="http://schemas.microsoft.com/office/drawing/2014/main" id="{BCB8F9F9-F831-4166-938A-832C34DCDCB8}"/>
              </a:ext>
            </a:extLst>
          </p:cNvPr>
          <p:cNvSpPr txBox="1"/>
          <p:nvPr/>
        </p:nvSpPr>
        <p:spPr>
          <a:xfrm flipH="1">
            <a:off x="7358237" y="4162400"/>
            <a:ext cx="4336210" cy="461665"/>
          </a:xfrm>
          <a:prstGeom prst="rect">
            <a:avLst/>
          </a:prstGeom>
          <a:noFill/>
        </p:spPr>
        <p:txBody>
          <a:bodyPr wrap="square" rtlCol="0">
            <a:spAutoFit/>
          </a:bodyPr>
          <a:lstStyle/>
          <a:p>
            <a:r>
              <a:rPr lang="en-US" sz="2400" dirty="0"/>
              <a:t>01110011 11001101 01011100</a:t>
            </a:r>
          </a:p>
        </p:txBody>
      </p:sp>
      <p:sp>
        <p:nvSpPr>
          <p:cNvPr id="22" name="TextBox 21">
            <a:extLst>
              <a:ext uri="{FF2B5EF4-FFF2-40B4-BE49-F238E27FC236}">
                <a16:creationId xmlns:a16="http://schemas.microsoft.com/office/drawing/2014/main" id="{134D8AFE-1603-4FD5-988F-5E89800C4348}"/>
              </a:ext>
            </a:extLst>
          </p:cNvPr>
          <p:cNvSpPr txBox="1"/>
          <p:nvPr/>
        </p:nvSpPr>
        <p:spPr>
          <a:xfrm flipH="1">
            <a:off x="6600044" y="2329623"/>
            <a:ext cx="823233" cy="461665"/>
          </a:xfrm>
          <a:prstGeom prst="rect">
            <a:avLst/>
          </a:prstGeom>
          <a:noFill/>
        </p:spPr>
        <p:txBody>
          <a:bodyPr wrap="square" rtlCol="0">
            <a:spAutoFit/>
          </a:bodyPr>
          <a:lstStyle/>
          <a:p>
            <a:r>
              <a:rPr lang="en-US" sz="2400" dirty="0"/>
              <a:t>ADC</a:t>
            </a:r>
          </a:p>
        </p:txBody>
      </p:sp>
      <p:grpSp>
        <p:nvGrpSpPr>
          <p:cNvPr id="6" name="Group 5">
            <a:extLst>
              <a:ext uri="{FF2B5EF4-FFF2-40B4-BE49-F238E27FC236}">
                <a16:creationId xmlns:a16="http://schemas.microsoft.com/office/drawing/2014/main" id="{1EF42C4B-3DBD-4CA5-A3E7-3B06FF1592F6}"/>
              </a:ext>
            </a:extLst>
          </p:cNvPr>
          <p:cNvGrpSpPr/>
          <p:nvPr/>
        </p:nvGrpSpPr>
        <p:grpSpPr>
          <a:xfrm>
            <a:off x="2365593" y="2517120"/>
            <a:ext cx="5488920" cy="1454040"/>
            <a:chOff x="2365593" y="2517120"/>
            <a:chExt cx="5488920" cy="1454040"/>
          </a:xfrm>
        </p:grpSpPr>
        <mc:AlternateContent xmlns:mc="http://schemas.openxmlformats.org/markup-compatibility/2006" xmlns:p14="http://schemas.microsoft.com/office/powerpoint/2010/main">
          <mc:Choice Requires="p14">
            <p:contentPart p14:bwMode="auto" r:id="rId18">
              <p14:nvContentPartPr>
                <p14:cNvPr id="3" name="Ink 2">
                  <a:extLst>
                    <a:ext uri="{FF2B5EF4-FFF2-40B4-BE49-F238E27FC236}">
                      <a16:creationId xmlns:a16="http://schemas.microsoft.com/office/drawing/2014/main" id="{A123C3CD-E0ED-4528-A6F8-CB32E8753D08}"/>
                    </a:ext>
                  </a:extLst>
                </p14:cNvPr>
                <p14:cNvContentPartPr/>
                <p14:nvPr/>
              </p14:nvContentPartPr>
              <p14:xfrm>
                <a:off x="2365593" y="2517120"/>
                <a:ext cx="5449680" cy="1371960"/>
              </p14:xfrm>
            </p:contentPart>
          </mc:Choice>
          <mc:Fallback xmlns="">
            <p:pic>
              <p:nvPicPr>
                <p:cNvPr id="3" name="Ink 2">
                  <a:extLst>
                    <a:ext uri="{FF2B5EF4-FFF2-40B4-BE49-F238E27FC236}">
                      <a16:creationId xmlns:a16="http://schemas.microsoft.com/office/drawing/2014/main" id="{A123C3CD-E0ED-4528-A6F8-CB32E8753D08}"/>
                    </a:ext>
                  </a:extLst>
                </p:cNvPr>
                <p:cNvPicPr/>
                <p:nvPr/>
              </p:nvPicPr>
              <p:blipFill>
                <a:blip r:embed="rId19"/>
                <a:stretch>
                  <a:fillRect/>
                </a:stretch>
              </p:blipFill>
              <p:spPr>
                <a:xfrm>
                  <a:off x="2356593" y="2508480"/>
                  <a:ext cx="54673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Ink 3">
                  <a:extLst>
                    <a:ext uri="{FF2B5EF4-FFF2-40B4-BE49-F238E27FC236}">
                      <a16:creationId xmlns:a16="http://schemas.microsoft.com/office/drawing/2014/main" id="{A47BA9AE-CA90-423C-878F-D6487AAD83A0}"/>
                    </a:ext>
                  </a:extLst>
                </p14:cNvPr>
                <p14:cNvContentPartPr/>
                <p14:nvPr/>
              </p14:nvContentPartPr>
              <p14:xfrm>
                <a:off x="7558593" y="3783240"/>
                <a:ext cx="295920" cy="187920"/>
              </p14:xfrm>
            </p:contentPart>
          </mc:Choice>
          <mc:Fallback xmlns="">
            <p:pic>
              <p:nvPicPr>
                <p:cNvPr id="4" name="Ink 3">
                  <a:extLst>
                    <a:ext uri="{FF2B5EF4-FFF2-40B4-BE49-F238E27FC236}">
                      <a16:creationId xmlns:a16="http://schemas.microsoft.com/office/drawing/2014/main" id="{A47BA9AE-CA90-423C-878F-D6487AAD83A0}"/>
                    </a:ext>
                  </a:extLst>
                </p:cNvPr>
                <p:cNvPicPr/>
                <p:nvPr/>
              </p:nvPicPr>
              <p:blipFill>
                <a:blip r:embed="rId21"/>
                <a:stretch>
                  <a:fillRect/>
                </a:stretch>
              </p:blipFill>
              <p:spPr>
                <a:xfrm>
                  <a:off x="7549593" y="3774240"/>
                  <a:ext cx="313560" cy="205560"/>
                </a:xfrm>
                <a:prstGeom prst="rect">
                  <a:avLst/>
                </a:prstGeom>
              </p:spPr>
            </p:pic>
          </mc:Fallback>
        </mc:AlternateContent>
      </p:grpSp>
    </p:spTree>
    <p:extLst>
      <p:ext uri="{BB962C8B-B14F-4D97-AF65-F5344CB8AC3E}">
        <p14:creationId xmlns:p14="http://schemas.microsoft.com/office/powerpoint/2010/main" val="414902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3.6 Analog to Digital Conversion</a:t>
            </a:r>
          </a:p>
        </p:txBody>
      </p:sp>
      <p:sp>
        <p:nvSpPr>
          <p:cNvPr id="15" name="Rectangle 14"/>
          <p:cNvSpPr/>
          <p:nvPr/>
        </p:nvSpPr>
        <p:spPr>
          <a:xfrm>
            <a:off x="167952" y="1899913"/>
            <a:ext cx="11775234"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Analog signal</a:t>
            </a:r>
            <a:r>
              <a:rPr lang="en-US" sz="2400" dirty="0">
                <a:latin typeface="Times New Roman" panose="02020603050405020304" pitchFamily="18" charset="0"/>
                <a:cs typeface="Times New Roman" panose="02020603050405020304" pitchFamily="18" charset="0"/>
              </a:rPr>
              <a:t>: Its amplitude can take on any value over a continuous range.</a:t>
            </a:r>
          </a:p>
          <a:p>
            <a:r>
              <a:rPr lang="en-US" sz="2400" dirty="0">
                <a:solidFill>
                  <a:srgbClr val="0000FF"/>
                </a:solidFill>
                <a:latin typeface="Times New Roman" panose="02020603050405020304" pitchFamily="18" charset="0"/>
                <a:cs typeface="Times New Roman" panose="02020603050405020304" pitchFamily="18" charset="0"/>
              </a:rPr>
              <a:t>Digital signal</a:t>
            </a:r>
            <a:r>
              <a:rPr lang="en-US" sz="2400" dirty="0">
                <a:latin typeface="Times New Roman" panose="02020603050405020304" pitchFamily="18" charset="0"/>
                <a:cs typeface="Times New Roman" panose="02020603050405020304" pitchFamily="18" charset="0"/>
              </a:rPr>
              <a:t>: Its amplitude can take on only a finite number of values.</a:t>
            </a:r>
          </a:p>
        </p:txBody>
      </p:sp>
      <p:sp>
        <p:nvSpPr>
          <p:cNvPr id="30" name="Rectangle 29"/>
          <p:cNvSpPr/>
          <p:nvPr/>
        </p:nvSpPr>
        <p:spPr>
          <a:xfrm>
            <a:off x="3983497" y="1092728"/>
            <a:ext cx="5849678" cy="584775"/>
          </a:xfrm>
          <a:prstGeom prst="rect">
            <a:avLst/>
          </a:prstGeom>
        </p:spPr>
        <p:txBody>
          <a:bodyPr wrap="none">
            <a:spAutoFit/>
          </a:bodyPr>
          <a:lstStyle/>
          <a:p>
            <a:r>
              <a:rPr lang="en-US" sz="3200" dirty="0">
                <a:solidFill>
                  <a:srgbClr val="0000FF"/>
                </a:solidFill>
                <a:latin typeface="Times New Roman" panose="02020603050405020304" pitchFamily="18" charset="0"/>
                <a:cs typeface="Times New Roman" panose="02020603050405020304" pitchFamily="18" charset="0"/>
              </a:rPr>
              <a:t>Sampling and Linear Quantization</a:t>
            </a:r>
            <a:endParaRPr lang="en-US" sz="3200" dirty="0"/>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3D28C389-972F-4DAE-9085-0D79AFDEECFC}"/>
                  </a:ext>
                </a:extLst>
              </p14:cNvPr>
              <p14:cNvContentPartPr/>
              <p14:nvPr/>
            </p14:nvContentPartPr>
            <p14:xfrm>
              <a:off x="6460293" y="3601853"/>
              <a:ext cx="5113080" cy="2799720"/>
            </p14:xfrm>
          </p:contentPart>
        </mc:Choice>
        <mc:Fallback xmlns="">
          <p:pic>
            <p:nvPicPr>
              <p:cNvPr id="10" name="Ink 9">
                <a:extLst>
                  <a:ext uri="{FF2B5EF4-FFF2-40B4-BE49-F238E27FC236}">
                    <a16:creationId xmlns:a16="http://schemas.microsoft.com/office/drawing/2014/main" id="{3D28C389-972F-4DAE-9085-0D79AFDEECFC}"/>
                  </a:ext>
                </a:extLst>
              </p:cNvPr>
              <p:cNvPicPr/>
              <p:nvPr/>
            </p:nvPicPr>
            <p:blipFill>
              <a:blip r:embed="rId3"/>
              <a:stretch>
                <a:fillRect/>
              </a:stretch>
            </p:blipFill>
            <p:spPr>
              <a:xfrm>
                <a:off x="6451653" y="3592853"/>
                <a:ext cx="5130720" cy="2817360"/>
              </a:xfrm>
              <a:prstGeom prst="rect">
                <a:avLst/>
              </a:prstGeom>
            </p:spPr>
          </p:pic>
        </mc:Fallback>
      </mc:AlternateContent>
      <p:cxnSp>
        <p:nvCxnSpPr>
          <p:cNvPr id="13" name="Straight Connector 12">
            <a:extLst>
              <a:ext uri="{FF2B5EF4-FFF2-40B4-BE49-F238E27FC236}">
                <a16:creationId xmlns:a16="http://schemas.microsoft.com/office/drawing/2014/main" id="{D91D8826-6BDA-434D-8D72-A58ED8ED0D2F}"/>
              </a:ext>
            </a:extLst>
          </p:cNvPr>
          <p:cNvCxnSpPr/>
          <p:nvPr/>
        </p:nvCxnSpPr>
        <p:spPr>
          <a:xfrm>
            <a:off x="6460293" y="2876660"/>
            <a:ext cx="0" cy="3765583"/>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BF59F1C-4A69-41F1-9D8A-81F9575374C2}"/>
              </a:ext>
            </a:extLst>
          </p:cNvPr>
          <p:cNvCxnSpPr/>
          <p:nvPr/>
        </p:nvCxnSpPr>
        <p:spPr>
          <a:xfrm>
            <a:off x="6226139" y="4926458"/>
            <a:ext cx="5768940"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53" name="Ink 52">
                <a:extLst>
                  <a:ext uri="{FF2B5EF4-FFF2-40B4-BE49-F238E27FC236}">
                    <a16:creationId xmlns:a16="http://schemas.microsoft.com/office/drawing/2014/main" id="{C92865C4-6B55-4E49-8617-4D13253F556E}"/>
                  </a:ext>
                </a:extLst>
              </p14:cNvPr>
              <p14:cNvContentPartPr/>
              <p14:nvPr/>
            </p14:nvContentPartPr>
            <p14:xfrm>
              <a:off x="3895653" y="5967413"/>
              <a:ext cx="3600" cy="11880"/>
            </p14:xfrm>
          </p:contentPart>
        </mc:Choice>
        <mc:Fallback xmlns="">
          <p:pic>
            <p:nvPicPr>
              <p:cNvPr id="53" name="Ink 52">
                <a:extLst>
                  <a:ext uri="{FF2B5EF4-FFF2-40B4-BE49-F238E27FC236}">
                    <a16:creationId xmlns:a16="http://schemas.microsoft.com/office/drawing/2014/main" id="{C92865C4-6B55-4E49-8617-4D13253F556E}"/>
                  </a:ext>
                </a:extLst>
              </p:cNvPr>
              <p:cNvPicPr/>
              <p:nvPr/>
            </p:nvPicPr>
            <p:blipFill>
              <a:blip r:embed="rId5"/>
              <a:stretch>
                <a:fillRect/>
              </a:stretch>
            </p:blipFill>
            <p:spPr>
              <a:xfrm>
                <a:off x="3887013" y="5958413"/>
                <a:ext cx="21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6" name="Ink 65">
                <a:extLst>
                  <a:ext uri="{FF2B5EF4-FFF2-40B4-BE49-F238E27FC236}">
                    <a16:creationId xmlns:a16="http://schemas.microsoft.com/office/drawing/2014/main" id="{31EE85D3-6588-4050-8138-DF4BE00FA2F0}"/>
                  </a:ext>
                </a:extLst>
              </p14:cNvPr>
              <p14:cNvContentPartPr/>
              <p14:nvPr/>
            </p14:nvContentPartPr>
            <p14:xfrm>
              <a:off x="10956693" y="3243293"/>
              <a:ext cx="360" cy="360"/>
            </p14:xfrm>
          </p:contentPart>
        </mc:Choice>
        <mc:Fallback xmlns="">
          <p:pic>
            <p:nvPicPr>
              <p:cNvPr id="66" name="Ink 65">
                <a:extLst>
                  <a:ext uri="{FF2B5EF4-FFF2-40B4-BE49-F238E27FC236}">
                    <a16:creationId xmlns:a16="http://schemas.microsoft.com/office/drawing/2014/main" id="{31EE85D3-6588-4050-8138-DF4BE00FA2F0}"/>
                  </a:ext>
                </a:extLst>
              </p:cNvPr>
              <p:cNvPicPr/>
              <p:nvPr/>
            </p:nvPicPr>
            <p:blipFill>
              <a:blip r:embed="rId7"/>
              <a:stretch>
                <a:fillRect/>
              </a:stretch>
            </p:blipFill>
            <p:spPr>
              <a:xfrm>
                <a:off x="10948053" y="3234653"/>
                <a:ext cx="18000" cy="18000"/>
              </a:xfrm>
              <a:prstGeom prst="rect">
                <a:avLst/>
              </a:prstGeom>
            </p:spPr>
          </p:pic>
        </mc:Fallback>
      </mc:AlternateContent>
      <p:grpSp>
        <p:nvGrpSpPr>
          <p:cNvPr id="73" name="Group 72">
            <a:extLst>
              <a:ext uri="{FF2B5EF4-FFF2-40B4-BE49-F238E27FC236}">
                <a16:creationId xmlns:a16="http://schemas.microsoft.com/office/drawing/2014/main" id="{742CF961-97C4-4734-B2EB-69D6C718E1BA}"/>
              </a:ext>
            </a:extLst>
          </p:cNvPr>
          <p:cNvGrpSpPr/>
          <p:nvPr/>
        </p:nvGrpSpPr>
        <p:grpSpPr>
          <a:xfrm>
            <a:off x="8359653" y="3451013"/>
            <a:ext cx="409680" cy="179640"/>
            <a:chOff x="8359653" y="3451013"/>
            <a:chExt cx="409680" cy="179640"/>
          </a:xfrm>
        </p:grpSpPr>
        <mc:AlternateContent xmlns:mc="http://schemas.openxmlformats.org/markup-compatibility/2006" xmlns:p14="http://schemas.microsoft.com/office/powerpoint/2010/main">
          <mc:Choice Requires="p14">
            <p:contentPart p14:bwMode="auto" r:id="rId8">
              <p14:nvContentPartPr>
                <p14:cNvPr id="67" name="Ink 66">
                  <a:extLst>
                    <a:ext uri="{FF2B5EF4-FFF2-40B4-BE49-F238E27FC236}">
                      <a16:creationId xmlns:a16="http://schemas.microsoft.com/office/drawing/2014/main" id="{A11DEB43-D5A6-4DA1-8BD0-3095149D665F}"/>
                    </a:ext>
                  </a:extLst>
                </p14:cNvPr>
                <p14:cNvContentPartPr/>
                <p14:nvPr/>
              </p14:nvContentPartPr>
              <p14:xfrm>
                <a:off x="8359653" y="3496373"/>
                <a:ext cx="66240" cy="67320"/>
              </p14:xfrm>
            </p:contentPart>
          </mc:Choice>
          <mc:Fallback xmlns="">
            <p:pic>
              <p:nvPicPr>
                <p:cNvPr id="67" name="Ink 66">
                  <a:extLst>
                    <a:ext uri="{FF2B5EF4-FFF2-40B4-BE49-F238E27FC236}">
                      <a16:creationId xmlns:a16="http://schemas.microsoft.com/office/drawing/2014/main" id="{A11DEB43-D5A6-4DA1-8BD0-3095149D665F}"/>
                    </a:ext>
                  </a:extLst>
                </p:cNvPr>
                <p:cNvPicPr/>
                <p:nvPr/>
              </p:nvPicPr>
              <p:blipFill>
                <a:blip r:embed="rId9"/>
                <a:stretch>
                  <a:fillRect/>
                </a:stretch>
              </p:blipFill>
              <p:spPr>
                <a:xfrm>
                  <a:off x="8350653" y="3487733"/>
                  <a:ext cx="83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8" name="Ink 67">
                  <a:extLst>
                    <a:ext uri="{FF2B5EF4-FFF2-40B4-BE49-F238E27FC236}">
                      <a16:creationId xmlns:a16="http://schemas.microsoft.com/office/drawing/2014/main" id="{7C8E4665-4A7A-4E12-AB7B-81DFD8E10942}"/>
                    </a:ext>
                  </a:extLst>
                </p14:cNvPr>
                <p14:cNvContentPartPr/>
                <p14:nvPr/>
              </p14:nvContentPartPr>
              <p14:xfrm>
                <a:off x="8367573" y="3494573"/>
                <a:ext cx="73800" cy="105840"/>
              </p14:xfrm>
            </p:contentPart>
          </mc:Choice>
          <mc:Fallback xmlns="">
            <p:pic>
              <p:nvPicPr>
                <p:cNvPr id="68" name="Ink 67">
                  <a:extLst>
                    <a:ext uri="{FF2B5EF4-FFF2-40B4-BE49-F238E27FC236}">
                      <a16:creationId xmlns:a16="http://schemas.microsoft.com/office/drawing/2014/main" id="{7C8E4665-4A7A-4E12-AB7B-81DFD8E10942}"/>
                    </a:ext>
                  </a:extLst>
                </p:cNvPr>
                <p:cNvPicPr/>
                <p:nvPr/>
              </p:nvPicPr>
              <p:blipFill>
                <a:blip r:embed="rId11"/>
                <a:stretch>
                  <a:fillRect/>
                </a:stretch>
              </p:blipFill>
              <p:spPr>
                <a:xfrm>
                  <a:off x="8358933" y="3485933"/>
                  <a:ext cx="91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9" name="Ink 68">
                  <a:extLst>
                    <a:ext uri="{FF2B5EF4-FFF2-40B4-BE49-F238E27FC236}">
                      <a16:creationId xmlns:a16="http://schemas.microsoft.com/office/drawing/2014/main" id="{F56FA5A8-6956-417E-A2F8-AB359CD4801F}"/>
                    </a:ext>
                  </a:extLst>
                </p14:cNvPr>
                <p14:cNvContentPartPr/>
                <p14:nvPr/>
              </p14:nvContentPartPr>
              <p14:xfrm>
                <a:off x="8516973" y="3457493"/>
                <a:ext cx="50040" cy="153000"/>
              </p14:xfrm>
            </p:contentPart>
          </mc:Choice>
          <mc:Fallback xmlns="">
            <p:pic>
              <p:nvPicPr>
                <p:cNvPr id="69" name="Ink 68">
                  <a:extLst>
                    <a:ext uri="{FF2B5EF4-FFF2-40B4-BE49-F238E27FC236}">
                      <a16:creationId xmlns:a16="http://schemas.microsoft.com/office/drawing/2014/main" id="{F56FA5A8-6956-417E-A2F8-AB359CD4801F}"/>
                    </a:ext>
                  </a:extLst>
                </p:cNvPr>
                <p:cNvPicPr/>
                <p:nvPr/>
              </p:nvPicPr>
              <p:blipFill>
                <a:blip r:embed="rId13"/>
                <a:stretch>
                  <a:fillRect/>
                </a:stretch>
              </p:blipFill>
              <p:spPr>
                <a:xfrm>
                  <a:off x="8507973" y="3448853"/>
                  <a:ext cx="67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0" name="Ink 69">
                  <a:extLst>
                    <a:ext uri="{FF2B5EF4-FFF2-40B4-BE49-F238E27FC236}">
                      <a16:creationId xmlns:a16="http://schemas.microsoft.com/office/drawing/2014/main" id="{CA3E153E-E21C-451F-B919-7634CED41EF4}"/>
                    </a:ext>
                  </a:extLst>
                </p14:cNvPr>
                <p14:cNvContentPartPr/>
                <p14:nvPr/>
              </p14:nvContentPartPr>
              <p14:xfrm>
                <a:off x="8615973" y="3451013"/>
                <a:ext cx="56880" cy="121320"/>
              </p14:xfrm>
            </p:contentPart>
          </mc:Choice>
          <mc:Fallback xmlns="">
            <p:pic>
              <p:nvPicPr>
                <p:cNvPr id="70" name="Ink 69">
                  <a:extLst>
                    <a:ext uri="{FF2B5EF4-FFF2-40B4-BE49-F238E27FC236}">
                      <a16:creationId xmlns:a16="http://schemas.microsoft.com/office/drawing/2014/main" id="{CA3E153E-E21C-451F-B919-7634CED41EF4}"/>
                    </a:ext>
                  </a:extLst>
                </p:cNvPr>
                <p:cNvPicPr/>
                <p:nvPr/>
              </p:nvPicPr>
              <p:blipFill>
                <a:blip r:embed="rId15"/>
                <a:stretch>
                  <a:fillRect/>
                </a:stretch>
              </p:blipFill>
              <p:spPr>
                <a:xfrm>
                  <a:off x="8607333" y="3442013"/>
                  <a:ext cx="74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 name="Ink 70">
                  <a:extLst>
                    <a:ext uri="{FF2B5EF4-FFF2-40B4-BE49-F238E27FC236}">
                      <a16:creationId xmlns:a16="http://schemas.microsoft.com/office/drawing/2014/main" id="{48D39F2C-6B88-41D9-B057-AE862B6FBBD4}"/>
                    </a:ext>
                  </a:extLst>
                </p14:cNvPr>
                <p14:cNvContentPartPr/>
                <p14:nvPr/>
              </p14:nvContentPartPr>
              <p14:xfrm>
                <a:off x="8590773" y="3504293"/>
                <a:ext cx="68040" cy="21960"/>
              </p14:xfrm>
            </p:contentPart>
          </mc:Choice>
          <mc:Fallback xmlns="">
            <p:pic>
              <p:nvPicPr>
                <p:cNvPr id="71" name="Ink 70">
                  <a:extLst>
                    <a:ext uri="{FF2B5EF4-FFF2-40B4-BE49-F238E27FC236}">
                      <a16:creationId xmlns:a16="http://schemas.microsoft.com/office/drawing/2014/main" id="{48D39F2C-6B88-41D9-B057-AE862B6FBBD4}"/>
                    </a:ext>
                  </a:extLst>
                </p:cNvPr>
                <p:cNvPicPr/>
                <p:nvPr/>
              </p:nvPicPr>
              <p:blipFill>
                <a:blip r:embed="rId17"/>
                <a:stretch>
                  <a:fillRect/>
                </a:stretch>
              </p:blipFill>
              <p:spPr>
                <a:xfrm>
                  <a:off x="8582133" y="3495653"/>
                  <a:ext cx="85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2" name="Ink 71">
                  <a:extLst>
                    <a:ext uri="{FF2B5EF4-FFF2-40B4-BE49-F238E27FC236}">
                      <a16:creationId xmlns:a16="http://schemas.microsoft.com/office/drawing/2014/main" id="{4818BAF9-56E2-4827-AC92-0AD1F7880A88}"/>
                    </a:ext>
                  </a:extLst>
                </p14:cNvPr>
                <p14:cNvContentPartPr/>
                <p14:nvPr/>
              </p14:nvContentPartPr>
              <p14:xfrm>
                <a:off x="8678973" y="3459293"/>
                <a:ext cx="90360" cy="171360"/>
              </p14:xfrm>
            </p:contentPart>
          </mc:Choice>
          <mc:Fallback xmlns="">
            <p:pic>
              <p:nvPicPr>
                <p:cNvPr id="72" name="Ink 71">
                  <a:extLst>
                    <a:ext uri="{FF2B5EF4-FFF2-40B4-BE49-F238E27FC236}">
                      <a16:creationId xmlns:a16="http://schemas.microsoft.com/office/drawing/2014/main" id="{4818BAF9-56E2-4827-AC92-0AD1F7880A88}"/>
                    </a:ext>
                  </a:extLst>
                </p:cNvPr>
                <p:cNvPicPr/>
                <p:nvPr/>
              </p:nvPicPr>
              <p:blipFill>
                <a:blip r:embed="rId19"/>
                <a:stretch>
                  <a:fillRect/>
                </a:stretch>
              </p:blipFill>
              <p:spPr>
                <a:xfrm>
                  <a:off x="8669973" y="3450293"/>
                  <a:ext cx="108000" cy="189000"/>
                </a:xfrm>
                <a:prstGeom prst="rect">
                  <a:avLst/>
                </a:prstGeom>
              </p:spPr>
            </p:pic>
          </mc:Fallback>
        </mc:AlternateContent>
      </p:grpSp>
      <p:grpSp>
        <p:nvGrpSpPr>
          <p:cNvPr id="93" name="Group 92">
            <a:extLst>
              <a:ext uri="{FF2B5EF4-FFF2-40B4-BE49-F238E27FC236}">
                <a16:creationId xmlns:a16="http://schemas.microsoft.com/office/drawing/2014/main" id="{D1D7AC06-0233-4D5F-AF80-C760A9601106}"/>
              </a:ext>
            </a:extLst>
          </p:cNvPr>
          <p:cNvGrpSpPr/>
          <p:nvPr/>
        </p:nvGrpSpPr>
        <p:grpSpPr>
          <a:xfrm>
            <a:off x="6444813" y="3699053"/>
            <a:ext cx="5107320" cy="2713680"/>
            <a:chOff x="6444813" y="3699053"/>
            <a:chExt cx="5107320" cy="2713680"/>
          </a:xfrm>
        </p:grpSpPr>
        <p:grpSp>
          <p:nvGrpSpPr>
            <p:cNvPr id="75" name="Group 74">
              <a:extLst>
                <a:ext uri="{FF2B5EF4-FFF2-40B4-BE49-F238E27FC236}">
                  <a16:creationId xmlns:a16="http://schemas.microsoft.com/office/drawing/2014/main" id="{4D45F253-85CE-4CE6-9C7B-71897AF3A517}"/>
                </a:ext>
              </a:extLst>
            </p:cNvPr>
            <p:cNvGrpSpPr/>
            <p:nvPr/>
          </p:nvGrpSpPr>
          <p:grpSpPr>
            <a:xfrm>
              <a:off x="6451293" y="4855373"/>
              <a:ext cx="5100840" cy="125280"/>
              <a:chOff x="6451293" y="4855373"/>
              <a:chExt cx="5100840" cy="125280"/>
            </a:xfrm>
          </p:grpSpPr>
          <p:grpSp>
            <p:nvGrpSpPr>
              <p:cNvPr id="36" name="Group 35">
                <a:extLst>
                  <a:ext uri="{FF2B5EF4-FFF2-40B4-BE49-F238E27FC236}">
                    <a16:creationId xmlns:a16="http://schemas.microsoft.com/office/drawing/2014/main" id="{2E1B6964-E6EF-4401-AFAD-5B1BD84CCCAA}"/>
                  </a:ext>
                </a:extLst>
              </p:cNvPr>
              <p:cNvGrpSpPr/>
              <p:nvPr/>
            </p:nvGrpSpPr>
            <p:grpSpPr>
              <a:xfrm>
                <a:off x="6922893" y="4874093"/>
                <a:ext cx="1884960" cy="82080"/>
                <a:chOff x="6922893" y="4874093"/>
                <a:chExt cx="1884960" cy="8208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16FFDD58-19BA-4E40-8A14-9B1DA54B8A47}"/>
                        </a:ext>
                      </a:extLst>
                    </p14:cNvPr>
                    <p14:cNvContentPartPr/>
                    <p14:nvPr/>
                  </p14:nvContentPartPr>
                  <p14:xfrm>
                    <a:off x="6922893" y="4902893"/>
                    <a:ext cx="22680" cy="50040"/>
                  </p14:xfrm>
                </p:contentPart>
              </mc:Choice>
              <mc:Fallback xmlns="">
                <p:pic>
                  <p:nvPicPr>
                    <p:cNvPr id="18" name="Ink 17">
                      <a:extLst>
                        <a:ext uri="{FF2B5EF4-FFF2-40B4-BE49-F238E27FC236}">
                          <a16:creationId xmlns:a16="http://schemas.microsoft.com/office/drawing/2014/main" id="{16FFDD58-19BA-4E40-8A14-9B1DA54B8A47}"/>
                        </a:ext>
                      </a:extLst>
                    </p:cNvPr>
                    <p:cNvPicPr/>
                    <p:nvPr/>
                  </p:nvPicPr>
                  <p:blipFill>
                    <a:blip r:embed="rId21"/>
                    <a:stretch>
                      <a:fillRect/>
                    </a:stretch>
                  </p:blipFill>
                  <p:spPr>
                    <a:xfrm>
                      <a:off x="6913893" y="4893893"/>
                      <a:ext cx="40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A5B00B71-1664-48C3-86BC-D874C61FD78F}"/>
                        </a:ext>
                      </a:extLst>
                    </p14:cNvPr>
                    <p14:cNvContentPartPr/>
                    <p14:nvPr/>
                  </p14:nvContentPartPr>
                  <p14:xfrm>
                    <a:off x="7394493" y="4874093"/>
                    <a:ext cx="26280" cy="68400"/>
                  </p14:xfrm>
                </p:contentPart>
              </mc:Choice>
              <mc:Fallback xmlns="">
                <p:pic>
                  <p:nvPicPr>
                    <p:cNvPr id="31" name="Ink 30">
                      <a:extLst>
                        <a:ext uri="{FF2B5EF4-FFF2-40B4-BE49-F238E27FC236}">
                          <a16:creationId xmlns:a16="http://schemas.microsoft.com/office/drawing/2014/main" id="{A5B00B71-1664-48C3-86BC-D874C61FD78F}"/>
                        </a:ext>
                      </a:extLst>
                    </p:cNvPr>
                    <p:cNvPicPr/>
                    <p:nvPr/>
                  </p:nvPicPr>
                  <p:blipFill>
                    <a:blip r:embed="rId23"/>
                    <a:stretch>
                      <a:fillRect/>
                    </a:stretch>
                  </p:blipFill>
                  <p:spPr>
                    <a:xfrm>
                      <a:off x="7385493" y="4865453"/>
                      <a:ext cx="43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048A4C0C-28EB-4A17-85FC-4C4E53265A49}"/>
                        </a:ext>
                      </a:extLst>
                    </p14:cNvPr>
                    <p14:cNvContentPartPr/>
                    <p14:nvPr/>
                  </p14:nvContentPartPr>
                  <p14:xfrm>
                    <a:off x="7858533" y="4898573"/>
                    <a:ext cx="10440" cy="57600"/>
                  </p14:xfrm>
                </p:contentPart>
              </mc:Choice>
              <mc:Fallback xmlns="">
                <p:pic>
                  <p:nvPicPr>
                    <p:cNvPr id="32" name="Ink 31">
                      <a:extLst>
                        <a:ext uri="{FF2B5EF4-FFF2-40B4-BE49-F238E27FC236}">
                          <a16:creationId xmlns:a16="http://schemas.microsoft.com/office/drawing/2014/main" id="{048A4C0C-28EB-4A17-85FC-4C4E53265A49}"/>
                        </a:ext>
                      </a:extLst>
                    </p:cNvPr>
                    <p:cNvPicPr/>
                    <p:nvPr/>
                  </p:nvPicPr>
                  <p:blipFill>
                    <a:blip r:embed="rId25"/>
                    <a:stretch>
                      <a:fillRect/>
                    </a:stretch>
                  </p:blipFill>
                  <p:spPr>
                    <a:xfrm>
                      <a:off x="7849533" y="4889573"/>
                      <a:ext cx="280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5F4E8A8D-6E6C-466F-BC9F-AE821FAAB45A}"/>
                        </a:ext>
                      </a:extLst>
                    </p14:cNvPr>
                    <p14:cNvContentPartPr/>
                    <p14:nvPr/>
                  </p14:nvContentPartPr>
                  <p14:xfrm>
                    <a:off x="8316453" y="4880213"/>
                    <a:ext cx="16200" cy="74520"/>
                  </p14:xfrm>
                </p:contentPart>
              </mc:Choice>
              <mc:Fallback xmlns="">
                <p:pic>
                  <p:nvPicPr>
                    <p:cNvPr id="33" name="Ink 32">
                      <a:extLst>
                        <a:ext uri="{FF2B5EF4-FFF2-40B4-BE49-F238E27FC236}">
                          <a16:creationId xmlns:a16="http://schemas.microsoft.com/office/drawing/2014/main" id="{5F4E8A8D-6E6C-466F-BC9F-AE821FAAB45A}"/>
                        </a:ext>
                      </a:extLst>
                    </p:cNvPr>
                    <p:cNvPicPr/>
                    <p:nvPr/>
                  </p:nvPicPr>
                  <p:blipFill>
                    <a:blip r:embed="rId27"/>
                    <a:stretch>
                      <a:fillRect/>
                    </a:stretch>
                  </p:blipFill>
                  <p:spPr>
                    <a:xfrm>
                      <a:off x="8307453" y="4871213"/>
                      <a:ext cx="33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a:extLst>
                        <a:ext uri="{FF2B5EF4-FFF2-40B4-BE49-F238E27FC236}">
                          <a16:creationId xmlns:a16="http://schemas.microsoft.com/office/drawing/2014/main" id="{D1384EF7-7919-4012-B9F1-2F81D4F9C58C}"/>
                        </a:ext>
                      </a:extLst>
                    </p14:cNvPr>
                    <p14:cNvContentPartPr/>
                    <p14:nvPr/>
                  </p14:nvContentPartPr>
                  <p14:xfrm>
                    <a:off x="8802453" y="4881293"/>
                    <a:ext cx="5400" cy="73440"/>
                  </p14:xfrm>
                </p:contentPart>
              </mc:Choice>
              <mc:Fallback xmlns="">
                <p:pic>
                  <p:nvPicPr>
                    <p:cNvPr id="35" name="Ink 34">
                      <a:extLst>
                        <a:ext uri="{FF2B5EF4-FFF2-40B4-BE49-F238E27FC236}">
                          <a16:creationId xmlns:a16="http://schemas.microsoft.com/office/drawing/2014/main" id="{D1384EF7-7919-4012-B9F1-2F81D4F9C58C}"/>
                        </a:ext>
                      </a:extLst>
                    </p:cNvPr>
                    <p:cNvPicPr/>
                    <p:nvPr/>
                  </p:nvPicPr>
                  <p:blipFill>
                    <a:blip r:embed="rId29"/>
                    <a:stretch>
                      <a:fillRect/>
                    </a:stretch>
                  </p:blipFill>
                  <p:spPr>
                    <a:xfrm>
                      <a:off x="8793813" y="4872293"/>
                      <a:ext cx="23040" cy="91080"/>
                    </a:xfrm>
                    <a:prstGeom prst="rect">
                      <a:avLst/>
                    </a:prstGeom>
                  </p:spPr>
                </p:pic>
              </mc:Fallback>
            </mc:AlternateContent>
          </p:grpSp>
          <p:grpSp>
            <p:nvGrpSpPr>
              <p:cNvPr id="39" name="Group 38">
                <a:extLst>
                  <a:ext uri="{FF2B5EF4-FFF2-40B4-BE49-F238E27FC236}">
                    <a16:creationId xmlns:a16="http://schemas.microsoft.com/office/drawing/2014/main" id="{FFF95F9E-0BF9-43E3-A4B9-7F28EDB146BC}"/>
                  </a:ext>
                </a:extLst>
              </p:cNvPr>
              <p:cNvGrpSpPr/>
              <p:nvPr/>
            </p:nvGrpSpPr>
            <p:grpSpPr>
              <a:xfrm>
                <a:off x="9237333" y="4880213"/>
                <a:ext cx="482400" cy="100440"/>
                <a:chOff x="9237333" y="4880213"/>
                <a:chExt cx="482400" cy="100440"/>
              </a:xfrm>
            </p:grpSpPr>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82C9D4DB-E766-496E-9EEF-11AB01561631}"/>
                        </a:ext>
                      </a:extLst>
                    </p14:cNvPr>
                    <p14:cNvContentPartPr/>
                    <p14:nvPr/>
                  </p14:nvContentPartPr>
                  <p14:xfrm>
                    <a:off x="9237333" y="4900013"/>
                    <a:ext cx="19800" cy="58680"/>
                  </p14:xfrm>
                </p:contentPart>
              </mc:Choice>
              <mc:Fallback xmlns="">
                <p:pic>
                  <p:nvPicPr>
                    <p:cNvPr id="37" name="Ink 36">
                      <a:extLst>
                        <a:ext uri="{FF2B5EF4-FFF2-40B4-BE49-F238E27FC236}">
                          <a16:creationId xmlns:a16="http://schemas.microsoft.com/office/drawing/2014/main" id="{82C9D4DB-E766-496E-9EEF-11AB01561631}"/>
                        </a:ext>
                      </a:extLst>
                    </p:cNvPr>
                    <p:cNvPicPr/>
                    <p:nvPr/>
                  </p:nvPicPr>
                  <p:blipFill>
                    <a:blip r:embed="rId31"/>
                    <a:stretch>
                      <a:fillRect/>
                    </a:stretch>
                  </p:blipFill>
                  <p:spPr>
                    <a:xfrm>
                      <a:off x="9228333" y="4891013"/>
                      <a:ext cx="37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F0FC4EED-EF8A-4ACE-946A-A2E3DEDA7ADC}"/>
                        </a:ext>
                      </a:extLst>
                    </p14:cNvPr>
                    <p14:cNvContentPartPr/>
                    <p14:nvPr/>
                  </p14:nvContentPartPr>
                  <p14:xfrm>
                    <a:off x="9707853" y="4880213"/>
                    <a:ext cx="11880" cy="100440"/>
                  </p14:xfrm>
                </p:contentPart>
              </mc:Choice>
              <mc:Fallback xmlns="">
                <p:pic>
                  <p:nvPicPr>
                    <p:cNvPr id="38" name="Ink 37">
                      <a:extLst>
                        <a:ext uri="{FF2B5EF4-FFF2-40B4-BE49-F238E27FC236}">
                          <a16:creationId xmlns:a16="http://schemas.microsoft.com/office/drawing/2014/main" id="{F0FC4EED-EF8A-4ACE-946A-A2E3DEDA7ADC}"/>
                        </a:ext>
                      </a:extLst>
                    </p:cNvPr>
                    <p:cNvPicPr/>
                    <p:nvPr/>
                  </p:nvPicPr>
                  <p:blipFill>
                    <a:blip r:embed="rId33"/>
                    <a:stretch>
                      <a:fillRect/>
                    </a:stretch>
                  </p:blipFill>
                  <p:spPr>
                    <a:xfrm>
                      <a:off x="9699213" y="4871213"/>
                      <a:ext cx="29520" cy="11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0" name="Ink 39">
                    <a:extLst>
                      <a:ext uri="{FF2B5EF4-FFF2-40B4-BE49-F238E27FC236}">
                        <a16:creationId xmlns:a16="http://schemas.microsoft.com/office/drawing/2014/main" id="{89A8C527-C97E-4F2E-A735-0BCA20C52AD0}"/>
                      </a:ext>
                    </a:extLst>
                  </p14:cNvPr>
                  <p14:cNvContentPartPr/>
                  <p14:nvPr/>
                </p14:nvContentPartPr>
                <p14:xfrm>
                  <a:off x="10155693" y="4882733"/>
                  <a:ext cx="16200" cy="77760"/>
                </p14:xfrm>
              </p:contentPart>
            </mc:Choice>
            <mc:Fallback xmlns="">
              <p:pic>
                <p:nvPicPr>
                  <p:cNvPr id="40" name="Ink 39">
                    <a:extLst>
                      <a:ext uri="{FF2B5EF4-FFF2-40B4-BE49-F238E27FC236}">
                        <a16:creationId xmlns:a16="http://schemas.microsoft.com/office/drawing/2014/main" id="{89A8C527-C97E-4F2E-A735-0BCA20C52AD0}"/>
                      </a:ext>
                    </a:extLst>
                  </p:cNvPr>
                  <p:cNvPicPr/>
                  <p:nvPr/>
                </p:nvPicPr>
                <p:blipFill>
                  <a:blip r:embed="rId35"/>
                  <a:stretch>
                    <a:fillRect/>
                  </a:stretch>
                </p:blipFill>
                <p:spPr>
                  <a:xfrm>
                    <a:off x="10146693" y="4874093"/>
                    <a:ext cx="33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Ink 40">
                    <a:extLst>
                      <a:ext uri="{FF2B5EF4-FFF2-40B4-BE49-F238E27FC236}">
                        <a16:creationId xmlns:a16="http://schemas.microsoft.com/office/drawing/2014/main" id="{A9401DDA-A7FC-4F81-8175-D518600AACE4}"/>
                      </a:ext>
                    </a:extLst>
                  </p14:cNvPr>
                  <p14:cNvContentPartPr/>
                  <p14:nvPr/>
                </p14:nvContentPartPr>
                <p14:xfrm>
                  <a:off x="10635933" y="4882373"/>
                  <a:ext cx="21240" cy="87120"/>
                </p14:xfrm>
              </p:contentPart>
            </mc:Choice>
            <mc:Fallback xmlns="">
              <p:pic>
                <p:nvPicPr>
                  <p:cNvPr id="41" name="Ink 40">
                    <a:extLst>
                      <a:ext uri="{FF2B5EF4-FFF2-40B4-BE49-F238E27FC236}">
                        <a16:creationId xmlns:a16="http://schemas.microsoft.com/office/drawing/2014/main" id="{A9401DDA-A7FC-4F81-8175-D518600AACE4}"/>
                      </a:ext>
                    </a:extLst>
                  </p:cNvPr>
                  <p:cNvPicPr/>
                  <p:nvPr/>
                </p:nvPicPr>
                <p:blipFill>
                  <a:blip r:embed="rId37"/>
                  <a:stretch>
                    <a:fillRect/>
                  </a:stretch>
                </p:blipFill>
                <p:spPr>
                  <a:xfrm>
                    <a:off x="10626933" y="4873373"/>
                    <a:ext cx="38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Ink 41">
                    <a:extLst>
                      <a:ext uri="{FF2B5EF4-FFF2-40B4-BE49-F238E27FC236}">
                        <a16:creationId xmlns:a16="http://schemas.microsoft.com/office/drawing/2014/main" id="{6F733E12-9072-4F36-8926-56ACF733FAFE}"/>
                      </a:ext>
                    </a:extLst>
                  </p14:cNvPr>
                  <p14:cNvContentPartPr/>
                  <p14:nvPr/>
                </p14:nvContentPartPr>
                <p14:xfrm>
                  <a:off x="11061813" y="4855373"/>
                  <a:ext cx="21960" cy="70200"/>
                </p14:xfrm>
              </p:contentPart>
            </mc:Choice>
            <mc:Fallback xmlns="">
              <p:pic>
                <p:nvPicPr>
                  <p:cNvPr id="42" name="Ink 41">
                    <a:extLst>
                      <a:ext uri="{FF2B5EF4-FFF2-40B4-BE49-F238E27FC236}">
                        <a16:creationId xmlns:a16="http://schemas.microsoft.com/office/drawing/2014/main" id="{6F733E12-9072-4F36-8926-56ACF733FAFE}"/>
                      </a:ext>
                    </a:extLst>
                  </p:cNvPr>
                  <p:cNvPicPr/>
                  <p:nvPr/>
                </p:nvPicPr>
                <p:blipFill>
                  <a:blip r:embed="rId39"/>
                  <a:stretch>
                    <a:fillRect/>
                  </a:stretch>
                </p:blipFill>
                <p:spPr>
                  <a:xfrm>
                    <a:off x="11053173" y="4846733"/>
                    <a:ext cx="39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Ink 42">
                    <a:extLst>
                      <a:ext uri="{FF2B5EF4-FFF2-40B4-BE49-F238E27FC236}">
                        <a16:creationId xmlns:a16="http://schemas.microsoft.com/office/drawing/2014/main" id="{C4AD4883-F79B-4DE9-ADB5-AC4970F17B70}"/>
                      </a:ext>
                    </a:extLst>
                  </p14:cNvPr>
                  <p14:cNvContentPartPr/>
                  <p14:nvPr/>
                </p14:nvContentPartPr>
                <p14:xfrm>
                  <a:off x="11531613" y="4866533"/>
                  <a:ext cx="20520" cy="68040"/>
                </p14:xfrm>
              </p:contentPart>
            </mc:Choice>
            <mc:Fallback xmlns="">
              <p:pic>
                <p:nvPicPr>
                  <p:cNvPr id="43" name="Ink 42">
                    <a:extLst>
                      <a:ext uri="{FF2B5EF4-FFF2-40B4-BE49-F238E27FC236}">
                        <a16:creationId xmlns:a16="http://schemas.microsoft.com/office/drawing/2014/main" id="{C4AD4883-F79B-4DE9-ADB5-AC4970F17B70}"/>
                      </a:ext>
                    </a:extLst>
                  </p:cNvPr>
                  <p:cNvPicPr/>
                  <p:nvPr/>
                </p:nvPicPr>
                <p:blipFill>
                  <a:blip r:embed="rId41"/>
                  <a:stretch>
                    <a:fillRect/>
                  </a:stretch>
                </p:blipFill>
                <p:spPr>
                  <a:xfrm>
                    <a:off x="11522613" y="4857533"/>
                    <a:ext cx="38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Ink 73">
                    <a:extLst>
                      <a:ext uri="{FF2B5EF4-FFF2-40B4-BE49-F238E27FC236}">
                        <a16:creationId xmlns:a16="http://schemas.microsoft.com/office/drawing/2014/main" id="{43D8874E-4224-4DAA-BB04-11B66A8FE8BC}"/>
                      </a:ext>
                    </a:extLst>
                  </p14:cNvPr>
                  <p14:cNvContentPartPr/>
                  <p14:nvPr/>
                </p14:nvContentPartPr>
                <p14:xfrm>
                  <a:off x="6451293" y="4900013"/>
                  <a:ext cx="14400" cy="76680"/>
                </p14:xfrm>
              </p:contentPart>
            </mc:Choice>
            <mc:Fallback xmlns="">
              <p:pic>
                <p:nvPicPr>
                  <p:cNvPr id="74" name="Ink 73">
                    <a:extLst>
                      <a:ext uri="{FF2B5EF4-FFF2-40B4-BE49-F238E27FC236}">
                        <a16:creationId xmlns:a16="http://schemas.microsoft.com/office/drawing/2014/main" id="{43D8874E-4224-4DAA-BB04-11B66A8FE8BC}"/>
                      </a:ext>
                    </a:extLst>
                  </p:cNvPr>
                  <p:cNvPicPr/>
                  <p:nvPr/>
                </p:nvPicPr>
                <p:blipFill>
                  <a:blip r:embed="rId43"/>
                  <a:stretch>
                    <a:fillRect/>
                  </a:stretch>
                </p:blipFill>
                <p:spPr>
                  <a:xfrm>
                    <a:off x="6442293" y="4891373"/>
                    <a:ext cx="3204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77" name="Ink 76">
                  <a:extLst>
                    <a:ext uri="{FF2B5EF4-FFF2-40B4-BE49-F238E27FC236}">
                      <a16:creationId xmlns:a16="http://schemas.microsoft.com/office/drawing/2014/main" id="{5D7A7BED-0E99-4FD7-98C3-B0778E798110}"/>
                    </a:ext>
                  </a:extLst>
                </p14:cNvPr>
                <p14:cNvContentPartPr/>
                <p14:nvPr/>
              </p14:nvContentPartPr>
              <p14:xfrm>
                <a:off x="6444813" y="4903253"/>
                <a:ext cx="12960" cy="148680"/>
              </p14:xfrm>
            </p:contentPart>
          </mc:Choice>
          <mc:Fallback xmlns="">
            <p:pic>
              <p:nvPicPr>
                <p:cNvPr id="77" name="Ink 76">
                  <a:extLst>
                    <a:ext uri="{FF2B5EF4-FFF2-40B4-BE49-F238E27FC236}">
                      <a16:creationId xmlns:a16="http://schemas.microsoft.com/office/drawing/2014/main" id="{5D7A7BED-0E99-4FD7-98C3-B0778E798110}"/>
                    </a:ext>
                  </a:extLst>
                </p:cNvPr>
                <p:cNvPicPr/>
                <p:nvPr/>
              </p:nvPicPr>
              <p:blipFill>
                <a:blip r:embed="rId45"/>
                <a:stretch>
                  <a:fillRect/>
                </a:stretch>
              </p:blipFill>
              <p:spPr>
                <a:xfrm>
                  <a:off x="6435813" y="4894253"/>
                  <a:ext cx="30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8" name="Ink 77">
                  <a:extLst>
                    <a:ext uri="{FF2B5EF4-FFF2-40B4-BE49-F238E27FC236}">
                      <a16:creationId xmlns:a16="http://schemas.microsoft.com/office/drawing/2014/main" id="{2FEF42FB-CAB8-42C6-8E2A-50EF0A80CFCE}"/>
                    </a:ext>
                  </a:extLst>
                </p14:cNvPr>
                <p14:cNvContentPartPr/>
                <p14:nvPr/>
              </p14:nvContentPartPr>
              <p14:xfrm>
                <a:off x="6916413" y="4817573"/>
                <a:ext cx="37800" cy="115560"/>
              </p14:xfrm>
            </p:contentPart>
          </mc:Choice>
          <mc:Fallback xmlns="">
            <p:pic>
              <p:nvPicPr>
                <p:cNvPr id="78" name="Ink 77">
                  <a:extLst>
                    <a:ext uri="{FF2B5EF4-FFF2-40B4-BE49-F238E27FC236}">
                      <a16:creationId xmlns:a16="http://schemas.microsoft.com/office/drawing/2014/main" id="{2FEF42FB-CAB8-42C6-8E2A-50EF0A80CFCE}"/>
                    </a:ext>
                  </a:extLst>
                </p:cNvPr>
                <p:cNvPicPr/>
                <p:nvPr/>
              </p:nvPicPr>
              <p:blipFill>
                <a:blip r:embed="rId47"/>
                <a:stretch>
                  <a:fillRect/>
                </a:stretch>
              </p:blipFill>
              <p:spPr>
                <a:xfrm>
                  <a:off x="6907413" y="4808573"/>
                  <a:ext cx="55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9" name="Ink 78">
                  <a:extLst>
                    <a:ext uri="{FF2B5EF4-FFF2-40B4-BE49-F238E27FC236}">
                      <a16:creationId xmlns:a16="http://schemas.microsoft.com/office/drawing/2014/main" id="{0AAAE0D4-84C4-4899-BFFF-FCAD16DA775C}"/>
                    </a:ext>
                  </a:extLst>
                </p14:cNvPr>
                <p14:cNvContentPartPr/>
                <p14:nvPr/>
              </p14:nvContentPartPr>
              <p14:xfrm>
                <a:off x="7383333" y="4422293"/>
                <a:ext cx="33120" cy="493560"/>
              </p14:xfrm>
            </p:contentPart>
          </mc:Choice>
          <mc:Fallback xmlns="">
            <p:pic>
              <p:nvPicPr>
                <p:cNvPr id="79" name="Ink 78">
                  <a:extLst>
                    <a:ext uri="{FF2B5EF4-FFF2-40B4-BE49-F238E27FC236}">
                      <a16:creationId xmlns:a16="http://schemas.microsoft.com/office/drawing/2014/main" id="{0AAAE0D4-84C4-4899-BFFF-FCAD16DA775C}"/>
                    </a:ext>
                  </a:extLst>
                </p:cNvPr>
                <p:cNvPicPr/>
                <p:nvPr/>
              </p:nvPicPr>
              <p:blipFill>
                <a:blip r:embed="rId49"/>
                <a:stretch>
                  <a:fillRect/>
                </a:stretch>
              </p:blipFill>
              <p:spPr>
                <a:xfrm>
                  <a:off x="7374333" y="4413653"/>
                  <a:ext cx="5076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0" name="Ink 79">
                  <a:extLst>
                    <a:ext uri="{FF2B5EF4-FFF2-40B4-BE49-F238E27FC236}">
                      <a16:creationId xmlns:a16="http://schemas.microsoft.com/office/drawing/2014/main" id="{27AB72AC-D686-47C8-8199-C1B943C72F48}"/>
                    </a:ext>
                  </a:extLst>
                </p14:cNvPr>
                <p14:cNvContentPartPr/>
                <p14:nvPr/>
              </p14:nvContentPartPr>
              <p14:xfrm>
                <a:off x="7820013" y="3699053"/>
                <a:ext cx="69840" cy="1225440"/>
              </p14:xfrm>
            </p:contentPart>
          </mc:Choice>
          <mc:Fallback xmlns="">
            <p:pic>
              <p:nvPicPr>
                <p:cNvPr id="80" name="Ink 79">
                  <a:extLst>
                    <a:ext uri="{FF2B5EF4-FFF2-40B4-BE49-F238E27FC236}">
                      <a16:creationId xmlns:a16="http://schemas.microsoft.com/office/drawing/2014/main" id="{27AB72AC-D686-47C8-8199-C1B943C72F48}"/>
                    </a:ext>
                  </a:extLst>
                </p:cNvPr>
                <p:cNvPicPr/>
                <p:nvPr/>
              </p:nvPicPr>
              <p:blipFill>
                <a:blip r:embed="rId51"/>
                <a:stretch>
                  <a:fillRect/>
                </a:stretch>
              </p:blipFill>
              <p:spPr>
                <a:xfrm>
                  <a:off x="7811373" y="3690413"/>
                  <a:ext cx="87480" cy="1243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1" name="Ink 80">
                  <a:extLst>
                    <a:ext uri="{FF2B5EF4-FFF2-40B4-BE49-F238E27FC236}">
                      <a16:creationId xmlns:a16="http://schemas.microsoft.com/office/drawing/2014/main" id="{64A30104-E84A-4715-8341-8193E7A17DF4}"/>
                    </a:ext>
                  </a:extLst>
                </p14:cNvPr>
                <p14:cNvContentPartPr/>
                <p14:nvPr/>
              </p14:nvContentPartPr>
              <p14:xfrm>
                <a:off x="8268573" y="3845933"/>
                <a:ext cx="59040" cy="1057320"/>
              </p14:xfrm>
            </p:contentPart>
          </mc:Choice>
          <mc:Fallback xmlns="">
            <p:pic>
              <p:nvPicPr>
                <p:cNvPr id="81" name="Ink 80">
                  <a:extLst>
                    <a:ext uri="{FF2B5EF4-FFF2-40B4-BE49-F238E27FC236}">
                      <a16:creationId xmlns:a16="http://schemas.microsoft.com/office/drawing/2014/main" id="{64A30104-E84A-4715-8341-8193E7A17DF4}"/>
                    </a:ext>
                  </a:extLst>
                </p:cNvPr>
                <p:cNvPicPr/>
                <p:nvPr/>
              </p:nvPicPr>
              <p:blipFill>
                <a:blip r:embed="rId53"/>
                <a:stretch>
                  <a:fillRect/>
                </a:stretch>
              </p:blipFill>
              <p:spPr>
                <a:xfrm>
                  <a:off x="8259933" y="3837293"/>
                  <a:ext cx="76680" cy="1074960"/>
                </a:xfrm>
                <a:prstGeom prst="rect">
                  <a:avLst/>
                </a:prstGeom>
              </p:spPr>
            </p:pic>
          </mc:Fallback>
        </mc:AlternateContent>
        <p:grpSp>
          <p:nvGrpSpPr>
            <p:cNvPr id="86" name="Group 85">
              <a:extLst>
                <a:ext uri="{FF2B5EF4-FFF2-40B4-BE49-F238E27FC236}">
                  <a16:creationId xmlns:a16="http://schemas.microsoft.com/office/drawing/2014/main" id="{F3CD525A-7566-403E-BBF4-4FBE289D720F}"/>
                </a:ext>
              </a:extLst>
            </p:cNvPr>
            <p:cNvGrpSpPr/>
            <p:nvPr/>
          </p:nvGrpSpPr>
          <p:grpSpPr>
            <a:xfrm>
              <a:off x="8785533" y="4862573"/>
              <a:ext cx="46440" cy="442800"/>
              <a:chOff x="8785533" y="4862573"/>
              <a:chExt cx="46440" cy="442800"/>
            </a:xfrm>
          </p:grpSpPr>
          <mc:AlternateContent xmlns:mc="http://schemas.openxmlformats.org/markup-compatibility/2006" xmlns:p14="http://schemas.microsoft.com/office/powerpoint/2010/main">
            <mc:Choice Requires="p14">
              <p:contentPart p14:bwMode="auto" r:id="rId54">
                <p14:nvContentPartPr>
                  <p14:cNvPr id="82" name="Ink 81">
                    <a:extLst>
                      <a:ext uri="{FF2B5EF4-FFF2-40B4-BE49-F238E27FC236}">
                        <a16:creationId xmlns:a16="http://schemas.microsoft.com/office/drawing/2014/main" id="{26B9CDC7-69F7-45D7-8053-4E1F80EC6A4F}"/>
                      </a:ext>
                    </a:extLst>
                  </p14:cNvPr>
                  <p14:cNvContentPartPr/>
                  <p14:nvPr/>
                </p14:nvContentPartPr>
                <p14:xfrm>
                  <a:off x="8794533" y="4882733"/>
                  <a:ext cx="5400" cy="13320"/>
                </p14:xfrm>
              </p:contentPart>
            </mc:Choice>
            <mc:Fallback xmlns="">
              <p:pic>
                <p:nvPicPr>
                  <p:cNvPr id="82" name="Ink 81">
                    <a:extLst>
                      <a:ext uri="{FF2B5EF4-FFF2-40B4-BE49-F238E27FC236}">
                        <a16:creationId xmlns:a16="http://schemas.microsoft.com/office/drawing/2014/main" id="{26B9CDC7-69F7-45D7-8053-4E1F80EC6A4F}"/>
                      </a:ext>
                    </a:extLst>
                  </p:cNvPr>
                  <p:cNvPicPr/>
                  <p:nvPr/>
                </p:nvPicPr>
                <p:blipFill>
                  <a:blip r:embed="rId55"/>
                  <a:stretch>
                    <a:fillRect/>
                  </a:stretch>
                </p:blipFill>
                <p:spPr>
                  <a:xfrm>
                    <a:off x="8785533" y="4874093"/>
                    <a:ext cx="23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3" name="Ink 82">
                    <a:extLst>
                      <a:ext uri="{FF2B5EF4-FFF2-40B4-BE49-F238E27FC236}">
                        <a16:creationId xmlns:a16="http://schemas.microsoft.com/office/drawing/2014/main" id="{B63FDCE0-4794-4606-BA48-A5CBCA029B4C}"/>
                      </a:ext>
                    </a:extLst>
                  </p14:cNvPr>
                  <p14:cNvContentPartPr/>
                  <p14:nvPr/>
                </p14:nvContentPartPr>
                <p14:xfrm>
                  <a:off x="8802453" y="4862573"/>
                  <a:ext cx="22680" cy="385560"/>
                </p14:xfrm>
              </p:contentPart>
            </mc:Choice>
            <mc:Fallback xmlns="">
              <p:pic>
                <p:nvPicPr>
                  <p:cNvPr id="83" name="Ink 82">
                    <a:extLst>
                      <a:ext uri="{FF2B5EF4-FFF2-40B4-BE49-F238E27FC236}">
                        <a16:creationId xmlns:a16="http://schemas.microsoft.com/office/drawing/2014/main" id="{B63FDCE0-4794-4606-BA48-A5CBCA029B4C}"/>
                      </a:ext>
                    </a:extLst>
                  </p:cNvPr>
                  <p:cNvPicPr/>
                  <p:nvPr/>
                </p:nvPicPr>
                <p:blipFill>
                  <a:blip r:embed="rId57"/>
                  <a:stretch>
                    <a:fillRect/>
                  </a:stretch>
                </p:blipFill>
                <p:spPr>
                  <a:xfrm>
                    <a:off x="8793813" y="4853573"/>
                    <a:ext cx="403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4" name="Ink 83">
                    <a:extLst>
                      <a:ext uri="{FF2B5EF4-FFF2-40B4-BE49-F238E27FC236}">
                        <a16:creationId xmlns:a16="http://schemas.microsoft.com/office/drawing/2014/main" id="{DF5B7D19-1F59-41E5-9AE6-B94FB7A85873}"/>
                      </a:ext>
                    </a:extLst>
                  </p14:cNvPr>
                  <p14:cNvContentPartPr/>
                  <p14:nvPr/>
                </p14:nvContentPartPr>
                <p14:xfrm>
                  <a:off x="8785533" y="4862933"/>
                  <a:ext cx="46440" cy="442440"/>
                </p14:xfrm>
              </p:contentPart>
            </mc:Choice>
            <mc:Fallback xmlns="">
              <p:pic>
                <p:nvPicPr>
                  <p:cNvPr id="84" name="Ink 83">
                    <a:extLst>
                      <a:ext uri="{FF2B5EF4-FFF2-40B4-BE49-F238E27FC236}">
                        <a16:creationId xmlns:a16="http://schemas.microsoft.com/office/drawing/2014/main" id="{DF5B7D19-1F59-41E5-9AE6-B94FB7A85873}"/>
                      </a:ext>
                    </a:extLst>
                  </p:cNvPr>
                  <p:cNvPicPr/>
                  <p:nvPr/>
                </p:nvPicPr>
                <p:blipFill>
                  <a:blip r:embed="rId59"/>
                  <a:stretch>
                    <a:fillRect/>
                  </a:stretch>
                </p:blipFill>
                <p:spPr>
                  <a:xfrm>
                    <a:off x="8776893" y="4853933"/>
                    <a:ext cx="64080" cy="46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87" name="Ink 86">
                  <a:extLst>
                    <a:ext uri="{FF2B5EF4-FFF2-40B4-BE49-F238E27FC236}">
                      <a16:creationId xmlns:a16="http://schemas.microsoft.com/office/drawing/2014/main" id="{8C6C79FD-BA21-4024-8085-26E4C9CEF4EC}"/>
                    </a:ext>
                  </a:extLst>
                </p14:cNvPr>
                <p14:cNvContentPartPr/>
                <p14:nvPr/>
              </p14:nvContentPartPr>
              <p14:xfrm>
                <a:off x="9220053" y="4891373"/>
                <a:ext cx="36000" cy="1198800"/>
              </p14:xfrm>
            </p:contentPart>
          </mc:Choice>
          <mc:Fallback xmlns="">
            <p:pic>
              <p:nvPicPr>
                <p:cNvPr id="87" name="Ink 86">
                  <a:extLst>
                    <a:ext uri="{FF2B5EF4-FFF2-40B4-BE49-F238E27FC236}">
                      <a16:creationId xmlns:a16="http://schemas.microsoft.com/office/drawing/2014/main" id="{8C6C79FD-BA21-4024-8085-26E4C9CEF4EC}"/>
                    </a:ext>
                  </a:extLst>
                </p:cNvPr>
                <p:cNvPicPr/>
                <p:nvPr/>
              </p:nvPicPr>
              <p:blipFill>
                <a:blip r:embed="rId61"/>
                <a:stretch>
                  <a:fillRect/>
                </a:stretch>
              </p:blipFill>
              <p:spPr>
                <a:xfrm>
                  <a:off x="9211053" y="4882733"/>
                  <a:ext cx="5364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8" name="Ink 87">
                  <a:extLst>
                    <a:ext uri="{FF2B5EF4-FFF2-40B4-BE49-F238E27FC236}">
                      <a16:creationId xmlns:a16="http://schemas.microsoft.com/office/drawing/2014/main" id="{877DAAA6-1068-479C-A119-4AECACD4C765}"/>
                    </a:ext>
                  </a:extLst>
                </p14:cNvPr>
                <p14:cNvContentPartPr/>
                <p14:nvPr/>
              </p14:nvContentPartPr>
              <p14:xfrm>
                <a:off x="9696693" y="4871573"/>
                <a:ext cx="33480" cy="1047600"/>
              </p14:xfrm>
            </p:contentPart>
          </mc:Choice>
          <mc:Fallback xmlns="">
            <p:pic>
              <p:nvPicPr>
                <p:cNvPr id="88" name="Ink 87">
                  <a:extLst>
                    <a:ext uri="{FF2B5EF4-FFF2-40B4-BE49-F238E27FC236}">
                      <a16:creationId xmlns:a16="http://schemas.microsoft.com/office/drawing/2014/main" id="{877DAAA6-1068-479C-A119-4AECACD4C765}"/>
                    </a:ext>
                  </a:extLst>
                </p:cNvPr>
                <p:cNvPicPr/>
                <p:nvPr/>
              </p:nvPicPr>
              <p:blipFill>
                <a:blip r:embed="rId63"/>
                <a:stretch>
                  <a:fillRect/>
                </a:stretch>
              </p:blipFill>
              <p:spPr>
                <a:xfrm>
                  <a:off x="9687693" y="4862573"/>
                  <a:ext cx="51120" cy="1065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9" name="Ink 88">
                  <a:extLst>
                    <a:ext uri="{FF2B5EF4-FFF2-40B4-BE49-F238E27FC236}">
                      <a16:creationId xmlns:a16="http://schemas.microsoft.com/office/drawing/2014/main" id="{3BF7EB0E-6DF0-477E-8802-EF2DAEEDFC2E}"/>
                    </a:ext>
                  </a:extLst>
                </p14:cNvPr>
                <p14:cNvContentPartPr/>
                <p14:nvPr/>
              </p14:nvContentPartPr>
              <p14:xfrm>
                <a:off x="10122213" y="4887053"/>
                <a:ext cx="46800" cy="1128600"/>
              </p14:xfrm>
            </p:contentPart>
          </mc:Choice>
          <mc:Fallback xmlns="">
            <p:pic>
              <p:nvPicPr>
                <p:cNvPr id="89" name="Ink 88">
                  <a:extLst>
                    <a:ext uri="{FF2B5EF4-FFF2-40B4-BE49-F238E27FC236}">
                      <a16:creationId xmlns:a16="http://schemas.microsoft.com/office/drawing/2014/main" id="{3BF7EB0E-6DF0-477E-8802-EF2DAEEDFC2E}"/>
                    </a:ext>
                  </a:extLst>
                </p:cNvPr>
                <p:cNvPicPr/>
                <p:nvPr/>
              </p:nvPicPr>
              <p:blipFill>
                <a:blip r:embed="rId65"/>
                <a:stretch>
                  <a:fillRect/>
                </a:stretch>
              </p:blipFill>
              <p:spPr>
                <a:xfrm>
                  <a:off x="10113213" y="4878413"/>
                  <a:ext cx="64440" cy="1146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0" name="Ink 89">
                  <a:extLst>
                    <a:ext uri="{FF2B5EF4-FFF2-40B4-BE49-F238E27FC236}">
                      <a16:creationId xmlns:a16="http://schemas.microsoft.com/office/drawing/2014/main" id="{B118C603-023C-42F3-AE14-507291BD5906}"/>
                    </a:ext>
                  </a:extLst>
                </p14:cNvPr>
                <p14:cNvContentPartPr/>
                <p14:nvPr/>
              </p14:nvContentPartPr>
              <p14:xfrm>
                <a:off x="10597053" y="4891373"/>
                <a:ext cx="55080" cy="1521360"/>
              </p14:xfrm>
            </p:contentPart>
          </mc:Choice>
          <mc:Fallback xmlns="">
            <p:pic>
              <p:nvPicPr>
                <p:cNvPr id="90" name="Ink 89">
                  <a:extLst>
                    <a:ext uri="{FF2B5EF4-FFF2-40B4-BE49-F238E27FC236}">
                      <a16:creationId xmlns:a16="http://schemas.microsoft.com/office/drawing/2014/main" id="{B118C603-023C-42F3-AE14-507291BD5906}"/>
                    </a:ext>
                  </a:extLst>
                </p:cNvPr>
                <p:cNvPicPr/>
                <p:nvPr/>
              </p:nvPicPr>
              <p:blipFill>
                <a:blip r:embed="rId67"/>
                <a:stretch>
                  <a:fillRect/>
                </a:stretch>
              </p:blipFill>
              <p:spPr>
                <a:xfrm>
                  <a:off x="10588053" y="4882733"/>
                  <a:ext cx="72720" cy="153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1" name="Ink 90">
                  <a:extLst>
                    <a:ext uri="{FF2B5EF4-FFF2-40B4-BE49-F238E27FC236}">
                      <a16:creationId xmlns:a16="http://schemas.microsoft.com/office/drawing/2014/main" id="{5506609C-E01A-4990-B4F6-7E771A1FF94D}"/>
                    </a:ext>
                  </a:extLst>
                </p14:cNvPr>
                <p14:cNvContentPartPr/>
                <p14:nvPr/>
              </p14:nvContentPartPr>
              <p14:xfrm>
                <a:off x="10996653" y="4878413"/>
                <a:ext cx="60120" cy="1069560"/>
              </p14:xfrm>
            </p:contentPart>
          </mc:Choice>
          <mc:Fallback xmlns="">
            <p:pic>
              <p:nvPicPr>
                <p:cNvPr id="91" name="Ink 90">
                  <a:extLst>
                    <a:ext uri="{FF2B5EF4-FFF2-40B4-BE49-F238E27FC236}">
                      <a16:creationId xmlns:a16="http://schemas.microsoft.com/office/drawing/2014/main" id="{5506609C-E01A-4990-B4F6-7E771A1FF94D}"/>
                    </a:ext>
                  </a:extLst>
                </p:cNvPr>
                <p:cNvPicPr/>
                <p:nvPr/>
              </p:nvPicPr>
              <p:blipFill>
                <a:blip r:embed="rId69"/>
                <a:stretch>
                  <a:fillRect/>
                </a:stretch>
              </p:blipFill>
              <p:spPr>
                <a:xfrm>
                  <a:off x="10987653" y="4869773"/>
                  <a:ext cx="77760" cy="1087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2" name="Ink 91">
                  <a:extLst>
                    <a:ext uri="{FF2B5EF4-FFF2-40B4-BE49-F238E27FC236}">
                      <a16:creationId xmlns:a16="http://schemas.microsoft.com/office/drawing/2014/main" id="{B5E19143-E09D-46A2-AD54-72FD834F91AE}"/>
                    </a:ext>
                  </a:extLst>
                </p14:cNvPr>
                <p14:cNvContentPartPr/>
                <p14:nvPr/>
              </p14:nvContentPartPr>
              <p14:xfrm>
                <a:off x="11520453" y="4900013"/>
                <a:ext cx="19080" cy="114120"/>
              </p14:xfrm>
            </p:contentPart>
          </mc:Choice>
          <mc:Fallback xmlns="">
            <p:pic>
              <p:nvPicPr>
                <p:cNvPr id="92" name="Ink 91">
                  <a:extLst>
                    <a:ext uri="{FF2B5EF4-FFF2-40B4-BE49-F238E27FC236}">
                      <a16:creationId xmlns:a16="http://schemas.microsoft.com/office/drawing/2014/main" id="{B5E19143-E09D-46A2-AD54-72FD834F91AE}"/>
                    </a:ext>
                  </a:extLst>
                </p:cNvPr>
                <p:cNvPicPr/>
                <p:nvPr/>
              </p:nvPicPr>
              <p:blipFill>
                <a:blip r:embed="rId71"/>
                <a:stretch>
                  <a:fillRect/>
                </a:stretch>
              </p:blipFill>
              <p:spPr>
                <a:xfrm>
                  <a:off x="11511813" y="4891373"/>
                  <a:ext cx="36720" cy="131760"/>
                </a:xfrm>
                <a:prstGeom prst="rect">
                  <a:avLst/>
                </a:prstGeom>
              </p:spPr>
            </p:pic>
          </mc:Fallback>
        </mc:AlternateContent>
      </p:grpSp>
      <p:cxnSp>
        <p:nvCxnSpPr>
          <p:cNvPr id="4" name="Straight Connector 3">
            <a:extLst>
              <a:ext uri="{FF2B5EF4-FFF2-40B4-BE49-F238E27FC236}">
                <a16:creationId xmlns:a16="http://schemas.microsoft.com/office/drawing/2014/main" id="{9CFE97A0-407C-4809-BBBC-16F6B2BF1F0A}"/>
              </a:ext>
            </a:extLst>
          </p:cNvPr>
          <p:cNvCxnSpPr>
            <a:cxnSpLocks/>
          </p:cNvCxnSpPr>
          <p:nvPr/>
        </p:nvCxnSpPr>
        <p:spPr>
          <a:xfrm>
            <a:off x="6387518" y="3388246"/>
            <a:ext cx="5446181" cy="8894"/>
          </a:xfrm>
          <a:prstGeom prst="line">
            <a:avLst/>
          </a:prstGeom>
          <a:ln w="31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E4962DC-3ED2-454D-9E84-37D5A1BCDFF5}"/>
              </a:ext>
            </a:extLst>
          </p:cNvPr>
          <p:cNvCxnSpPr>
            <a:cxnSpLocks/>
          </p:cNvCxnSpPr>
          <p:nvPr/>
        </p:nvCxnSpPr>
        <p:spPr>
          <a:xfrm>
            <a:off x="6386127" y="3781375"/>
            <a:ext cx="5446181" cy="8894"/>
          </a:xfrm>
          <a:prstGeom prst="line">
            <a:avLst/>
          </a:prstGeom>
          <a:ln w="31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5246D93D-6356-4AAE-9105-B2D234D555D5}"/>
              </a:ext>
            </a:extLst>
          </p:cNvPr>
          <p:cNvCxnSpPr>
            <a:cxnSpLocks/>
          </p:cNvCxnSpPr>
          <p:nvPr/>
        </p:nvCxnSpPr>
        <p:spPr>
          <a:xfrm>
            <a:off x="6386126" y="4152203"/>
            <a:ext cx="5446181" cy="8894"/>
          </a:xfrm>
          <a:prstGeom prst="line">
            <a:avLst/>
          </a:prstGeom>
          <a:ln w="31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7FCC9EA0-8122-47BE-A238-2C1F4B86CCA6}"/>
              </a:ext>
            </a:extLst>
          </p:cNvPr>
          <p:cNvCxnSpPr>
            <a:cxnSpLocks/>
          </p:cNvCxnSpPr>
          <p:nvPr/>
        </p:nvCxnSpPr>
        <p:spPr>
          <a:xfrm>
            <a:off x="6413764" y="4537599"/>
            <a:ext cx="5446181" cy="8894"/>
          </a:xfrm>
          <a:prstGeom prst="line">
            <a:avLst/>
          </a:prstGeom>
          <a:ln w="31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72">
            <p14:nvContentPartPr>
              <p14:cNvPr id="95" name="Ink 94">
                <a:extLst>
                  <a:ext uri="{FF2B5EF4-FFF2-40B4-BE49-F238E27FC236}">
                    <a16:creationId xmlns:a16="http://schemas.microsoft.com/office/drawing/2014/main" id="{69B7E874-F48E-45A3-B6DB-E621737BBAEE}"/>
                  </a:ext>
                </a:extLst>
              </p14:cNvPr>
              <p14:cNvContentPartPr/>
              <p14:nvPr/>
            </p14:nvContentPartPr>
            <p14:xfrm>
              <a:off x="10970394" y="5193668"/>
              <a:ext cx="360" cy="360"/>
            </p14:xfrm>
          </p:contentPart>
        </mc:Choice>
        <mc:Fallback xmlns="">
          <p:pic>
            <p:nvPicPr>
              <p:cNvPr id="95" name="Ink 94">
                <a:extLst>
                  <a:ext uri="{FF2B5EF4-FFF2-40B4-BE49-F238E27FC236}">
                    <a16:creationId xmlns:a16="http://schemas.microsoft.com/office/drawing/2014/main" id="{69B7E874-F48E-45A3-B6DB-E621737BBAEE}"/>
                  </a:ext>
                </a:extLst>
              </p:cNvPr>
              <p:cNvPicPr/>
              <p:nvPr/>
            </p:nvPicPr>
            <p:blipFill>
              <a:blip r:embed="rId7"/>
              <a:stretch>
                <a:fillRect/>
              </a:stretch>
            </p:blipFill>
            <p:spPr>
              <a:xfrm>
                <a:off x="10961754" y="5185028"/>
                <a:ext cx="18000" cy="18000"/>
              </a:xfrm>
              <a:prstGeom prst="rect">
                <a:avLst/>
              </a:prstGeom>
            </p:spPr>
          </p:pic>
        </mc:Fallback>
      </mc:AlternateContent>
      <p:cxnSp>
        <p:nvCxnSpPr>
          <p:cNvPr id="103" name="Straight Connector 102">
            <a:extLst>
              <a:ext uri="{FF2B5EF4-FFF2-40B4-BE49-F238E27FC236}">
                <a16:creationId xmlns:a16="http://schemas.microsoft.com/office/drawing/2014/main" id="{0F3DDCFB-D81D-415A-9049-FA8D167A99F2}"/>
              </a:ext>
            </a:extLst>
          </p:cNvPr>
          <p:cNvCxnSpPr>
            <a:cxnSpLocks/>
          </p:cNvCxnSpPr>
          <p:nvPr/>
        </p:nvCxnSpPr>
        <p:spPr>
          <a:xfrm>
            <a:off x="6401219" y="5338621"/>
            <a:ext cx="5446181" cy="8894"/>
          </a:xfrm>
          <a:prstGeom prst="line">
            <a:avLst/>
          </a:prstGeom>
          <a:ln w="31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5CBBCA9D-12D0-4EE6-AF96-6EABE5B775EE}"/>
              </a:ext>
            </a:extLst>
          </p:cNvPr>
          <p:cNvCxnSpPr>
            <a:cxnSpLocks/>
          </p:cNvCxnSpPr>
          <p:nvPr/>
        </p:nvCxnSpPr>
        <p:spPr>
          <a:xfrm>
            <a:off x="6399828" y="5731750"/>
            <a:ext cx="5446181" cy="8894"/>
          </a:xfrm>
          <a:prstGeom prst="line">
            <a:avLst/>
          </a:prstGeom>
          <a:ln w="31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C376939E-A79A-4566-9A94-0F7FC47B201C}"/>
              </a:ext>
            </a:extLst>
          </p:cNvPr>
          <p:cNvCxnSpPr>
            <a:cxnSpLocks/>
          </p:cNvCxnSpPr>
          <p:nvPr/>
        </p:nvCxnSpPr>
        <p:spPr>
          <a:xfrm>
            <a:off x="6399827" y="6102578"/>
            <a:ext cx="5446181" cy="8894"/>
          </a:xfrm>
          <a:prstGeom prst="line">
            <a:avLst/>
          </a:prstGeom>
          <a:ln w="31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1AFA98A-8A89-4F21-997A-429136112074}"/>
              </a:ext>
            </a:extLst>
          </p:cNvPr>
          <p:cNvCxnSpPr>
            <a:cxnSpLocks/>
          </p:cNvCxnSpPr>
          <p:nvPr/>
        </p:nvCxnSpPr>
        <p:spPr>
          <a:xfrm>
            <a:off x="6427465" y="6487974"/>
            <a:ext cx="5446181" cy="8894"/>
          </a:xfrm>
          <a:prstGeom prst="line">
            <a:avLst/>
          </a:prstGeom>
          <a:ln w="31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065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3.6 Analog to Digital Conversion</a:t>
            </a:r>
          </a:p>
        </p:txBody>
      </p:sp>
      <p:sp>
        <p:nvSpPr>
          <p:cNvPr id="15" name="Rectangle 14"/>
          <p:cNvSpPr/>
          <p:nvPr/>
        </p:nvSpPr>
        <p:spPr>
          <a:xfrm>
            <a:off x="167952" y="1899913"/>
            <a:ext cx="11775234"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How many bits per sample?</a:t>
            </a:r>
          </a:p>
        </p:txBody>
      </p:sp>
      <p:sp>
        <p:nvSpPr>
          <p:cNvPr id="3" name="TextBox 2"/>
          <p:cNvSpPr txBox="1"/>
          <p:nvPr/>
        </p:nvSpPr>
        <p:spPr>
          <a:xfrm>
            <a:off x="318205" y="3404815"/>
            <a:ext cx="186140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sym typeface="Symbol" panose="05050102010706020507" pitchFamily="18" charset="2"/>
              </a:rPr>
              <a:t>  = 2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V</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ref</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L</a:t>
            </a:r>
            <a:endParaRPr lang="en-US" sz="2400" i="1" dirty="0">
              <a:latin typeface="Times New Roman" panose="02020603050405020304" pitchFamily="18" charset="0"/>
              <a:cs typeface="Times New Roman" panose="02020603050405020304" pitchFamily="18" charset="0"/>
            </a:endParaRPr>
          </a:p>
        </p:txBody>
      </p:sp>
      <p:sp>
        <p:nvSpPr>
          <p:cNvPr id="14" name="Text Box 42"/>
          <p:cNvSpPr txBox="1">
            <a:spLocks noChangeArrowheads="1"/>
          </p:cNvSpPr>
          <p:nvPr/>
        </p:nvSpPr>
        <p:spPr bwMode="auto">
          <a:xfrm>
            <a:off x="134325" y="4104563"/>
            <a:ext cx="54938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 Quantization level</a:t>
            </a:r>
            <a:endParaRPr lang="en-US" altLang="en-US" sz="2400" dirty="0">
              <a:latin typeface="Times New Roman" panose="02020603050405020304" pitchFamily="18" charset="0"/>
              <a:cs typeface="Times New Roman" panose="02020603050405020304" pitchFamily="18" charset="0"/>
            </a:endParaRPr>
          </a:p>
          <a:p>
            <a:pPr>
              <a:spcBef>
                <a:spcPct val="0"/>
              </a:spcBef>
              <a:buNone/>
            </a:pPr>
            <a:r>
              <a:rPr lang="en-US" altLang="en-US" sz="2400" i="1" dirty="0">
                <a:latin typeface="Times New Roman" panose="02020603050405020304" pitchFamily="18" charset="0"/>
                <a:cs typeface="Times New Roman" panose="02020603050405020304" pitchFamily="18" charset="0"/>
              </a:rPr>
              <a:t>L</a:t>
            </a:r>
            <a:r>
              <a:rPr lang="en-US" altLang="en-US" sz="2400" dirty="0">
                <a:latin typeface="Times New Roman" panose="02020603050405020304" pitchFamily="18" charset="0"/>
                <a:cs typeface="Times New Roman" panose="02020603050405020304" pitchFamily="18" charset="0"/>
              </a:rPr>
              <a:t> : Number of levels between -</a:t>
            </a:r>
            <a:r>
              <a:rPr lang="en-US" altLang="en-US" sz="2400" i="1" dirty="0" err="1">
                <a:latin typeface="Times New Roman" panose="02020603050405020304" pitchFamily="18" charset="0"/>
                <a:cs typeface="Times New Roman" panose="02020603050405020304" pitchFamily="18" charset="0"/>
              </a:rPr>
              <a:t>V</a:t>
            </a:r>
            <a:r>
              <a:rPr lang="en-US" altLang="en-US" sz="2400" baseline="-25000" dirty="0" err="1">
                <a:latin typeface="Times New Roman" panose="02020603050405020304" pitchFamily="18" charset="0"/>
                <a:cs typeface="Times New Roman" panose="02020603050405020304" pitchFamily="18" charset="0"/>
              </a:rPr>
              <a:t>ref</a:t>
            </a:r>
            <a:r>
              <a:rPr lang="en-US" altLang="en-US" sz="2400" dirty="0">
                <a:latin typeface="Times New Roman" panose="02020603050405020304" pitchFamily="18" charset="0"/>
                <a:cs typeface="Times New Roman" panose="02020603050405020304" pitchFamily="18" charset="0"/>
              </a:rPr>
              <a:t> and </a:t>
            </a:r>
            <a:r>
              <a:rPr lang="en-US" altLang="en-US" sz="2400" i="1" dirty="0" err="1">
                <a:latin typeface="Times New Roman" panose="02020603050405020304" pitchFamily="18" charset="0"/>
                <a:cs typeface="Times New Roman" panose="02020603050405020304" pitchFamily="18" charset="0"/>
              </a:rPr>
              <a:t>V</a:t>
            </a:r>
            <a:r>
              <a:rPr lang="en-US" altLang="en-US" sz="2400" baseline="-25000" dirty="0" err="1">
                <a:latin typeface="Times New Roman" panose="02020603050405020304" pitchFamily="18" charset="0"/>
                <a:cs typeface="Times New Roman" panose="02020603050405020304" pitchFamily="18" charset="0"/>
              </a:rPr>
              <a:t>ref</a:t>
            </a:r>
            <a:r>
              <a:rPr lang="en-US" altLang="en-US" sz="2400" baseline="-25000" dirty="0">
                <a:latin typeface="Times New Roman" panose="02020603050405020304" pitchFamily="18" charset="0"/>
                <a:cs typeface="Times New Roman" panose="02020603050405020304" pitchFamily="18" charset="0"/>
              </a:rPr>
              <a:t> </a:t>
            </a:r>
          </a:p>
          <a:p>
            <a:pPr>
              <a:spcBef>
                <a:spcPct val="0"/>
              </a:spcBef>
              <a:buNone/>
            </a:pPr>
            <a:r>
              <a:rPr lang="en-US" altLang="en-US" sz="2400" i="1" dirty="0">
                <a:latin typeface="Times New Roman" panose="02020603050405020304" pitchFamily="18" charset="0"/>
                <a:cs typeface="Times New Roman" panose="02020603050405020304" pitchFamily="18" charset="0"/>
              </a:rPr>
              <a:t>B</a:t>
            </a:r>
            <a:r>
              <a:rPr lang="en-US" altLang="en-US" sz="2400" dirty="0">
                <a:latin typeface="Times New Roman" panose="02020603050405020304" pitchFamily="18" charset="0"/>
                <a:cs typeface="Times New Roman" panose="02020603050405020304" pitchFamily="18" charset="0"/>
              </a:rPr>
              <a:t> : Number of bits for each sample</a:t>
            </a:r>
          </a:p>
          <a:p>
            <a:pPr>
              <a:spcBef>
                <a:spcPct val="0"/>
              </a:spcBef>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Quantization error </a:t>
            </a:r>
            <a:r>
              <a:rPr lang="en-US" sz="2400" dirty="0" err="1">
                <a:latin typeface="Times New Roman" panose="02020603050405020304" pitchFamily="18" charset="0"/>
                <a:cs typeface="Times New Roman" panose="02020603050405020304" pitchFamily="18" charset="0"/>
                <a:sym typeface="Symbol" panose="05050102010706020507" pitchFamily="18" charset="2"/>
              </a:rPr>
              <a:t>Q</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e</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/2</a:t>
            </a:r>
          </a:p>
        </p:txBody>
      </p:sp>
      <p:grpSp>
        <p:nvGrpSpPr>
          <p:cNvPr id="4" name="Group 3">
            <a:extLst>
              <a:ext uri="{FF2B5EF4-FFF2-40B4-BE49-F238E27FC236}">
                <a16:creationId xmlns:a16="http://schemas.microsoft.com/office/drawing/2014/main" id="{49762663-EF71-4663-9540-6C91858FAAA8}"/>
              </a:ext>
            </a:extLst>
          </p:cNvPr>
          <p:cNvGrpSpPr/>
          <p:nvPr/>
        </p:nvGrpSpPr>
        <p:grpSpPr>
          <a:xfrm>
            <a:off x="6060706" y="2876660"/>
            <a:ext cx="5973538" cy="3811815"/>
            <a:chOff x="6060706" y="2876660"/>
            <a:chExt cx="5973538" cy="3811815"/>
          </a:xfrm>
        </p:grpSpPr>
        <p:pic>
          <p:nvPicPr>
            <p:cNvPr id="12"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706" y="2876660"/>
              <a:ext cx="5973538" cy="381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p:nvPr/>
          </p:nvCxnSpPr>
          <p:spPr>
            <a:xfrm>
              <a:off x="6281530" y="4782568"/>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281530" y="4356863"/>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81530" y="3973727"/>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81530" y="3567374"/>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84638" y="6330593"/>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284638" y="5904889"/>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84638" y="5521752"/>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84638" y="5115399"/>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p:cNvSpPr txBox="1"/>
              <p:nvPr/>
            </p:nvSpPr>
            <p:spPr>
              <a:xfrm>
                <a:off x="785847" y="2691994"/>
                <a:ext cx="10472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𝐵</m:t>
                          </m:r>
                        </m:sup>
                      </m:sSup>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85847" y="2691994"/>
                <a:ext cx="1047210" cy="369332"/>
              </a:xfrm>
              <a:prstGeom prst="rect">
                <a:avLst/>
              </a:prstGeom>
              <a:blipFill>
                <a:blip r:embed="rId3"/>
                <a:stretch>
                  <a:fillRect l="-6977" t="-1667" r="-174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061504" y="2717581"/>
                <a:ext cx="14300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nor/>
                            </m:rPr>
                            <a:rPr lang="en-US" sz="2400" b="0" i="0" smtClean="0">
                              <a:latin typeface="Cambria Math" panose="02040503050406030204" pitchFamily="18" charset="0"/>
                            </a:rPr>
                            <m:t>log</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𝐿</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061504" y="2717581"/>
                <a:ext cx="1430071" cy="369332"/>
              </a:xfrm>
              <a:prstGeom prst="rect">
                <a:avLst/>
              </a:prstGeom>
              <a:blipFill>
                <a:blip r:embed="rId4"/>
                <a:stretch>
                  <a:fillRect l="-3404" r="-3830" b="-35000"/>
                </a:stretch>
              </a:blipFill>
            </p:spPr>
            <p:txBody>
              <a:bodyPr/>
              <a:lstStyle/>
              <a:p>
                <a:r>
                  <a:rPr lang="en-US">
                    <a:noFill/>
                  </a:rPr>
                  <a:t> </a:t>
                </a:r>
              </a:p>
            </p:txBody>
          </p:sp>
        </mc:Fallback>
      </mc:AlternateContent>
      <p:sp>
        <p:nvSpPr>
          <p:cNvPr id="30" name="Rectangle 29"/>
          <p:cNvSpPr/>
          <p:nvPr/>
        </p:nvSpPr>
        <p:spPr>
          <a:xfrm>
            <a:off x="3983497" y="1092728"/>
            <a:ext cx="3581430" cy="584775"/>
          </a:xfrm>
          <a:prstGeom prst="rect">
            <a:avLst/>
          </a:prstGeom>
        </p:spPr>
        <p:txBody>
          <a:bodyPr wrap="none">
            <a:spAutoFit/>
          </a:bodyPr>
          <a:lstStyle/>
          <a:p>
            <a:r>
              <a:rPr lang="en-US" sz="3200" dirty="0">
                <a:solidFill>
                  <a:srgbClr val="0000FF"/>
                </a:solidFill>
                <a:latin typeface="Times New Roman" panose="02020603050405020304" pitchFamily="18" charset="0"/>
                <a:cs typeface="Times New Roman" panose="02020603050405020304" pitchFamily="18" charset="0"/>
              </a:rPr>
              <a:t>Linear Quantization </a:t>
            </a:r>
            <a:endParaRPr lang="en-US" sz="3200" dirty="0"/>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626577A-0140-49B7-AF1E-63632E80B3C9}"/>
                  </a:ext>
                </a:extLst>
              </p14:cNvPr>
              <p14:cNvContentPartPr/>
              <p14:nvPr/>
            </p14:nvContentPartPr>
            <p14:xfrm>
              <a:off x="7840893" y="3643253"/>
              <a:ext cx="33840" cy="54720"/>
            </p14:xfrm>
          </p:contentPart>
        </mc:Choice>
        <mc:Fallback xmlns="">
          <p:pic>
            <p:nvPicPr>
              <p:cNvPr id="6" name="Ink 5">
                <a:extLst>
                  <a:ext uri="{FF2B5EF4-FFF2-40B4-BE49-F238E27FC236}">
                    <a16:creationId xmlns:a16="http://schemas.microsoft.com/office/drawing/2014/main" id="{0626577A-0140-49B7-AF1E-63632E80B3C9}"/>
                  </a:ext>
                </a:extLst>
              </p:cNvPr>
              <p:cNvPicPr/>
              <p:nvPr/>
            </p:nvPicPr>
            <p:blipFill>
              <a:blip r:embed="rId6"/>
              <a:stretch>
                <a:fillRect/>
              </a:stretch>
            </p:blipFill>
            <p:spPr>
              <a:xfrm>
                <a:off x="7832253" y="3634253"/>
                <a:ext cx="51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DBA7DCB-54B8-4ED5-9373-38C8921D45B0}"/>
                  </a:ext>
                </a:extLst>
              </p14:cNvPr>
              <p14:cNvContentPartPr/>
              <p14:nvPr/>
            </p14:nvContentPartPr>
            <p14:xfrm>
              <a:off x="7367493" y="4440653"/>
              <a:ext cx="42120" cy="42120"/>
            </p14:xfrm>
          </p:contentPart>
        </mc:Choice>
        <mc:Fallback xmlns="">
          <p:pic>
            <p:nvPicPr>
              <p:cNvPr id="7" name="Ink 6">
                <a:extLst>
                  <a:ext uri="{FF2B5EF4-FFF2-40B4-BE49-F238E27FC236}">
                    <a16:creationId xmlns:a16="http://schemas.microsoft.com/office/drawing/2014/main" id="{BDBA7DCB-54B8-4ED5-9373-38C8921D45B0}"/>
                  </a:ext>
                </a:extLst>
              </p:cNvPr>
              <p:cNvPicPr/>
              <p:nvPr/>
            </p:nvPicPr>
            <p:blipFill>
              <a:blip r:embed="rId8"/>
              <a:stretch>
                <a:fillRect/>
              </a:stretch>
            </p:blipFill>
            <p:spPr>
              <a:xfrm>
                <a:off x="7358853" y="4431653"/>
                <a:ext cx="59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D061DFB9-CAD7-4440-9F50-C627128DA293}"/>
                  </a:ext>
                </a:extLst>
              </p14:cNvPr>
              <p14:cNvContentPartPr/>
              <p14:nvPr/>
            </p14:nvContentPartPr>
            <p14:xfrm>
              <a:off x="6914973" y="4786973"/>
              <a:ext cx="78840" cy="38880"/>
            </p14:xfrm>
          </p:contentPart>
        </mc:Choice>
        <mc:Fallback xmlns="">
          <p:pic>
            <p:nvPicPr>
              <p:cNvPr id="8" name="Ink 7">
                <a:extLst>
                  <a:ext uri="{FF2B5EF4-FFF2-40B4-BE49-F238E27FC236}">
                    <a16:creationId xmlns:a16="http://schemas.microsoft.com/office/drawing/2014/main" id="{D061DFB9-CAD7-4440-9F50-C627128DA293}"/>
                  </a:ext>
                </a:extLst>
              </p:cNvPr>
              <p:cNvPicPr/>
              <p:nvPr/>
            </p:nvPicPr>
            <p:blipFill>
              <a:blip r:embed="rId10"/>
              <a:stretch>
                <a:fillRect/>
              </a:stretch>
            </p:blipFill>
            <p:spPr>
              <a:xfrm>
                <a:off x="6906333" y="4778333"/>
                <a:ext cx="96480" cy="56520"/>
              </a:xfrm>
              <a:prstGeom prst="rect">
                <a:avLst/>
              </a:prstGeom>
            </p:spPr>
          </p:pic>
        </mc:Fallback>
      </mc:AlternateContent>
      <p:grpSp>
        <p:nvGrpSpPr>
          <p:cNvPr id="11" name="Group 10">
            <a:extLst>
              <a:ext uri="{FF2B5EF4-FFF2-40B4-BE49-F238E27FC236}">
                <a16:creationId xmlns:a16="http://schemas.microsoft.com/office/drawing/2014/main" id="{0F6904F9-C676-446D-B8A4-103898EB20ED}"/>
              </a:ext>
            </a:extLst>
          </p:cNvPr>
          <p:cNvGrpSpPr/>
          <p:nvPr/>
        </p:nvGrpSpPr>
        <p:grpSpPr>
          <a:xfrm>
            <a:off x="6449493" y="4985693"/>
            <a:ext cx="57600" cy="32040"/>
            <a:chOff x="6449493" y="4985693"/>
            <a:chExt cx="57600" cy="32040"/>
          </a:xfrm>
        </p:grpSpPr>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E6BC9AA-1AF4-48BB-8ADA-088BB9A6BCD7}"/>
                    </a:ext>
                  </a:extLst>
                </p14:cNvPr>
                <p14:cNvContentPartPr/>
                <p14:nvPr/>
              </p14:nvContentPartPr>
              <p14:xfrm>
                <a:off x="6449493" y="4985693"/>
                <a:ext cx="25560" cy="30960"/>
              </p14:xfrm>
            </p:contentPart>
          </mc:Choice>
          <mc:Fallback xmlns="">
            <p:pic>
              <p:nvPicPr>
                <p:cNvPr id="9" name="Ink 8">
                  <a:extLst>
                    <a:ext uri="{FF2B5EF4-FFF2-40B4-BE49-F238E27FC236}">
                      <a16:creationId xmlns:a16="http://schemas.microsoft.com/office/drawing/2014/main" id="{0E6BC9AA-1AF4-48BB-8ADA-088BB9A6BCD7}"/>
                    </a:ext>
                  </a:extLst>
                </p:cNvPr>
                <p:cNvPicPr/>
                <p:nvPr/>
              </p:nvPicPr>
              <p:blipFill>
                <a:blip r:embed="rId12"/>
                <a:stretch>
                  <a:fillRect/>
                </a:stretch>
              </p:blipFill>
              <p:spPr>
                <a:xfrm>
                  <a:off x="6440853" y="4977053"/>
                  <a:ext cx="43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3958475E-5E48-4C17-8356-6E8BC1CB5588}"/>
                    </a:ext>
                  </a:extLst>
                </p14:cNvPr>
                <p14:cNvContentPartPr/>
                <p14:nvPr/>
              </p14:nvContentPartPr>
              <p14:xfrm>
                <a:off x="6466053" y="4987493"/>
                <a:ext cx="41040" cy="30240"/>
              </p14:xfrm>
            </p:contentPart>
          </mc:Choice>
          <mc:Fallback xmlns="">
            <p:pic>
              <p:nvPicPr>
                <p:cNvPr id="10" name="Ink 9">
                  <a:extLst>
                    <a:ext uri="{FF2B5EF4-FFF2-40B4-BE49-F238E27FC236}">
                      <a16:creationId xmlns:a16="http://schemas.microsoft.com/office/drawing/2014/main" id="{3958475E-5E48-4C17-8356-6E8BC1CB5588}"/>
                    </a:ext>
                  </a:extLst>
                </p:cNvPr>
                <p:cNvPicPr/>
                <p:nvPr/>
              </p:nvPicPr>
              <p:blipFill>
                <a:blip r:embed="rId14"/>
                <a:stretch>
                  <a:fillRect/>
                </a:stretch>
              </p:blipFill>
              <p:spPr>
                <a:xfrm>
                  <a:off x="6457053" y="4978853"/>
                  <a:ext cx="58680" cy="4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BB80FA27-1B56-4972-AD1C-F450DC004E4E}"/>
                  </a:ext>
                </a:extLst>
              </p14:cNvPr>
              <p14:cNvContentPartPr/>
              <p14:nvPr/>
            </p14:nvContentPartPr>
            <p14:xfrm>
              <a:off x="8778693" y="5332013"/>
              <a:ext cx="36720" cy="31680"/>
            </p14:xfrm>
          </p:contentPart>
        </mc:Choice>
        <mc:Fallback xmlns="">
          <p:pic>
            <p:nvPicPr>
              <p:cNvPr id="13" name="Ink 12">
                <a:extLst>
                  <a:ext uri="{FF2B5EF4-FFF2-40B4-BE49-F238E27FC236}">
                    <a16:creationId xmlns:a16="http://schemas.microsoft.com/office/drawing/2014/main" id="{BB80FA27-1B56-4972-AD1C-F450DC004E4E}"/>
                  </a:ext>
                </a:extLst>
              </p:cNvPr>
              <p:cNvPicPr/>
              <p:nvPr/>
            </p:nvPicPr>
            <p:blipFill>
              <a:blip r:embed="rId16"/>
              <a:stretch>
                <a:fillRect/>
              </a:stretch>
            </p:blipFill>
            <p:spPr>
              <a:xfrm>
                <a:off x="8770053" y="5323373"/>
                <a:ext cx="54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CEDBF990-5C76-4C52-8184-1D42828589E5}"/>
                  </a:ext>
                </a:extLst>
              </p14:cNvPr>
              <p14:cNvContentPartPr/>
              <p14:nvPr/>
            </p14:nvContentPartPr>
            <p14:xfrm>
              <a:off x="9684813" y="5876333"/>
              <a:ext cx="23400" cy="27000"/>
            </p14:xfrm>
          </p:contentPart>
        </mc:Choice>
        <mc:Fallback xmlns="">
          <p:pic>
            <p:nvPicPr>
              <p:cNvPr id="17" name="Ink 16">
                <a:extLst>
                  <a:ext uri="{FF2B5EF4-FFF2-40B4-BE49-F238E27FC236}">
                    <a16:creationId xmlns:a16="http://schemas.microsoft.com/office/drawing/2014/main" id="{CEDBF990-5C76-4C52-8184-1D42828589E5}"/>
                  </a:ext>
                </a:extLst>
              </p:cNvPr>
              <p:cNvPicPr/>
              <p:nvPr/>
            </p:nvPicPr>
            <p:blipFill>
              <a:blip r:embed="rId18"/>
              <a:stretch>
                <a:fillRect/>
              </a:stretch>
            </p:blipFill>
            <p:spPr>
              <a:xfrm>
                <a:off x="9675813" y="5867693"/>
                <a:ext cx="41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4A333DE9-A141-4820-B18F-03B428659CEA}"/>
                  </a:ext>
                </a:extLst>
              </p14:cNvPr>
              <p14:cNvContentPartPr/>
              <p14:nvPr/>
            </p14:nvContentPartPr>
            <p14:xfrm>
              <a:off x="10161093" y="6052733"/>
              <a:ext cx="24120" cy="47520"/>
            </p14:xfrm>
          </p:contentPart>
        </mc:Choice>
        <mc:Fallback xmlns="">
          <p:pic>
            <p:nvPicPr>
              <p:cNvPr id="18" name="Ink 17">
                <a:extLst>
                  <a:ext uri="{FF2B5EF4-FFF2-40B4-BE49-F238E27FC236}">
                    <a16:creationId xmlns:a16="http://schemas.microsoft.com/office/drawing/2014/main" id="{4A333DE9-A141-4820-B18F-03B428659CEA}"/>
                  </a:ext>
                </a:extLst>
              </p:cNvPr>
              <p:cNvPicPr/>
              <p:nvPr/>
            </p:nvPicPr>
            <p:blipFill>
              <a:blip r:embed="rId20"/>
              <a:stretch>
                <a:fillRect/>
              </a:stretch>
            </p:blipFill>
            <p:spPr>
              <a:xfrm>
                <a:off x="10152453" y="6043733"/>
                <a:ext cx="41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152204E6-66EB-4280-9C4D-19336DAF9AA3}"/>
                  </a:ext>
                </a:extLst>
              </p14:cNvPr>
              <p14:cNvContentPartPr/>
              <p14:nvPr/>
            </p14:nvContentPartPr>
            <p14:xfrm>
              <a:off x="10144173" y="6041213"/>
              <a:ext cx="24840" cy="16200"/>
            </p14:xfrm>
          </p:contentPart>
        </mc:Choice>
        <mc:Fallback xmlns="">
          <p:pic>
            <p:nvPicPr>
              <p:cNvPr id="28" name="Ink 27">
                <a:extLst>
                  <a:ext uri="{FF2B5EF4-FFF2-40B4-BE49-F238E27FC236}">
                    <a16:creationId xmlns:a16="http://schemas.microsoft.com/office/drawing/2014/main" id="{152204E6-66EB-4280-9C4D-19336DAF9AA3}"/>
                  </a:ext>
                </a:extLst>
              </p:cNvPr>
              <p:cNvPicPr/>
              <p:nvPr/>
            </p:nvPicPr>
            <p:blipFill>
              <a:blip r:embed="rId22"/>
              <a:stretch>
                <a:fillRect/>
              </a:stretch>
            </p:blipFill>
            <p:spPr>
              <a:xfrm>
                <a:off x="10135533" y="6032213"/>
                <a:ext cx="42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Ink 30">
                <a:extLst>
                  <a:ext uri="{FF2B5EF4-FFF2-40B4-BE49-F238E27FC236}">
                    <a16:creationId xmlns:a16="http://schemas.microsoft.com/office/drawing/2014/main" id="{88AFD9D7-AF8C-4A9D-A154-02C502E96B4B}"/>
                  </a:ext>
                </a:extLst>
              </p14:cNvPr>
              <p14:cNvContentPartPr/>
              <p14:nvPr/>
            </p14:nvContentPartPr>
            <p14:xfrm>
              <a:off x="10610013" y="6366653"/>
              <a:ext cx="36000" cy="41400"/>
            </p14:xfrm>
          </p:contentPart>
        </mc:Choice>
        <mc:Fallback xmlns="">
          <p:pic>
            <p:nvPicPr>
              <p:cNvPr id="31" name="Ink 30">
                <a:extLst>
                  <a:ext uri="{FF2B5EF4-FFF2-40B4-BE49-F238E27FC236}">
                    <a16:creationId xmlns:a16="http://schemas.microsoft.com/office/drawing/2014/main" id="{88AFD9D7-AF8C-4A9D-A154-02C502E96B4B}"/>
                  </a:ext>
                </a:extLst>
              </p:cNvPr>
              <p:cNvPicPr/>
              <p:nvPr/>
            </p:nvPicPr>
            <p:blipFill>
              <a:blip r:embed="rId24"/>
              <a:stretch>
                <a:fillRect/>
              </a:stretch>
            </p:blipFill>
            <p:spPr>
              <a:xfrm>
                <a:off x="10601013" y="6357653"/>
                <a:ext cx="53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0366894D-D8B3-4FC7-B446-6E44329B327F}"/>
                  </a:ext>
                </a:extLst>
              </p14:cNvPr>
              <p14:cNvContentPartPr/>
              <p14:nvPr/>
            </p14:nvContentPartPr>
            <p14:xfrm>
              <a:off x="11088453" y="5797133"/>
              <a:ext cx="22680" cy="26280"/>
            </p14:xfrm>
          </p:contentPart>
        </mc:Choice>
        <mc:Fallback xmlns="">
          <p:pic>
            <p:nvPicPr>
              <p:cNvPr id="32" name="Ink 31">
                <a:extLst>
                  <a:ext uri="{FF2B5EF4-FFF2-40B4-BE49-F238E27FC236}">
                    <a16:creationId xmlns:a16="http://schemas.microsoft.com/office/drawing/2014/main" id="{0366894D-D8B3-4FC7-B446-6E44329B327F}"/>
                  </a:ext>
                </a:extLst>
              </p:cNvPr>
              <p:cNvPicPr/>
              <p:nvPr/>
            </p:nvPicPr>
            <p:blipFill>
              <a:blip r:embed="rId26"/>
              <a:stretch>
                <a:fillRect/>
              </a:stretch>
            </p:blipFill>
            <p:spPr>
              <a:xfrm>
                <a:off x="11079813" y="5788493"/>
                <a:ext cx="40320" cy="43920"/>
              </a:xfrm>
              <a:prstGeom prst="rect">
                <a:avLst/>
              </a:prstGeom>
            </p:spPr>
          </p:pic>
        </mc:Fallback>
      </mc:AlternateContent>
      <p:grpSp>
        <p:nvGrpSpPr>
          <p:cNvPr id="35" name="Group 34">
            <a:extLst>
              <a:ext uri="{FF2B5EF4-FFF2-40B4-BE49-F238E27FC236}">
                <a16:creationId xmlns:a16="http://schemas.microsoft.com/office/drawing/2014/main" id="{AB3387B7-A437-4548-AE65-F345CDEEFCB6}"/>
              </a:ext>
            </a:extLst>
          </p:cNvPr>
          <p:cNvGrpSpPr/>
          <p:nvPr/>
        </p:nvGrpSpPr>
        <p:grpSpPr>
          <a:xfrm>
            <a:off x="11526933" y="5000453"/>
            <a:ext cx="39960" cy="47880"/>
            <a:chOff x="11526933" y="5000453"/>
            <a:chExt cx="39960" cy="47880"/>
          </a:xfrm>
        </p:grpSpPr>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2719BDB7-F5B5-474F-BA91-9C13A6C728D2}"/>
                    </a:ext>
                  </a:extLst>
                </p14:cNvPr>
                <p14:cNvContentPartPr/>
                <p14:nvPr/>
              </p14:nvContentPartPr>
              <p14:xfrm>
                <a:off x="11534493" y="5000453"/>
                <a:ext cx="28440" cy="38160"/>
              </p14:xfrm>
            </p:contentPart>
          </mc:Choice>
          <mc:Fallback xmlns="">
            <p:pic>
              <p:nvPicPr>
                <p:cNvPr id="33" name="Ink 32">
                  <a:extLst>
                    <a:ext uri="{FF2B5EF4-FFF2-40B4-BE49-F238E27FC236}">
                      <a16:creationId xmlns:a16="http://schemas.microsoft.com/office/drawing/2014/main" id="{2719BDB7-F5B5-474F-BA91-9C13A6C728D2}"/>
                    </a:ext>
                  </a:extLst>
                </p:cNvPr>
                <p:cNvPicPr/>
                <p:nvPr/>
              </p:nvPicPr>
              <p:blipFill>
                <a:blip r:embed="rId28"/>
                <a:stretch>
                  <a:fillRect/>
                </a:stretch>
              </p:blipFill>
              <p:spPr>
                <a:xfrm>
                  <a:off x="11525853" y="4991813"/>
                  <a:ext cx="46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k 33">
                  <a:extLst>
                    <a:ext uri="{FF2B5EF4-FFF2-40B4-BE49-F238E27FC236}">
                      <a16:creationId xmlns:a16="http://schemas.microsoft.com/office/drawing/2014/main" id="{6EAED106-2709-4242-B980-8AABB7452525}"/>
                    </a:ext>
                  </a:extLst>
                </p14:cNvPr>
                <p14:cNvContentPartPr/>
                <p14:nvPr/>
              </p14:nvContentPartPr>
              <p14:xfrm>
                <a:off x="11526933" y="5004773"/>
                <a:ext cx="39960" cy="43560"/>
              </p14:xfrm>
            </p:contentPart>
          </mc:Choice>
          <mc:Fallback xmlns="">
            <p:pic>
              <p:nvPicPr>
                <p:cNvPr id="34" name="Ink 33">
                  <a:extLst>
                    <a:ext uri="{FF2B5EF4-FFF2-40B4-BE49-F238E27FC236}">
                      <a16:creationId xmlns:a16="http://schemas.microsoft.com/office/drawing/2014/main" id="{6EAED106-2709-4242-B980-8AABB7452525}"/>
                    </a:ext>
                  </a:extLst>
                </p:cNvPr>
                <p:cNvPicPr/>
                <p:nvPr/>
              </p:nvPicPr>
              <p:blipFill>
                <a:blip r:embed="rId30"/>
                <a:stretch>
                  <a:fillRect/>
                </a:stretch>
              </p:blipFill>
              <p:spPr>
                <a:xfrm>
                  <a:off x="11517933" y="4995773"/>
                  <a:ext cx="5760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6" name="Ink 35">
                <a:extLst>
                  <a:ext uri="{FF2B5EF4-FFF2-40B4-BE49-F238E27FC236}">
                    <a16:creationId xmlns:a16="http://schemas.microsoft.com/office/drawing/2014/main" id="{7EA74B41-94CA-46C9-AC67-BA37FD64E997}"/>
                  </a:ext>
                </a:extLst>
              </p14:cNvPr>
              <p14:cNvContentPartPr/>
              <p14:nvPr/>
            </p14:nvContentPartPr>
            <p14:xfrm>
              <a:off x="11094933" y="5779853"/>
              <a:ext cx="35640" cy="34920"/>
            </p14:xfrm>
          </p:contentPart>
        </mc:Choice>
        <mc:Fallback xmlns="">
          <p:pic>
            <p:nvPicPr>
              <p:cNvPr id="36" name="Ink 35">
                <a:extLst>
                  <a:ext uri="{FF2B5EF4-FFF2-40B4-BE49-F238E27FC236}">
                    <a16:creationId xmlns:a16="http://schemas.microsoft.com/office/drawing/2014/main" id="{7EA74B41-94CA-46C9-AC67-BA37FD64E997}"/>
                  </a:ext>
                </a:extLst>
              </p:cNvPr>
              <p:cNvPicPr/>
              <p:nvPr/>
            </p:nvPicPr>
            <p:blipFill>
              <a:blip r:embed="rId32"/>
              <a:stretch>
                <a:fillRect/>
              </a:stretch>
            </p:blipFill>
            <p:spPr>
              <a:xfrm>
                <a:off x="11086293" y="5771213"/>
                <a:ext cx="53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Ink 36">
                <a:extLst>
                  <a:ext uri="{FF2B5EF4-FFF2-40B4-BE49-F238E27FC236}">
                    <a16:creationId xmlns:a16="http://schemas.microsoft.com/office/drawing/2014/main" id="{959FB2D0-FD29-45FC-9382-82F58D0FCC5E}"/>
                  </a:ext>
                </a:extLst>
              </p14:cNvPr>
              <p14:cNvContentPartPr/>
              <p14:nvPr/>
            </p14:nvContentPartPr>
            <p14:xfrm>
              <a:off x="10616493" y="6353693"/>
              <a:ext cx="16200" cy="33480"/>
            </p14:xfrm>
          </p:contentPart>
        </mc:Choice>
        <mc:Fallback xmlns="">
          <p:pic>
            <p:nvPicPr>
              <p:cNvPr id="37" name="Ink 36">
                <a:extLst>
                  <a:ext uri="{FF2B5EF4-FFF2-40B4-BE49-F238E27FC236}">
                    <a16:creationId xmlns:a16="http://schemas.microsoft.com/office/drawing/2014/main" id="{959FB2D0-FD29-45FC-9382-82F58D0FCC5E}"/>
                  </a:ext>
                </a:extLst>
              </p:cNvPr>
              <p:cNvPicPr/>
              <p:nvPr/>
            </p:nvPicPr>
            <p:blipFill>
              <a:blip r:embed="rId34"/>
              <a:stretch>
                <a:fillRect/>
              </a:stretch>
            </p:blipFill>
            <p:spPr>
              <a:xfrm>
                <a:off x="10607493" y="6344693"/>
                <a:ext cx="33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Ink 37">
                <a:extLst>
                  <a:ext uri="{FF2B5EF4-FFF2-40B4-BE49-F238E27FC236}">
                    <a16:creationId xmlns:a16="http://schemas.microsoft.com/office/drawing/2014/main" id="{48CF494E-FE46-49DF-9AA5-F5023E41DEF7}"/>
                  </a:ext>
                </a:extLst>
              </p14:cNvPr>
              <p14:cNvContentPartPr/>
              <p14:nvPr/>
            </p14:nvContentPartPr>
            <p14:xfrm>
              <a:off x="10144173" y="6022853"/>
              <a:ext cx="32760" cy="20520"/>
            </p14:xfrm>
          </p:contentPart>
        </mc:Choice>
        <mc:Fallback xmlns="">
          <p:pic>
            <p:nvPicPr>
              <p:cNvPr id="38" name="Ink 37">
                <a:extLst>
                  <a:ext uri="{FF2B5EF4-FFF2-40B4-BE49-F238E27FC236}">
                    <a16:creationId xmlns:a16="http://schemas.microsoft.com/office/drawing/2014/main" id="{48CF494E-FE46-49DF-9AA5-F5023E41DEF7}"/>
                  </a:ext>
                </a:extLst>
              </p:cNvPr>
              <p:cNvPicPr/>
              <p:nvPr/>
            </p:nvPicPr>
            <p:blipFill>
              <a:blip r:embed="rId36"/>
              <a:stretch>
                <a:fillRect/>
              </a:stretch>
            </p:blipFill>
            <p:spPr>
              <a:xfrm>
                <a:off x="10135533" y="6014213"/>
                <a:ext cx="50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A64CD9A4-10FF-4157-B82A-57BBEC377718}"/>
                  </a:ext>
                </a:extLst>
              </p14:cNvPr>
              <p14:cNvContentPartPr/>
              <p14:nvPr/>
            </p14:nvContentPartPr>
            <p14:xfrm>
              <a:off x="9230853" y="6084053"/>
              <a:ext cx="20880" cy="29160"/>
            </p14:xfrm>
          </p:contentPart>
        </mc:Choice>
        <mc:Fallback xmlns="">
          <p:pic>
            <p:nvPicPr>
              <p:cNvPr id="39" name="Ink 38">
                <a:extLst>
                  <a:ext uri="{FF2B5EF4-FFF2-40B4-BE49-F238E27FC236}">
                    <a16:creationId xmlns:a16="http://schemas.microsoft.com/office/drawing/2014/main" id="{A64CD9A4-10FF-4157-B82A-57BBEC377718}"/>
                  </a:ext>
                </a:extLst>
              </p:cNvPr>
              <p:cNvPicPr/>
              <p:nvPr/>
            </p:nvPicPr>
            <p:blipFill>
              <a:blip r:embed="rId38"/>
              <a:stretch>
                <a:fillRect/>
              </a:stretch>
            </p:blipFill>
            <p:spPr>
              <a:xfrm>
                <a:off x="9222213" y="6075053"/>
                <a:ext cx="38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id="{ACF12A44-399B-4D19-A0D9-BB83B04D7595}"/>
                  </a:ext>
                </a:extLst>
              </p14:cNvPr>
              <p14:cNvContentPartPr/>
              <p14:nvPr/>
            </p14:nvContentPartPr>
            <p14:xfrm>
              <a:off x="9229773" y="6079733"/>
              <a:ext cx="22680" cy="37080"/>
            </p14:xfrm>
          </p:contentPart>
        </mc:Choice>
        <mc:Fallback xmlns="">
          <p:pic>
            <p:nvPicPr>
              <p:cNvPr id="40" name="Ink 39">
                <a:extLst>
                  <a:ext uri="{FF2B5EF4-FFF2-40B4-BE49-F238E27FC236}">
                    <a16:creationId xmlns:a16="http://schemas.microsoft.com/office/drawing/2014/main" id="{ACF12A44-399B-4D19-A0D9-BB83B04D7595}"/>
                  </a:ext>
                </a:extLst>
              </p:cNvPr>
              <p:cNvPicPr/>
              <p:nvPr/>
            </p:nvPicPr>
            <p:blipFill>
              <a:blip r:embed="rId40"/>
              <a:stretch>
                <a:fillRect/>
              </a:stretch>
            </p:blipFill>
            <p:spPr>
              <a:xfrm>
                <a:off x="9221133" y="6070733"/>
                <a:ext cx="40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id="{0CDA73EC-E51D-4FCC-B1C3-F5C29496E135}"/>
                  </a:ext>
                </a:extLst>
              </p14:cNvPr>
              <p14:cNvContentPartPr/>
              <p14:nvPr/>
            </p14:nvContentPartPr>
            <p14:xfrm>
              <a:off x="8308173" y="3941693"/>
              <a:ext cx="35640" cy="44280"/>
            </p14:xfrm>
          </p:contentPart>
        </mc:Choice>
        <mc:Fallback xmlns="">
          <p:pic>
            <p:nvPicPr>
              <p:cNvPr id="41" name="Ink 40">
                <a:extLst>
                  <a:ext uri="{FF2B5EF4-FFF2-40B4-BE49-F238E27FC236}">
                    <a16:creationId xmlns:a16="http://schemas.microsoft.com/office/drawing/2014/main" id="{0CDA73EC-E51D-4FCC-B1C3-F5C29496E135}"/>
                  </a:ext>
                </a:extLst>
              </p:cNvPr>
              <p:cNvPicPr/>
              <p:nvPr/>
            </p:nvPicPr>
            <p:blipFill>
              <a:blip r:embed="rId42"/>
              <a:stretch>
                <a:fillRect/>
              </a:stretch>
            </p:blipFill>
            <p:spPr>
              <a:xfrm>
                <a:off x="8299533" y="3932693"/>
                <a:ext cx="53280" cy="61920"/>
              </a:xfrm>
              <a:prstGeom prst="rect">
                <a:avLst/>
              </a:prstGeom>
            </p:spPr>
          </p:pic>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BADB888-B39C-4FFD-8154-0256DE773963}"/>
                  </a:ext>
                </a:extLst>
              </p:cNvPr>
              <p:cNvSpPr txBox="1"/>
              <p:nvPr/>
            </p:nvSpPr>
            <p:spPr>
              <a:xfrm>
                <a:off x="3518677" y="3404816"/>
                <a:ext cx="214308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V</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ref</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𝐵</m:t>
                        </m:r>
                        <m:r>
                          <a:rPr lang="en-US" sz="2400" b="0" i="1" smtClean="0">
                            <a:latin typeface="Cambria Math" panose="02040503050406030204" pitchFamily="18" charset="0"/>
                          </a:rPr>
                          <m:t>−1</m:t>
                        </m:r>
                      </m:sup>
                    </m:sSup>
                  </m:oMath>
                </a14:m>
                <a:endParaRPr lang="en-US" sz="2400" i="1" dirty="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7BADB888-B39C-4FFD-8154-0256DE773963}"/>
                  </a:ext>
                </a:extLst>
              </p:cNvPr>
              <p:cNvSpPr txBox="1">
                <a:spLocks noRot="1" noChangeAspect="1" noMove="1" noResize="1" noEditPoints="1" noAdjustHandles="1" noChangeArrowheads="1" noChangeShapeType="1" noTextEdit="1"/>
              </p:cNvSpPr>
              <p:nvPr/>
            </p:nvSpPr>
            <p:spPr>
              <a:xfrm>
                <a:off x="3518677" y="3404816"/>
                <a:ext cx="2143087" cy="461665"/>
              </a:xfrm>
              <a:prstGeom prst="rect">
                <a:avLst/>
              </a:prstGeom>
              <a:blipFill>
                <a:blip r:embed="rId43"/>
                <a:stretch>
                  <a:fillRect l="-4261" t="-12000"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92BC668-4502-4484-86E6-93F2A70803BD}"/>
                  </a:ext>
                </a:extLst>
              </p:cNvPr>
              <p:cNvSpPr txBox="1"/>
              <p:nvPr/>
            </p:nvSpPr>
            <p:spPr>
              <a:xfrm>
                <a:off x="2470316" y="6177220"/>
                <a:ext cx="2021259"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sym typeface="Symbol" panose="05050102010706020507" pitchFamily="18" charset="2"/>
                  </a:rPr>
                  <a:t>Q</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e</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V</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ref</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𝐵</m:t>
                        </m:r>
                      </m:sup>
                    </m:sSup>
                  </m:oMath>
                </a14:m>
                <a:endParaRPr lang="en-US" sz="2400" i="1" dirty="0">
                  <a:latin typeface="Times New Roman" panose="020206030504050203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992BC668-4502-4484-86E6-93F2A70803BD}"/>
                  </a:ext>
                </a:extLst>
              </p:cNvPr>
              <p:cNvSpPr txBox="1">
                <a:spLocks noRot="1" noChangeAspect="1" noMove="1" noResize="1" noEditPoints="1" noAdjustHandles="1" noChangeArrowheads="1" noChangeShapeType="1" noTextEdit="1"/>
              </p:cNvSpPr>
              <p:nvPr/>
            </p:nvSpPr>
            <p:spPr>
              <a:xfrm>
                <a:off x="2470316" y="6177220"/>
                <a:ext cx="2021259" cy="461665"/>
              </a:xfrm>
              <a:prstGeom prst="rect">
                <a:avLst/>
              </a:prstGeom>
              <a:blipFill>
                <a:blip r:embed="rId44"/>
                <a:stretch>
                  <a:fillRect l="-4518"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174468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3.6 Analog to Digital Conversion</a:t>
            </a:r>
          </a:p>
        </p:txBody>
      </p:sp>
      <p:sp>
        <p:nvSpPr>
          <p:cNvPr id="15" name="Rectangle 14"/>
          <p:cNvSpPr/>
          <p:nvPr/>
        </p:nvSpPr>
        <p:spPr>
          <a:xfrm>
            <a:off x="167952" y="1144126"/>
            <a:ext cx="425475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Pulse Code Modulation (PCM)</a:t>
            </a:r>
          </a:p>
        </p:txBody>
      </p:sp>
      <p:pic>
        <p:nvPicPr>
          <p:cNvPr id="30"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04" y="1975123"/>
            <a:ext cx="4819288" cy="481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6096000" y="1975123"/>
            <a:ext cx="5973538" cy="3937377"/>
            <a:chOff x="6096000" y="3701286"/>
            <a:chExt cx="5973538" cy="3063408"/>
          </a:xfrm>
        </p:grpSpPr>
        <p:pic>
          <p:nvPicPr>
            <p:cNvPr id="32" name="Picture 5" descr="fig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701286"/>
              <a:ext cx="5973538" cy="306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p:nvPr/>
          </p:nvCxnSpPr>
          <p:spPr>
            <a:xfrm>
              <a:off x="6316824" y="5232990"/>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316824" y="4890868"/>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16824" y="4582956"/>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316824" y="4256386"/>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19932" y="6477078"/>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19932" y="6134956"/>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319932" y="5827044"/>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319932" y="5500474"/>
              <a:ext cx="18661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flipV="1">
            <a:off x="4562669" y="5542829"/>
            <a:ext cx="1716833" cy="951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755502" y="3943811"/>
            <a:ext cx="1486678" cy="367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736841" y="2571542"/>
            <a:ext cx="1505339" cy="1170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402424" y="6303711"/>
            <a:ext cx="5234474"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Data Transmission = 3 </a:t>
            </a:r>
            <a:r>
              <a:rPr lang="en-US" sz="2400" i="1" dirty="0">
                <a:latin typeface="Times New Roman" panose="02020603050405020304" pitchFamily="18" charset="0"/>
                <a:cs typeface="Times New Roman" panose="02020603050405020304" pitchFamily="18" charset="0"/>
              </a:rPr>
              <a:t>F</a:t>
            </a:r>
            <a:r>
              <a:rPr lang="en-US" sz="2400" i="1" baseline="-25000"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bits/sec</a:t>
            </a:r>
            <a:endParaRPr lang="en-US" sz="2400"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598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Digitizing Voice and Audio</a:t>
            </a:r>
          </a:p>
        </p:txBody>
      </p:sp>
      <p:sp>
        <p:nvSpPr>
          <p:cNvPr id="15" name="Rectangle 14"/>
          <p:cNvSpPr/>
          <p:nvPr/>
        </p:nvSpPr>
        <p:spPr>
          <a:xfrm>
            <a:off x="167952" y="1144126"/>
            <a:ext cx="7567126"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Telephone Communication:</a:t>
            </a:r>
          </a:p>
          <a:p>
            <a:r>
              <a:rPr lang="en-US" sz="2400" dirty="0">
                <a:latin typeface="Times New Roman" panose="02020603050405020304" pitchFamily="18" charset="0"/>
                <a:cs typeface="Times New Roman" panose="02020603050405020304" pitchFamily="18" charset="0"/>
              </a:rPr>
              <a:t>   Sampling Rate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8000 samples/sec</a:t>
            </a:r>
          </a:p>
          <a:p>
            <a:r>
              <a:rPr lang="en-US" sz="2400" dirty="0">
                <a:latin typeface="Times New Roman" panose="02020603050405020304" pitchFamily="18" charset="0"/>
                <a:cs typeface="Times New Roman" panose="02020603050405020304" pitchFamily="18" charset="0"/>
              </a:rPr>
              <a:t>   Number of bits = 7 bits/sample</a:t>
            </a:r>
          </a:p>
          <a:p>
            <a:r>
              <a:rPr lang="en-US" sz="2400" dirty="0">
                <a:latin typeface="Times New Roman" panose="02020603050405020304" pitchFamily="18" charset="0"/>
                <a:cs typeface="Times New Roman" panose="02020603050405020304" pitchFamily="18" charset="0"/>
              </a:rPr>
              <a:t>   Data transmission = 8000*7 = 56000 bits/sec (56 kbps) </a:t>
            </a:r>
          </a:p>
        </p:txBody>
      </p:sp>
      <p:sp>
        <p:nvSpPr>
          <p:cNvPr id="21" name="Rectangle 20"/>
          <p:cNvSpPr/>
          <p:nvPr/>
        </p:nvSpPr>
        <p:spPr>
          <a:xfrm>
            <a:off x="167952" y="2838875"/>
            <a:ext cx="8584162"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Music:</a:t>
            </a:r>
          </a:p>
          <a:p>
            <a:r>
              <a:rPr lang="en-US" sz="2400" dirty="0">
                <a:latin typeface="Times New Roman" panose="02020603050405020304" pitchFamily="18" charset="0"/>
                <a:cs typeface="Times New Roman" panose="02020603050405020304" pitchFamily="18" charset="0"/>
              </a:rPr>
              <a:t>   Sampling Rate </a:t>
            </a:r>
            <a:r>
              <a:rPr lang="en-US" sz="2400" i="1"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44100 samples/sec</a:t>
            </a:r>
          </a:p>
          <a:p>
            <a:r>
              <a:rPr lang="en-US" sz="2400" dirty="0">
                <a:latin typeface="Times New Roman" panose="02020603050405020304" pitchFamily="18" charset="0"/>
                <a:cs typeface="Times New Roman" panose="02020603050405020304" pitchFamily="18" charset="0"/>
              </a:rPr>
              <a:t>   Number of bits = 16 bits/sample</a:t>
            </a:r>
          </a:p>
          <a:p>
            <a:r>
              <a:rPr lang="en-US" sz="2400" dirty="0">
                <a:latin typeface="Times New Roman" panose="02020603050405020304" pitchFamily="18" charset="0"/>
                <a:cs typeface="Times New Roman" panose="02020603050405020304" pitchFamily="18" charset="0"/>
              </a:rPr>
              <a:t>   Data transmission = 44100*16 = 1.4 million bits/sec (1.4 Mbps)</a:t>
            </a:r>
          </a:p>
        </p:txBody>
      </p:sp>
      <mc:AlternateContent xmlns:mc="http://schemas.openxmlformats.org/markup-compatibility/2006" xmlns:a14="http://schemas.microsoft.com/office/drawing/2010/main">
        <mc:Choice Requires="a14">
          <p:sp>
            <p:nvSpPr>
              <p:cNvPr id="6" name="Rectangle 5"/>
              <p:cNvSpPr/>
              <p:nvPr/>
            </p:nvSpPr>
            <p:spPr>
              <a:xfrm>
                <a:off x="257971" y="4416506"/>
                <a:ext cx="11762793" cy="2308324"/>
              </a:xfrm>
              <a:prstGeom prst="rect">
                <a:avLst/>
              </a:prstGeom>
            </p:spPr>
            <p:txBody>
              <a:bodyPr wrap="square">
                <a:spAutoFit/>
              </a:bodyPr>
              <a:lstStyle/>
              <a:p>
                <a:r>
                  <a:rPr lang="en-US" sz="2400" dirty="0">
                    <a:solidFill>
                      <a:srgbClr val="0000FF"/>
                    </a:solidFill>
                  </a:rPr>
                  <a:t>Example</a:t>
                </a:r>
              </a:p>
              <a:p>
                <a:r>
                  <a:rPr lang="en-US" sz="2400" dirty="0">
                    <a:latin typeface="Times New Roman" panose="02020603050405020304" pitchFamily="18" charset="0"/>
                    <a:cs typeface="Times New Roman" panose="02020603050405020304" pitchFamily="18" charset="0"/>
                  </a:rPr>
                  <a:t>A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bandlimited to 3 kHz is sampled at a rate </a:t>
                </a:r>
                <a14:m>
                  <m:oMath xmlns:m="http://schemas.openxmlformats.org/officeDocument/2006/math">
                    <m:r>
                      <a:rPr lang="en-US" sz="2400" b="0" i="1" smtClean="0">
                        <a:latin typeface="Cambria Math" panose="02040503050406030204" pitchFamily="18" charset="0"/>
                      </a:rPr>
                      <m:t>30</m:t>
                    </m:r>
                  </m:oMath>
                </a14:m>
                <a:r>
                  <a:rPr lang="en-US" sz="2400" dirty="0">
                    <a:latin typeface="Times New Roman" panose="02020603050405020304" pitchFamily="18" charset="0"/>
                    <a:cs typeface="Times New Roman" panose="02020603050405020304" pitchFamily="18" charset="0"/>
                  </a:rPr>
                  <a:t>% higher than the </a:t>
                </a:r>
                <a:r>
                  <a:rPr lang="en-US" sz="2400" dirty="0" err="1">
                    <a:latin typeface="Times New Roman" panose="02020603050405020304" pitchFamily="18" charset="0"/>
                    <a:cs typeface="Times New Roman" panose="02020603050405020304" pitchFamily="18" charset="0"/>
                  </a:rPr>
                  <a:t>Nyquist</a:t>
                </a:r>
                <a:r>
                  <a:rPr lang="en-US" sz="2400" dirty="0">
                    <a:latin typeface="Times New Roman" panose="02020603050405020304" pitchFamily="18" charset="0"/>
                    <a:cs typeface="Times New Roman" panose="02020603050405020304" pitchFamily="18" charset="0"/>
                  </a:rPr>
                  <a:t> rate. The maximum acceptable error in the sample amplitude (the maximum error due to quantization) is 0.5% of the peak amplitude </a:t>
                </a:r>
                <a:r>
                  <a:rPr lang="en-US" sz="2400" i="1" dirty="0" err="1">
                    <a:latin typeface="Times New Roman" panose="02020603050405020304" pitchFamily="18" charset="0"/>
                    <a:cs typeface="Times New Roman" panose="02020603050405020304" pitchFamily="18" charset="0"/>
                  </a:rPr>
                  <a:t>V</a:t>
                </a:r>
                <a:r>
                  <a:rPr lang="en-US" sz="2400" baseline="-25000" dirty="0" err="1">
                    <a:latin typeface="Times New Roman" panose="02020603050405020304" pitchFamily="18" charset="0"/>
                    <a:cs typeface="Times New Roman" panose="02020603050405020304" pitchFamily="18" charset="0"/>
                  </a:rPr>
                  <a:t>ref</a:t>
                </a:r>
                <a:r>
                  <a:rPr lang="en-US" sz="2400" dirty="0">
                    <a:latin typeface="Times New Roman" panose="02020603050405020304" pitchFamily="18" charset="0"/>
                    <a:cs typeface="Times New Roman" panose="02020603050405020304" pitchFamily="18" charset="0"/>
                  </a:rPr>
                  <a:t> . The quantized samples are binary coded. Find the required sampling rate, the number of bits required to encode each sample, and the bit rate of the resulting PCM signal.</a:t>
                </a:r>
              </a:p>
            </p:txBody>
          </p:sp>
        </mc:Choice>
        <mc:Fallback xmlns="">
          <p:sp>
            <p:nvSpPr>
              <p:cNvPr id="6" name="Rectangle 5"/>
              <p:cNvSpPr>
                <a:spLocks noRot="1" noChangeAspect="1" noMove="1" noResize="1" noEditPoints="1" noAdjustHandles="1" noChangeArrowheads="1" noChangeShapeType="1" noTextEdit="1"/>
              </p:cNvSpPr>
              <p:nvPr/>
            </p:nvSpPr>
            <p:spPr>
              <a:xfrm>
                <a:off x="257971" y="4416506"/>
                <a:ext cx="11762793" cy="2308324"/>
              </a:xfrm>
              <a:prstGeom prst="rect">
                <a:avLst/>
              </a:prstGeom>
              <a:blipFill>
                <a:blip r:embed="rId2"/>
                <a:stretch>
                  <a:fillRect l="-777" t="-2111" r="-1347" b="-5013"/>
                </a:stretch>
              </a:blipFill>
            </p:spPr>
            <p:txBody>
              <a:bodyPr/>
              <a:lstStyle/>
              <a:p>
                <a:r>
                  <a:rPr lang="en-US">
                    <a:noFill/>
                  </a:rPr>
                  <a:t> </a:t>
                </a:r>
              </a:p>
            </p:txBody>
          </p:sp>
        </mc:Fallback>
      </mc:AlternateContent>
    </p:spTree>
    <p:extLst>
      <p:ext uri="{BB962C8B-B14F-4D97-AF65-F5344CB8AC3E}">
        <p14:creationId xmlns:p14="http://schemas.microsoft.com/office/powerpoint/2010/main" val="548719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114" y="1307403"/>
            <a:ext cx="297773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Rounding Asymmetric</a:t>
            </a:r>
            <a:endParaRPr lang="en-US" sz="2400" dirty="0"/>
          </a:p>
        </p:txBody>
      </p:sp>
      <p:pic>
        <p:nvPicPr>
          <p:cNvPr id="7" name="Picture 6"/>
          <p:cNvPicPr>
            <a:picLocks noChangeAspect="1"/>
          </p:cNvPicPr>
          <p:nvPr/>
        </p:nvPicPr>
        <p:blipFill>
          <a:blip r:embed="rId2"/>
          <a:stretch>
            <a:fillRect/>
          </a:stretch>
        </p:blipFill>
        <p:spPr>
          <a:xfrm>
            <a:off x="621135" y="1964087"/>
            <a:ext cx="3708571" cy="864004"/>
          </a:xfrm>
          <a:prstGeom prst="rect">
            <a:avLst/>
          </a:prstGeom>
        </p:spPr>
      </p:pic>
      <p:sp>
        <p:nvSpPr>
          <p:cNvPr id="12" name="Rectangle 11"/>
          <p:cNvSpPr/>
          <p:nvPr/>
        </p:nvSpPr>
        <p:spPr>
          <a:xfrm>
            <a:off x="31743" y="34369"/>
            <a:ext cx="5912131" cy="523220"/>
          </a:xfrm>
          <a:prstGeom prst="rect">
            <a:avLst/>
          </a:prstGeom>
        </p:spPr>
        <p:txBody>
          <a:bodyPr wrap="none">
            <a:spAutoFit/>
          </a:bodyPr>
          <a:lstStyle/>
          <a:p>
            <a:r>
              <a:rPr lang="en-US" sz="2800" b="1" dirty="0">
                <a:solidFill>
                  <a:srgbClr val="0000FF"/>
                </a:solidFill>
                <a:latin typeface="Times New Roman" panose="02020603050405020304" pitchFamily="18" charset="0"/>
                <a:cs typeface="Times New Roman" panose="02020603050405020304" pitchFamily="18" charset="0"/>
              </a:rPr>
              <a:t>Asymmetric Quantization Converter </a:t>
            </a:r>
            <a:endParaRPr lang="en-US" sz="2800" b="1" dirty="0">
              <a:solidFill>
                <a:srgbClr val="0000FF"/>
              </a:solidFill>
            </a:endParaRPr>
          </a:p>
        </p:txBody>
      </p:sp>
      <p:sp>
        <p:nvSpPr>
          <p:cNvPr id="46" name="Rectangle 45"/>
          <p:cNvSpPr/>
          <p:nvPr/>
        </p:nvSpPr>
        <p:spPr>
          <a:xfrm>
            <a:off x="31743" y="504992"/>
            <a:ext cx="8848008" cy="446276"/>
          </a:xfrm>
          <a:prstGeom prst="rect">
            <a:avLst/>
          </a:prstGeom>
        </p:spPr>
        <p:txBody>
          <a:bodyPr wrap="square">
            <a:spAutoFit/>
          </a:bodyPr>
          <a:lstStyle/>
          <a:p>
            <a:r>
              <a:rPr lang="en-US" sz="2300" dirty="0">
                <a:latin typeface="Times New Roman" panose="02020603050405020304" pitchFamily="18" charset="0"/>
                <a:cs typeface="Times New Roman" panose="02020603050405020304" pitchFamily="18" charset="0"/>
              </a:rPr>
              <a:t>Zero is included and levels above zero does not equals levels below zero.</a:t>
            </a:r>
            <a:endParaRPr lang="en-US" sz="2300" dirty="0"/>
          </a:p>
        </p:txBody>
      </p:sp>
      <p:pic>
        <p:nvPicPr>
          <p:cNvPr id="14" name="Picture 13">
            <a:extLst>
              <a:ext uri="{FF2B5EF4-FFF2-40B4-BE49-F238E27FC236}">
                <a16:creationId xmlns:a16="http://schemas.microsoft.com/office/drawing/2014/main" id="{180B6B44-E9C6-4718-B254-FBF406DECED5}"/>
              </a:ext>
            </a:extLst>
          </p:cNvPr>
          <p:cNvPicPr>
            <a:picLocks noChangeAspect="1"/>
          </p:cNvPicPr>
          <p:nvPr/>
        </p:nvPicPr>
        <p:blipFill>
          <a:blip r:embed="rId3"/>
          <a:stretch>
            <a:fillRect/>
          </a:stretch>
        </p:blipFill>
        <p:spPr>
          <a:xfrm>
            <a:off x="4807599" y="1130527"/>
            <a:ext cx="3298292" cy="309062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F816E4F-A3CE-4BCE-91BA-D5B7FE78E8EB}"/>
                  </a:ext>
                </a:extLst>
              </p:cNvPr>
              <p:cNvSpPr txBox="1"/>
              <p:nvPr/>
            </p:nvSpPr>
            <p:spPr>
              <a:xfrm>
                <a:off x="747244" y="3029070"/>
                <a:ext cx="1933478" cy="645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𝑞</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d>
                        <m:dPr>
                          <m:begChr m:val="⌊"/>
                          <m:endChr m:val="⌋"/>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 </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𝑥</m:t>
                              </m:r>
                            </m:num>
                            <m:den>
                              <m:r>
                                <a:rPr lang="en-US" sz="2200" b="0" i="1" smtClean="0">
                                  <a:latin typeface="Cambria Math" panose="02040503050406030204" pitchFamily="18" charset="0"/>
                                  <a:ea typeface="Cambria Math" panose="02040503050406030204" pitchFamily="18" charset="0"/>
                                </a:rPr>
                                <m:t>∆</m:t>
                              </m:r>
                            </m:den>
                          </m:f>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m:t>
                              </m:r>
                            </m:num>
                            <m:den>
                              <m:r>
                                <a:rPr lang="en-US" sz="2200" b="0" i="1" smtClean="0">
                                  <a:latin typeface="Cambria Math" panose="02040503050406030204" pitchFamily="18" charset="0"/>
                                  <a:ea typeface="Cambria Math" panose="02040503050406030204" pitchFamily="18" charset="0"/>
                                </a:rPr>
                                <m:t>2</m:t>
                              </m:r>
                            </m:den>
                          </m:f>
                          <m:r>
                            <a:rPr lang="en-US" sz="2200" b="0" i="1" smtClean="0">
                              <a:latin typeface="Cambria Math" panose="02040503050406030204" pitchFamily="18" charset="0"/>
                              <a:ea typeface="Cambria Math" panose="02040503050406030204" pitchFamily="18" charset="0"/>
                            </a:rPr>
                            <m:t> </m:t>
                          </m:r>
                        </m:e>
                      </m:d>
                    </m:oMath>
                  </m:oMathPara>
                </a14:m>
                <a:endParaRPr lang="en-US" sz="2200" dirty="0"/>
              </a:p>
            </p:txBody>
          </p:sp>
        </mc:Choice>
        <mc:Fallback xmlns="">
          <p:sp>
            <p:nvSpPr>
              <p:cNvPr id="2" name="TextBox 1">
                <a:extLst>
                  <a:ext uri="{FF2B5EF4-FFF2-40B4-BE49-F238E27FC236}">
                    <a16:creationId xmlns:a16="http://schemas.microsoft.com/office/drawing/2014/main" id="{9F816E4F-A3CE-4BCE-91BA-D5B7FE78E8EB}"/>
                  </a:ext>
                </a:extLst>
              </p:cNvPr>
              <p:cNvSpPr txBox="1">
                <a:spLocks noRot="1" noChangeAspect="1" noMove="1" noResize="1" noEditPoints="1" noAdjustHandles="1" noChangeArrowheads="1" noChangeShapeType="1" noTextEdit="1"/>
              </p:cNvSpPr>
              <p:nvPr/>
            </p:nvSpPr>
            <p:spPr>
              <a:xfrm>
                <a:off x="747244" y="3029070"/>
                <a:ext cx="1933478" cy="645177"/>
              </a:xfrm>
              <a:prstGeom prst="rect">
                <a:avLst/>
              </a:prstGeom>
              <a:blipFill>
                <a:blip r:embed="rId4"/>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9419ECD3-32F8-4D73-BE0E-D13C31893B15}"/>
              </a:ext>
            </a:extLst>
          </p:cNvPr>
          <p:cNvGrpSpPr/>
          <p:nvPr/>
        </p:nvGrpSpPr>
        <p:grpSpPr>
          <a:xfrm>
            <a:off x="9158494" y="832998"/>
            <a:ext cx="253219" cy="2137650"/>
            <a:chOff x="8524011" y="832997"/>
            <a:chExt cx="253219" cy="2137650"/>
          </a:xfrm>
        </p:grpSpPr>
        <p:cxnSp>
          <p:nvCxnSpPr>
            <p:cNvPr id="48" name="Straight Arrow Connector 47">
              <a:extLst>
                <a:ext uri="{FF2B5EF4-FFF2-40B4-BE49-F238E27FC236}">
                  <a16:creationId xmlns:a16="http://schemas.microsoft.com/office/drawing/2014/main" id="{A10A7A7B-13FC-4EC1-8A45-3AEEE0BD1D13}"/>
                </a:ext>
              </a:extLst>
            </p:cNvPr>
            <p:cNvCxnSpPr/>
            <p:nvPr/>
          </p:nvCxnSpPr>
          <p:spPr>
            <a:xfrm>
              <a:off x="8524011" y="1776160"/>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7496407-849D-486C-95D7-19BE3E36B677}"/>
                </a:ext>
              </a:extLst>
            </p:cNvPr>
            <p:cNvCxnSpPr/>
            <p:nvPr/>
          </p:nvCxnSpPr>
          <p:spPr>
            <a:xfrm>
              <a:off x="8524011" y="1449980"/>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3DE5A40-4382-4359-8CAE-9BFED5E7C48F}"/>
                </a:ext>
              </a:extLst>
            </p:cNvPr>
            <p:cNvCxnSpPr/>
            <p:nvPr/>
          </p:nvCxnSpPr>
          <p:spPr>
            <a:xfrm>
              <a:off x="8524011" y="1148208"/>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C85DEB7-0AAA-4B55-8E0C-D39E4BE0E118}"/>
                </a:ext>
              </a:extLst>
            </p:cNvPr>
            <p:cNvCxnSpPr/>
            <p:nvPr/>
          </p:nvCxnSpPr>
          <p:spPr>
            <a:xfrm>
              <a:off x="8524011" y="832997"/>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11716CA-44D0-47B1-B5F9-7036D3D69036}"/>
                </a:ext>
              </a:extLst>
            </p:cNvPr>
            <p:cNvCxnSpPr/>
            <p:nvPr/>
          </p:nvCxnSpPr>
          <p:spPr>
            <a:xfrm>
              <a:off x="8528159" y="2970647"/>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B4F461-C072-4152-BAE6-61B56F81139C}"/>
                </a:ext>
              </a:extLst>
            </p:cNvPr>
            <p:cNvCxnSpPr/>
            <p:nvPr/>
          </p:nvCxnSpPr>
          <p:spPr>
            <a:xfrm>
              <a:off x="8528159" y="2691122"/>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D367F38-3C63-4289-AAF2-1B44AC0EE192}"/>
                </a:ext>
              </a:extLst>
            </p:cNvPr>
            <p:cNvCxnSpPr/>
            <p:nvPr/>
          </p:nvCxnSpPr>
          <p:spPr>
            <a:xfrm>
              <a:off x="8528159" y="2392364"/>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BFEAE7F-4329-4E4F-A0BD-D81E3D4F0364}"/>
                </a:ext>
              </a:extLst>
            </p:cNvPr>
            <p:cNvCxnSpPr/>
            <p:nvPr/>
          </p:nvCxnSpPr>
          <p:spPr>
            <a:xfrm>
              <a:off x="8528159" y="2070974"/>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F0EFB67-4B31-485B-8212-4637ECB4C12D}"/>
              </a:ext>
            </a:extLst>
          </p:cNvPr>
          <p:cNvGrpSpPr/>
          <p:nvPr/>
        </p:nvGrpSpPr>
        <p:grpSpPr>
          <a:xfrm>
            <a:off x="8983501" y="439100"/>
            <a:ext cx="3016715" cy="2659936"/>
            <a:chOff x="8983501" y="439100"/>
            <a:chExt cx="3016715" cy="2659936"/>
          </a:xfrm>
        </p:grpSpPr>
        <p:cxnSp>
          <p:nvCxnSpPr>
            <p:cNvPr id="57" name="Straight Arrow Connector 56">
              <a:extLst>
                <a:ext uri="{FF2B5EF4-FFF2-40B4-BE49-F238E27FC236}">
                  <a16:creationId xmlns:a16="http://schemas.microsoft.com/office/drawing/2014/main" id="{4E00D909-BA6A-4C21-A6C9-BBD7DB872BA2}"/>
                </a:ext>
              </a:extLst>
            </p:cNvPr>
            <p:cNvCxnSpPr/>
            <p:nvPr/>
          </p:nvCxnSpPr>
          <p:spPr>
            <a:xfrm>
              <a:off x="9310020" y="1772177"/>
              <a:ext cx="2690196" cy="1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4A04CBE-119E-4CA8-BC6E-ECC2FED4E4D0}"/>
                </a:ext>
              </a:extLst>
            </p:cNvPr>
            <p:cNvCxnSpPr/>
            <p:nvPr/>
          </p:nvCxnSpPr>
          <p:spPr>
            <a:xfrm flipH="1">
              <a:off x="8983502" y="528282"/>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AFF02F7-CF42-46F4-B316-05B22FD3B665}"/>
                </a:ext>
              </a:extLst>
            </p:cNvPr>
            <p:cNvCxnSpPr/>
            <p:nvPr/>
          </p:nvCxnSpPr>
          <p:spPr>
            <a:xfrm flipH="1">
              <a:off x="8983502" y="829039"/>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495E53B-A3D5-4FB2-BE9F-3C6342DB8589}"/>
                </a:ext>
              </a:extLst>
            </p:cNvPr>
            <p:cNvCxnSpPr/>
            <p:nvPr/>
          </p:nvCxnSpPr>
          <p:spPr>
            <a:xfrm flipH="1">
              <a:off x="8983502" y="1146502"/>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B453191-0476-4763-86FE-FC4290D7C266}"/>
                </a:ext>
              </a:extLst>
            </p:cNvPr>
            <p:cNvCxnSpPr/>
            <p:nvPr/>
          </p:nvCxnSpPr>
          <p:spPr>
            <a:xfrm flipH="1">
              <a:off x="8983502" y="1447259"/>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FB57639-736F-4FFC-8C8F-346574FBFE4F}"/>
                </a:ext>
              </a:extLst>
            </p:cNvPr>
            <p:cNvCxnSpPr/>
            <p:nvPr/>
          </p:nvCxnSpPr>
          <p:spPr>
            <a:xfrm flipH="1">
              <a:off x="8983502" y="1771802"/>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5D71CAE-86B1-493D-AAEC-6906D5D1328C}"/>
                </a:ext>
              </a:extLst>
            </p:cNvPr>
            <p:cNvCxnSpPr/>
            <p:nvPr/>
          </p:nvCxnSpPr>
          <p:spPr>
            <a:xfrm flipH="1">
              <a:off x="8983502" y="2072559"/>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2E1D34FB-0997-4CE2-A5D8-8DE3778C7551}"/>
                </a:ext>
              </a:extLst>
            </p:cNvPr>
            <p:cNvCxnSpPr/>
            <p:nvPr/>
          </p:nvCxnSpPr>
          <p:spPr>
            <a:xfrm flipH="1">
              <a:off x="8983502" y="2390022"/>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DE2C52B1-460F-4D1A-B137-CE77A4E38729}"/>
                </a:ext>
              </a:extLst>
            </p:cNvPr>
            <p:cNvCxnSpPr/>
            <p:nvPr/>
          </p:nvCxnSpPr>
          <p:spPr>
            <a:xfrm flipH="1">
              <a:off x="8983502" y="2690779"/>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661D5A3C-C1E4-417D-BD08-12CEAB65EF80}"/>
                </a:ext>
              </a:extLst>
            </p:cNvPr>
            <p:cNvCxnSpPr/>
            <p:nvPr/>
          </p:nvCxnSpPr>
          <p:spPr>
            <a:xfrm flipH="1">
              <a:off x="8983501" y="2970650"/>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1FAD71A0-4407-42C3-ABE1-E1C4E44AFB85}"/>
                </a:ext>
              </a:extLst>
            </p:cNvPr>
            <p:cNvCxnSpPr/>
            <p:nvPr/>
          </p:nvCxnSpPr>
          <p:spPr>
            <a:xfrm flipV="1">
              <a:off x="9383694" y="439100"/>
              <a:ext cx="11363" cy="26599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8" name="Freeform 44">
              <a:extLst>
                <a:ext uri="{FF2B5EF4-FFF2-40B4-BE49-F238E27FC236}">
                  <a16:creationId xmlns:a16="http://schemas.microsoft.com/office/drawing/2014/main" id="{45D85AA3-1AC8-4362-A7A5-26540CE908F0}"/>
                </a:ext>
              </a:extLst>
            </p:cNvPr>
            <p:cNvSpPr/>
            <p:nvPr/>
          </p:nvSpPr>
          <p:spPr>
            <a:xfrm>
              <a:off x="9403521" y="655769"/>
              <a:ext cx="2167344" cy="2249176"/>
            </a:xfrm>
            <a:custGeom>
              <a:avLst/>
              <a:gdLst>
                <a:gd name="connsiteX0" fmla="*/ 0 w 2239347"/>
                <a:gd name="connsiteY0" fmla="*/ 746515 h 1521236"/>
                <a:gd name="connsiteX1" fmla="*/ 37323 w 2239347"/>
                <a:gd name="connsiteY1" fmla="*/ 643878 h 1521236"/>
                <a:gd name="connsiteX2" fmla="*/ 55984 w 2239347"/>
                <a:gd name="connsiteY2" fmla="*/ 569233 h 1521236"/>
                <a:gd name="connsiteX3" fmla="*/ 74645 w 2239347"/>
                <a:gd name="connsiteY3" fmla="*/ 541242 h 1521236"/>
                <a:gd name="connsiteX4" fmla="*/ 130629 w 2239347"/>
                <a:gd name="connsiteY4" fmla="*/ 429274 h 1521236"/>
                <a:gd name="connsiteX5" fmla="*/ 149290 w 2239347"/>
                <a:gd name="connsiteY5" fmla="*/ 401282 h 1521236"/>
                <a:gd name="connsiteX6" fmla="*/ 214604 w 2239347"/>
                <a:gd name="connsiteY6" fmla="*/ 326638 h 1521236"/>
                <a:gd name="connsiteX7" fmla="*/ 242596 w 2239347"/>
                <a:gd name="connsiteY7" fmla="*/ 317307 h 1521236"/>
                <a:gd name="connsiteX8" fmla="*/ 307911 w 2239347"/>
                <a:gd name="connsiteY8" fmla="*/ 242662 h 1521236"/>
                <a:gd name="connsiteX9" fmla="*/ 317241 w 2239347"/>
                <a:gd name="connsiteY9" fmla="*/ 214670 h 1521236"/>
                <a:gd name="connsiteX10" fmla="*/ 354564 w 2239347"/>
                <a:gd name="connsiteY10" fmla="*/ 168017 h 1521236"/>
                <a:gd name="connsiteX11" fmla="*/ 382555 w 2239347"/>
                <a:gd name="connsiteY11" fmla="*/ 149356 h 1521236"/>
                <a:gd name="connsiteX12" fmla="*/ 457200 w 2239347"/>
                <a:gd name="connsiteY12" fmla="*/ 93372 h 1521236"/>
                <a:gd name="connsiteX13" fmla="*/ 513184 w 2239347"/>
                <a:gd name="connsiteY13" fmla="*/ 121364 h 1521236"/>
                <a:gd name="connsiteX14" fmla="*/ 522515 w 2239347"/>
                <a:gd name="connsiteY14" fmla="*/ 158686 h 1521236"/>
                <a:gd name="connsiteX15" fmla="*/ 541176 w 2239347"/>
                <a:gd name="connsiteY15" fmla="*/ 186678 h 1521236"/>
                <a:gd name="connsiteX16" fmla="*/ 550506 w 2239347"/>
                <a:gd name="connsiteY16" fmla="*/ 224001 h 1521236"/>
                <a:gd name="connsiteX17" fmla="*/ 569168 w 2239347"/>
                <a:gd name="connsiteY17" fmla="*/ 242662 h 1521236"/>
                <a:gd name="connsiteX18" fmla="*/ 597160 w 2239347"/>
                <a:gd name="connsiteY18" fmla="*/ 335968 h 1521236"/>
                <a:gd name="connsiteX19" fmla="*/ 606490 w 2239347"/>
                <a:gd name="connsiteY19" fmla="*/ 475927 h 1521236"/>
                <a:gd name="connsiteX20" fmla="*/ 625151 w 2239347"/>
                <a:gd name="connsiteY20" fmla="*/ 550572 h 1521236"/>
                <a:gd name="connsiteX21" fmla="*/ 634482 w 2239347"/>
                <a:gd name="connsiteY21" fmla="*/ 597225 h 1521236"/>
                <a:gd name="connsiteX22" fmla="*/ 643813 w 2239347"/>
                <a:gd name="connsiteY22" fmla="*/ 699862 h 1521236"/>
                <a:gd name="connsiteX23" fmla="*/ 653143 w 2239347"/>
                <a:gd name="connsiteY23" fmla="*/ 727854 h 1521236"/>
                <a:gd name="connsiteX24" fmla="*/ 662474 w 2239347"/>
                <a:gd name="connsiteY24" fmla="*/ 765176 h 1521236"/>
                <a:gd name="connsiteX25" fmla="*/ 671804 w 2239347"/>
                <a:gd name="connsiteY25" fmla="*/ 793168 h 1521236"/>
                <a:gd name="connsiteX26" fmla="*/ 681135 w 2239347"/>
                <a:gd name="connsiteY26" fmla="*/ 830491 h 1521236"/>
                <a:gd name="connsiteX27" fmla="*/ 699796 w 2239347"/>
                <a:gd name="connsiteY27" fmla="*/ 858482 h 1521236"/>
                <a:gd name="connsiteX28" fmla="*/ 709127 w 2239347"/>
                <a:gd name="connsiteY28" fmla="*/ 886474 h 1521236"/>
                <a:gd name="connsiteX29" fmla="*/ 765111 w 2239347"/>
                <a:gd name="connsiteY29" fmla="*/ 970450 h 1521236"/>
                <a:gd name="connsiteX30" fmla="*/ 802433 w 2239347"/>
                <a:gd name="connsiteY30" fmla="*/ 1026433 h 1521236"/>
                <a:gd name="connsiteX31" fmla="*/ 821094 w 2239347"/>
                <a:gd name="connsiteY31" fmla="*/ 1045095 h 1521236"/>
                <a:gd name="connsiteX32" fmla="*/ 830425 w 2239347"/>
                <a:gd name="connsiteY32" fmla="*/ 1073086 h 1521236"/>
                <a:gd name="connsiteX33" fmla="*/ 839755 w 2239347"/>
                <a:gd name="connsiteY33" fmla="*/ 1110409 h 1521236"/>
                <a:gd name="connsiteX34" fmla="*/ 858417 w 2239347"/>
                <a:gd name="connsiteY34" fmla="*/ 1129070 h 1521236"/>
                <a:gd name="connsiteX35" fmla="*/ 877078 w 2239347"/>
                <a:gd name="connsiteY35" fmla="*/ 1166393 h 1521236"/>
                <a:gd name="connsiteX36" fmla="*/ 914400 w 2239347"/>
                <a:gd name="connsiteY36" fmla="*/ 1203715 h 1521236"/>
                <a:gd name="connsiteX37" fmla="*/ 961053 w 2239347"/>
                <a:gd name="connsiteY37" fmla="*/ 1259699 h 1521236"/>
                <a:gd name="connsiteX38" fmla="*/ 979715 w 2239347"/>
                <a:gd name="connsiteY38" fmla="*/ 1287691 h 1521236"/>
                <a:gd name="connsiteX39" fmla="*/ 1073021 w 2239347"/>
                <a:gd name="connsiteY39" fmla="*/ 1353005 h 1521236"/>
                <a:gd name="connsiteX40" fmla="*/ 1138335 w 2239347"/>
                <a:gd name="connsiteY40" fmla="*/ 1390327 h 1521236"/>
                <a:gd name="connsiteX41" fmla="*/ 1194319 w 2239347"/>
                <a:gd name="connsiteY41" fmla="*/ 1446311 h 1521236"/>
                <a:gd name="connsiteX42" fmla="*/ 1268964 w 2239347"/>
                <a:gd name="connsiteY42" fmla="*/ 1483633 h 1521236"/>
                <a:gd name="connsiteX43" fmla="*/ 1324947 w 2239347"/>
                <a:gd name="connsiteY43" fmla="*/ 1520956 h 1521236"/>
                <a:gd name="connsiteX44" fmla="*/ 1380931 w 2239347"/>
                <a:gd name="connsiteY44" fmla="*/ 1511625 h 1521236"/>
                <a:gd name="connsiteX45" fmla="*/ 1427584 w 2239347"/>
                <a:gd name="connsiteY45" fmla="*/ 1455642 h 1521236"/>
                <a:gd name="connsiteX46" fmla="*/ 1455576 w 2239347"/>
                <a:gd name="connsiteY46" fmla="*/ 1399658 h 1521236"/>
                <a:gd name="connsiteX47" fmla="*/ 1464906 w 2239347"/>
                <a:gd name="connsiteY47" fmla="*/ 1026433 h 1521236"/>
                <a:gd name="connsiteX48" fmla="*/ 1455576 w 2239347"/>
                <a:gd name="connsiteY48" fmla="*/ 998442 h 1521236"/>
                <a:gd name="connsiteX49" fmla="*/ 1474237 w 2239347"/>
                <a:gd name="connsiteY49" fmla="*/ 914466 h 1521236"/>
                <a:gd name="connsiteX50" fmla="*/ 1511560 w 2239347"/>
                <a:gd name="connsiteY50" fmla="*/ 867813 h 1521236"/>
                <a:gd name="connsiteX51" fmla="*/ 1539551 w 2239347"/>
                <a:gd name="connsiteY51" fmla="*/ 849152 h 1521236"/>
                <a:gd name="connsiteX52" fmla="*/ 1576874 w 2239347"/>
                <a:gd name="connsiteY52" fmla="*/ 802499 h 1521236"/>
                <a:gd name="connsiteX53" fmla="*/ 1586204 w 2239347"/>
                <a:gd name="connsiteY53" fmla="*/ 569233 h 1521236"/>
                <a:gd name="connsiteX54" fmla="*/ 1595535 w 2239347"/>
                <a:gd name="connsiteY54" fmla="*/ 522580 h 1521236"/>
                <a:gd name="connsiteX55" fmla="*/ 1604866 w 2239347"/>
                <a:gd name="connsiteY55" fmla="*/ 485258 h 1521236"/>
                <a:gd name="connsiteX56" fmla="*/ 1651519 w 2239347"/>
                <a:gd name="connsiteY56" fmla="*/ 419944 h 1521236"/>
                <a:gd name="connsiteX57" fmla="*/ 1679511 w 2239347"/>
                <a:gd name="connsiteY57" fmla="*/ 410613 h 1521236"/>
                <a:gd name="connsiteX58" fmla="*/ 1716833 w 2239347"/>
                <a:gd name="connsiteY58" fmla="*/ 391952 h 1521236"/>
                <a:gd name="connsiteX59" fmla="*/ 1754155 w 2239347"/>
                <a:gd name="connsiteY59" fmla="*/ 363960 h 1521236"/>
                <a:gd name="connsiteX60" fmla="*/ 1800809 w 2239347"/>
                <a:gd name="connsiteY60" fmla="*/ 326638 h 1521236"/>
                <a:gd name="connsiteX61" fmla="*/ 1810139 w 2239347"/>
                <a:gd name="connsiteY61" fmla="*/ 298646 h 1521236"/>
                <a:gd name="connsiteX62" fmla="*/ 1884784 w 2239347"/>
                <a:gd name="connsiteY62" fmla="*/ 205340 h 1521236"/>
                <a:gd name="connsiteX63" fmla="*/ 1894115 w 2239347"/>
                <a:gd name="connsiteY63" fmla="*/ 177348 h 1521236"/>
                <a:gd name="connsiteX64" fmla="*/ 1922106 w 2239347"/>
                <a:gd name="connsiteY64" fmla="*/ 168017 h 1521236"/>
                <a:gd name="connsiteX65" fmla="*/ 1987421 w 2239347"/>
                <a:gd name="connsiteY65" fmla="*/ 158686 h 1521236"/>
                <a:gd name="connsiteX66" fmla="*/ 2015413 w 2239347"/>
                <a:gd name="connsiteY66" fmla="*/ 149356 h 1521236"/>
                <a:gd name="connsiteX67" fmla="*/ 2080727 w 2239347"/>
                <a:gd name="connsiteY67" fmla="*/ 74711 h 1521236"/>
                <a:gd name="connsiteX68" fmla="*/ 2136711 w 2239347"/>
                <a:gd name="connsiteY68" fmla="*/ 46719 h 1521236"/>
                <a:gd name="connsiteX69" fmla="*/ 2211355 w 2239347"/>
                <a:gd name="connsiteY69" fmla="*/ 18727 h 1521236"/>
                <a:gd name="connsiteX70" fmla="*/ 2239347 w 2239347"/>
                <a:gd name="connsiteY70" fmla="*/ 66 h 152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239347" h="1521236">
                  <a:moveTo>
                    <a:pt x="0" y="746515"/>
                  </a:moveTo>
                  <a:cubicBezTo>
                    <a:pt x="14312" y="710736"/>
                    <a:pt x="27054" y="681531"/>
                    <a:pt x="37323" y="643878"/>
                  </a:cubicBezTo>
                  <a:cubicBezTo>
                    <a:pt x="43712" y="620450"/>
                    <a:pt x="44658" y="591885"/>
                    <a:pt x="55984" y="569233"/>
                  </a:cubicBezTo>
                  <a:cubicBezTo>
                    <a:pt x="60999" y="559203"/>
                    <a:pt x="70091" y="551489"/>
                    <a:pt x="74645" y="541242"/>
                  </a:cubicBezTo>
                  <a:cubicBezTo>
                    <a:pt x="126153" y="425348"/>
                    <a:pt x="53029" y="545674"/>
                    <a:pt x="130629" y="429274"/>
                  </a:cubicBezTo>
                  <a:lnTo>
                    <a:pt x="149290" y="401282"/>
                  </a:lnTo>
                  <a:cubicBezTo>
                    <a:pt x="164246" y="378847"/>
                    <a:pt x="191213" y="334435"/>
                    <a:pt x="214604" y="326638"/>
                  </a:cubicBezTo>
                  <a:lnTo>
                    <a:pt x="242596" y="317307"/>
                  </a:lnTo>
                  <a:cubicBezTo>
                    <a:pt x="297179" y="262724"/>
                    <a:pt x="277049" y="288953"/>
                    <a:pt x="307911" y="242662"/>
                  </a:cubicBezTo>
                  <a:cubicBezTo>
                    <a:pt x="311021" y="233331"/>
                    <a:pt x="312843" y="223467"/>
                    <a:pt x="317241" y="214670"/>
                  </a:cubicBezTo>
                  <a:cubicBezTo>
                    <a:pt x="325325" y="198502"/>
                    <a:pt x="340098" y="179590"/>
                    <a:pt x="354564" y="168017"/>
                  </a:cubicBezTo>
                  <a:cubicBezTo>
                    <a:pt x="363320" y="161012"/>
                    <a:pt x="374116" y="156740"/>
                    <a:pt x="382555" y="149356"/>
                  </a:cubicBezTo>
                  <a:cubicBezTo>
                    <a:pt x="448534" y="91625"/>
                    <a:pt x="402813" y="111502"/>
                    <a:pt x="457200" y="93372"/>
                  </a:cubicBezTo>
                  <a:cubicBezTo>
                    <a:pt x="475861" y="102703"/>
                    <a:pt x="498431" y="106611"/>
                    <a:pt x="513184" y="121364"/>
                  </a:cubicBezTo>
                  <a:cubicBezTo>
                    <a:pt x="522252" y="130432"/>
                    <a:pt x="517463" y="146899"/>
                    <a:pt x="522515" y="158686"/>
                  </a:cubicBezTo>
                  <a:cubicBezTo>
                    <a:pt x="526932" y="168993"/>
                    <a:pt x="534956" y="177347"/>
                    <a:pt x="541176" y="186678"/>
                  </a:cubicBezTo>
                  <a:cubicBezTo>
                    <a:pt x="544286" y="199119"/>
                    <a:pt x="544771" y="212531"/>
                    <a:pt x="550506" y="224001"/>
                  </a:cubicBezTo>
                  <a:cubicBezTo>
                    <a:pt x="554440" y="231869"/>
                    <a:pt x="565234" y="234794"/>
                    <a:pt x="569168" y="242662"/>
                  </a:cubicBezTo>
                  <a:cubicBezTo>
                    <a:pt x="580524" y="265374"/>
                    <a:pt x="590464" y="309184"/>
                    <a:pt x="597160" y="335968"/>
                  </a:cubicBezTo>
                  <a:cubicBezTo>
                    <a:pt x="600270" y="382621"/>
                    <a:pt x="601838" y="429402"/>
                    <a:pt x="606490" y="475927"/>
                  </a:cubicBezTo>
                  <a:cubicBezTo>
                    <a:pt x="612221" y="533233"/>
                    <a:pt x="614235" y="506909"/>
                    <a:pt x="625151" y="550572"/>
                  </a:cubicBezTo>
                  <a:cubicBezTo>
                    <a:pt x="628997" y="565957"/>
                    <a:pt x="631372" y="581674"/>
                    <a:pt x="634482" y="597225"/>
                  </a:cubicBezTo>
                  <a:cubicBezTo>
                    <a:pt x="637592" y="631437"/>
                    <a:pt x="638955" y="665854"/>
                    <a:pt x="643813" y="699862"/>
                  </a:cubicBezTo>
                  <a:cubicBezTo>
                    <a:pt x="645204" y="709598"/>
                    <a:pt x="650441" y="718397"/>
                    <a:pt x="653143" y="727854"/>
                  </a:cubicBezTo>
                  <a:cubicBezTo>
                    <a:pt x="656666" y="740184"/>
                    <a:pt x="658951" y="752846"/>
                    <a:pt x="662474" y="765176"/>
                  </a:cubicBezTo>
                  <a:cubicBezTo>
                    <a:pt x="665176" y="774633"/>
                    <a:pt x="669102" y="783711"/>
                    <a:pt x="671804" y="793168"/>
                  </a:cubicBezTo>
                  <a:cubicBezTo>
                    <a:pt x="675327" y="805499"/>
                    <a:pt x="676083" y="818704"/>
                    <a:pt x="681135" y="830491"/>
                  </a:cubicBezTo>
                  <a:cubicBezTo>
                    <a:pt x="685552" y="840798"/>
                    <a:pt x="694781" y="848452"/>
                    <a:pt x="699796" y="858482"/>
                  </a:cubicBezTo>
                  <a:cubicBezTo>
                    <a:pt x="704195" y="867279"/>
                    <a:pt x="704351" y="877876"/>
                    <a:pt x="709127" y="886474"/>
                  </a:cubicBezTo>
                  <a:cubicBezTo>
                    <a:pt x="709141" y="886499"/>
                    <a:pt x="755772" y="956442"/>
                    <a:pt x="765111" y="970450"/>
                  </a:cubicBezTo>
                  <a:lnTo>
                    <a:pt x="802433" y="1026433"/>
                  </a:lnTo>
                  <a:lnTo>
                    <a:pt x="821094" y="1045095"/>
                  </a:lnTo>
                  <a:cubicBezTo>
                    <a:pt x="824204" y="1054425"/>
                    <a:pt x="827723" y="1063629"/>
                    <a:pt x="830425" y="1073086"/>
                  </a:cubicBezTo>
                  <a:cubicBezTo>
                    <a:pt x="833948" y="1085416"/>
                    <a:pt x="834020" y="1098939"/>
                    <a:pt x="839755" y="1110409"/>
                  </a:cubicBezTo>
                  <a:cubicBezTo>
                    <a:pt x="843689" y="1118277"/>
                    <a:pt x="852196" y="1122850"/>
                    <a:pt x="858417" y="1129070"/>
                  </a:cubicBezTo>
                  <a:cubicBezTo>
                    <a:pt x="864637" y="1141511"/>
                    <a:pt x="868732" y="1155265"/>
                    <a:pt x="877078" y="1166393"/>
                  </a:cubicBezTo>
                  <a:cubicBezTo>
                    <a:pt x="887634" y="1180468"/>
                    <a:pt x="905075" y="1188796"/>
                    <a:pt x="914400" y="1203715"/>
                  </a:cubicBezTo>
                  <a:cubicBezTo>
                    <a:pt x="954822" y="1268391"/>
                    <a:pt x="882198" y="1220271"/>
                    <a:pt x="961053" y="1259699"/>
                  </a:cubicBezTo>
                  <a:cubicBezTo>
                    <a:pt x="967274" y="1269030"/>
                    <a:pt x="971100" y="1280512"/>
                    <a:pt x="979715" y="1287691"/>
                  </a:cubicBezTo>
                  <a:cubicBezTo>
                    <a:pt x="1008880" y="1311995"/>
                    <a:pt x="1040058" y="1334169"/>
                    <a:pt x="1073021" y="1353005"/>
                  </a:cubicBezTo>
                  <a:cubicBezTo>
                    <a:pt x="1094792" y="1365446"/>
                    <a:pt x="1118460" y="1375038"/>
                    <a:pt x="1138335" y="1390327"/>
                  </a:cubicBezTo>
                  <a:cubicBezTo>
                    <a:pt x="1159253" y="1406418"/>
                    <a:pt x="1173893" y="1429599"/>
                    <a:pt x="1194319" y="1446311"/>
                  </a:cubicBezTo>
                  <a:cubicBezTo>
                    <a:pt x="1224618" y="1471101"/>
                    <a:pt x="1237210" y="1473049"/>
                    <a:pt x="1268964" y="1483633"/>
                  </a:cubicBezTo>
                  <a:cubicBezTo>
                    <a:pt x="1284758" y="1499427"/>
                    <a:pt x="1299840" y="1518445"/>
                    <a:pt x="1324947" y="1520956"/>
                  </a:cubicBezTo>
                  <a:cubicBezTo>
                    <a:pt x="1343772" y="1522838"/>
                    <a:pt x="1362270" y="1514735"/>
                    <a:pt x="1380931" y="1511625"/>
                  </a:cubicBezTo>
                  <a:cubicBezTo>
                    <a:pt x="1401566" y="1490990"/>
                    <a:pt x="1414594" y="1481622"/>
                    <a:pt x="1427584" y="1455642"/>
                  </a:cubicBezTo>
                  <a:cubicBezTo>
                    <a:pt x="1466217" y="1378377"/>
                    <a:pt x="1402093" y="1479883"/>
                    <a:pt x="1455576" y="1399658"/>
                  </a:cubicBezTo>
                  <a:cubicBezTo>
                    <a:pt x="1485867" y="1217912"/>
                    <a:pt x="1481797" y="1288247"/>
                    <a:pt x="1464906" y="1026433"/>
                  </a:cubicBezTo>
                  <a:cubicBezTo>
                    <a:pt x="1464273" y="1016618"/>
                    <a:pt x="1458686" y="1007772"/>
                    <a:pt x="1455576" y="998442"/>
                  </a:cubicBezTo>
                  <a:cubicBezTo>
                    <a:pt x="1457238" y="990133"/>
                    <a:pt x="1469294" y="926000"/>
                    <a:pt x="1474237" y="914466"/>
                  </a:cubicBezTo>
                  <a:cubicBezTo>
                    <a:pt x="1480564" y="899703"/>
                    <a:pt x="1498472" y="878283"/>
                    <a:pt x="1511560" y="867813"/>
                  </a:cubicBezTo>
                  <a:cubicBezTo>
                    <a:pt x="1520316" y="860808"/>
                    <a:pt x="1530795" y="856157"/>
                    <a:pt x="1539551" y="849152"/>
                  </a:cubicBezTo>
                  <a:cubicBezTo>
                    <a:pt x="1558547" y="833955"/>
                    <a:pt x="1563016" y="823287"/>
                    <a:pt x="1576874" y="802499"/>
                  </a:cubicBezTo>
                  <a:cubicBezTo>
                    <a:pt x="1579984" y="724744"/>
                    <a:pt x="1581028" y="646878"/>
                    <a:pt x="1586204" y="569233"/>
                  </a:cubicBezTo>
                  <a:cubicBezTo>
                    <a:pt x="1587259" y="553409"/>
                    <a:pt x="1592095" y="538061"/>
                    <a:pt x="1595535" y="522580"/>
                  </a:cubicBezTo>
                  <a:cubicBezTo>
                    <a:pt x="1598317" y="510062"/>
                    <a:pt x="1600363" y="497265"/>
                    <a:pt x="1604866" y="485258"/>
                  </a:cubicBezTo>
                  <a:cubicBezTo>
                    <a:pt x="1614596" y="459311"/>
                    <a:pt x="1627762" y="435782"/>
                    <a:pt x="1651519" y="419944"/>
                  </a:cubicBezTo>
                  <a:cubicBezTo>
                    <a:pt x="1659703" y="414488"/>
                    <a:pt x="1670471" y="414487"/>
                    <a:pt x="1679511" y="410613"/>
                  </a:cubicBezTo>
                  <a:cubicBezTo>
                    <a:pt x="1692295" y="405134"/>
                    <a:pt x="1705038" y="399324"/>
                    <a:pt x="1716833" y="391952"/>
                  </a:cubicBezTo>
                  <a:cubicBezTo>
                    <a:pt x="1730020" y="383710"/>
                    <a:pt x="1741501" y="372999"/>
                    <a:pt x="1754155" y="363960"/>
                  </a:cubicBezTo>
                  <a:cubicBezTo>
                    <a:pt x="1795355" y="334531"/>
                    <a:pt x="1769598" y="357847"/>
                    <a:pt x="1800809" y="326638"/>
                  </a:cubicBezTo>
                  <a:cubicBezTo>
                    <a:pt x="1803919" y="317307"/>
                    <a:pt x="1804422" y="306649"/>
                    <a:pt x="1810139" y="298646"/>
                  </a:cubicBezTo>
                  <a:cubicBezTo>
                    <a:pt x="1841991" y="254052"/>
                    <a:pt x="1864892" y="265015"/>
                    <a:pt x="1884784" y="205340"/>
                  </a:cubicBezTo>
                  <a:cubicBezTo>
                    <a:pt x="1887894" y="196009"/>
                    <a:pt x="1887160" y="184303"/>
                    <a:pt x="1894115" y="177348"/>
                  </a:cubicBezTo>
                  <a:cubicBezTo>
                    <a:pt x="1901069" y="170393"/>
                    <a:pt x="1912462" y="169946"/>
                    <a:pt x="1922106" y="168017"/>
                  </a:cubicBezTo>
                  <a:cubicBezTo>
                    <a:pt x="1943672" y="163704"/>
                    <a:pt x="1965649" y="161796"/>
                    <a:pt x="1987421" y="158686"/>
                  </a:cubicBezTo>
                  <a:cubicBezTo>
                    <a:pt x="1996752" y="155576"/>
                    <a:pt x="2007545" y="155257"/>
                    <a:pt x="2015413" y="149356"/>
                  </a:cubicBezTo>
                  <a:cubicBezTo>
                    <a:pt x="2136458" y="58574"/>
                    <a:pt x="2015978" y="139460"/>
                    <a:pt x="2080727" y="74711"/>
                  </a:cubicBezTo>
                  <a:cubicBezTo>
                    <a:pt x="2107466" y="47972"/>
                    <a:pt x="2106357" y="61896"/>
                    <a:pt x="2136711" y="46719"/>
                  </a:cubicBezTo>
                  <a:cubicBezTo>
                    <a:pt x="2200779" y="14684"/>
                    <a:pt x="2121346" y="36730"/>
                    <a:pt x="2211355" y="18727"/>
                  </a:cubicBezTo>
                  <a:cubicBezTo>
                    <a:pt x="2232216" y="-2133"/>
                    <a:pt x="2221220" y="66"/>
                    <a:pt x="2239347" y="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F59B51A-9ADE-4B09-8EEE-94F406646103}"/>
                  </a:ext>
                </a:extLst>
              </p:cNvPr>
              <p:cNvSpPr/>
              <p:nvPr/>
            </p:nvSpPr>
            <p:spPr>
              <a:xfrm>
                <a:off x="10532723" y="502645"/>
                <a:ext cx="375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Rectangle 3">
                <a:extLst>
                  <a:ext uri="{FF2B5EF4-FFF2-40B4-BE49-F238E27FC236}">
                    <a16:creationId xmlns:a16="http://schemas.microsoft.com/office/drawing/2014/main" id="{0F59B51A-9ADE-4B09-8EEE-94F406646103}"/>
                  </a:ext>
                </a:extLst>
              </p:cNvPr>
              <p:cNvSpPr>
                <a:spLocks noRot="1" noChangeAspect="1" noMove="1" noResize="1" noEditPoints="1" noAdjustHandles="1" noChangeArrowheads="1" noChangeShapeType="1" noTextEdit="1"/>
              </p:cNvSpPr>
              <p:nvPr/>
            </p:nvSpPr>
            <p:spPr>
              <a:xfrm>
                <a:off x="10532723" y="502645"/>
                <a:ext cx="375423" cy="369332"/>
              </a:xfrm>
              <a:prstGeom prst="rect">
                <a:avLst/>
              </a:prstGeom>
              <a:blipFill>
                <a:blip r:embed="rId5"/>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55DA9166-7D4D-470A-AFA2-4C4F5AABD207}"/>
              </a:ext>
            </a:extLst>
          </p:cNvPr>
          <p:cNvCxnSpPr/>
          <p:nvPr/>
        </p:nvCxnSpPr>
        <p:spPr>
          <a:xfrm>
            <a:off x="10562257" y="528282"/>
            <a:ext cx="0" cy="300757"/>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07549E2-3D1D-4E45-96A7-F83B5F9E3D7A}"/>
              </a:ext>
            </a:extLst>
          </p:cNvPr>
          <p:cNvCxnSpPr>
            <a:cxnSpLocks/>
          </p:cNvCxnSpPr>
          <p:nvPr/>
        </p:nvCxnSpPr>
        <p:spPr>
          <a:xfrm flipH="1">
            <a:off x="6128953" y="2832336"/>
            <a:ext cx="306533"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7E2A91A-465C-D777-9C1F-860F4D8CFFA6}"/>
              </a:ext>
            </a:extLst>
          </p:cNvPr>
          <p:cNvSpPr/>
          <p:nvPr/>
        </p:nvSpPr>
        <p:spPr>
          <a:xfrm>
            <a:off x="6450172" y="6378671"/>
            <a:ext cx="5840964" cy="461665"/>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Find </a:t>
            </a:r>
            <a:r>
              <a:rPr lang="en-US" sz="2400" i="1" dirty="0" err="1">
                <a:solidFill>
                  <a:srgbClr val="FF0000"/>
                </a:solidFill>
                <a:latin typeface="Times New Roman" panose="02020603050405020304" pitchFamily="18" charset="0"/>
                <a:cs typeface="Times New Roman" panose="02020603050405020304" pitchFamily="18" charset="0"/>
              </a:rPr>
              <a:t>x</a:t>
            </a:r>
            <a:r>
              <a:rPr lang="en-US" sz="2400" baseline="-25000" dirty="0" err="1">
                <a:solidFill>
                  <a:srgbClr val="FF0000"/>
                </a:solidFill>
                <a:latin typeface="Times New Roman" panose="02020603050405020304" pitchFamily="18" charset="0"/>
                <a:cs typeface="Times New Roman" panose="02020603050405020304" pitchFamily="18" charset="0"/>
              </a:rPr>
              <a:t>q</a:t>
            </a:r>
            <a:r>
              <a:rPr lang="en-US" sz="2400" dirty="0">
                <a:solidFill>
                  <a:srgbClr val="FF0000"/>
                </a:solidFill>
                <a:latin typeface="Times New Roman" panose="02020603050405020304" pitchFamily="18" charset="0"/>
                <a:cs typeface="Times New Roman" panose="02020603050405020304" pitchFamily="18" charset="0"/>
              </a:rPr>
              <a:t> for </a:t>
            </a:r>
            <a:r>
              <a:rPr lang="en-US" sz="2400" i="1" dirty="0">
                <a:solidFill>
                  <a:srgbClr val="FF0000"/>
                </a:solidFill>
                <a:latin typeface="Times New Roman" panose="02020603050405020304" pitchFamily="18" charset="0"/>
                <a:cs typeface="Times New Roman" panose="02020603050405020304" pitchFamily="18" charset="0"/>
              </a:rPr>
              <a:t>x</a:t>
            </a:r>
            <a:r>
              <a:rPr lang="en-US" sz="2400" dirty="0">
                <a:solidFill>
                  <a:srgbClr val="FF0000"/>
                </a:solidFill>
                <a:latin typeface="Times New Roman" panose="02020603050405020304" pitchFamily="18" charset="0"/>
                <a:cs typeface="Times New Roman" panose="02020603050405020304" pitchFamily="18" charset="0"/>
              </a:rPr>
              <a:t> =7.74 and </a:t>
            </a: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 = 3bits. </a:t>
            </a:r>
            <a:r>
              <a:rPr lang="en-US" sz="2400" i="1" dirty="0" err="1">
                <a:solidFill>
                  <a:srgbClr val="FF0000"/>
                </a:solidFill>
                <a:latin typeface="Times New Roman" panose="02020603050405020304" pitchFamily="18" charset="0"/>
                <a:cs typeface="Times New Roman" panose="02020603050405020304" pitchFamily="18" charset="0"/>
              </a:rPr>
              <a:t>V</a:t>
            </a:r>
            <a:r>
              <a:rPr lang="en-US" sz="2400" baseline="-25000" dirty="0" err="1">
                <a:solidFill>
                  <a:srgbClr val="FF0000"/>
                </a:solidFill>
                <a:latin typeface="Times New Roman" panose="02020603050405020304" pitchFamily="18" charset="0"/>
                <a:cs typeface="Times New Roman" panose="02020603050405020304" pitchFamily="18" charset="0"/>
              </a:rPr>
              <a:t>ref</a:t>
            </a:r>
            <a:r>
              <a:rPr lang="en-US" sz="2400" dirty="0">
                <a:solidFill>
                  <a:srgbClr val="FF0000"/>
                </a:solidFill>
                <a:latin typeface="Times New Roman" panose="02020603050405020304" pitchFamily="18" charset="0"/>
                <a:cs typeface="Times New Roman" panose="02020603050405020304" pitchFamily="18" charset="0"/>
              </a:rPr>
              <a:t> = 10</a:t>
            </a:r>
          </a:p>
        </p:txBody>
      </p:sp>
      <p:sp>
        <p:nvSpPr>
          <p:cNvPr id="13" name="Rectangle 12">
            <a:extLst>
              <a:ext uri="{FF2B5EF4-FFF2-40B4-BE49-F238E27FC236}">
                <a16:creationId xmlns:a16="http://schemas.microsoft.com/office/drawing/2014/main" id="{24E2324B-5C71-811A-4443-8ABAC8766845}"/>
              </a:ext>
            </a:extLst>
          </p:cNvPr>
          <p:cNvSpPr/>
          <p:nvPr/>
        </p:nvSpPr>
        <p:spPr>
          <a:xfrm>
            <a:off x="2192336" y="4367109"/>
            <a:ext cx="310155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Truncating Asymmetric</a:t>
            </a:r>
            <a:endParaRPr lang="en-US" sz="2400" dirty="0"/>
          </a:p>
        </p:txBody>
      </p:sp>
      <p:pic>
        <p:nvPicPr>
          <p:cNvPr id="16" name="Picture 15">
            <a:extLst>
              <a:ext uri="{FF2B5EF4-FFF2-40B4-BE49-F238E27FC236}">
                <a16:creationId xmlns:a16="http://schemas.microsoft.com/office/drawing/2014/main" id="{3CF1F5E4-2D98-304F-80C0-FC54BF59E333}"/>
              </a:ext>
            </a:extLst>
          </p:cNvPr>
          <p:cNvPicPr>
            <a:picLocks noChangeAspect="1"/>
          </p:cNvPicPr>
          <p:nvPr/>
        </p:nvPicPr>
        <p:blipFill>
          <a:blip r:embed="rId6"/>
          <a:stretch>
            <a:fillRect/>
          </a:stretch>
        </p:blipFill>
        <p:spPr>
          <a:xfrm>
            <a:off x="2132439" y="5151519"/>
            <a:ext cx="3345667" cy="830997"/>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703C7FC-6DCC-0BE0-9D90-9DF99F6E1C5B}"/>
                  </a:ext>
                </a:extLst>
              </p:cNvPr>
              <p:cNvSpPr txBox="1"/>
              <p:nvPr/>
            </p:nvSpPr>
            <p:spPr>
              <a:xfrm>
                <a:off x="2482247" y="6208314"/>
                <a:ext cx="1434880" cy="577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𝑞</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d>
                        <m:dPr>
                          <m:begChr m:val="⌊"/>
                          <m:endChr m:val="⌋"/>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 </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𝑥</m:t>
                              </m:r>
                            </m:num>
                            <m:den>
                              <m:r>
                                <a:rPr lang="en-US" sz="2200" b="0" i="1" smtClean="0">
                                  <a:latin typeface="Cambria Math" panose="02040503050406030204" pitchFamily="18" charset="0"/>
                                  <a:ea typeface="Cambria Math" panose="02040503050406030204" pitchFamily="18" charset="0"/>
                                </a:rPr>
                                <m:t>∆</m:t>
                              </m:r>
                            </m:den>
                          </m:f>
                          <m:r>
                            <a:rPr lang="en-US" sz="2200" b="0" i="1" smtClean="0">
                              <a:latin typeface="Cambria Math" panose="02040503050406030204" pitchFamily="18" charset="0"/>
                              <a:ea typeface="Cambria Math" panose="02040503050406030204" pitchFamily="18" charset="0"/>
                            </a:rPr>
                            <m:t> </m:t>
                          </m:r>
                        </m:e>
                      </m:d>
                    </m:oMath>
                  </m:oMathPara>
                </a14:m>
                <a:endParaRPr lang="en-US" sz="2200" dirty="0"/>
              </a:p>
            </p:txBody>
          </p:sp>
        </mc:Choice>
        <mc:Fallback xmlns="">
          <p:sp>
            <p:nvSpPr>
              <p:cNvPr id="19" name="TextBox 18">
                <a:extLst>
                  <a:ext uri="{FF2B5EF4-FFF2-40B4-BE49-F238E27FC236}">
                    <a16:creationId xmlns:a16="http://schemas.microsoft.com/office/drawing/2014/main" id="{7703C7FC-6DCC-0BE0-9D90-9DF99F6E1C5B}"/>
                  </a:ext>
                </a:extLst>
              </p:cNvPr>
              <p:cNvSpPr txBox="1">
                <a:spLocks noRot="1" noChangeAspect="1" noMove="1" noResize="1" noEditPoints="1" noAdjustHandles="1" noChangeArrowheads="1" noChangeShapeType="1" noTextEdit="1"/>
              </p:cNvSpPr>
              <p:nvPr/>
            </p:nvSpPr>
            <p:spPr>
              <a:xfrm>
                <a:off x="2482247" y="6208314"/>
                <a:ext cx="1434880" cy="577594"/>
              </a:xfrm>
              <a:prstGeom prst="rect">
                <a:avLst/>
              </a:prstGeom>
              <a:blipFill>
                <a:blip r:embed="rId7"/>
                <a:stretch>
                  <a:fillRect/>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A570FAD2-1CCF-3512-2FC3-57E6FF8686AC}"/>
              </a:ext>
            </a:extLst>
          </p:cNvPr>
          <p:cNvPicPr>
            <a:picLocks noChangeAspect="1"/>
          </p:cNvPicPr>
          <p:nvPr/>
        </p:nvPicPr>
        <p:blipFill>
          <a:blip r:embed="rId8"/>
          <a:stretch>
            <a:fillRect/>
          </a:stretch>
        </p:blipFill>
        <p:spPr>
          <a:xfrm>
            <a:off x="7292013" y="3414432"/>
            <a:ext cx="3074040" cy="3043300"/>
          </a:xfrm>
          <a:prstGeom prst="rect">
            <a:avLst/>
          </a:prstGeom>
        </p:spPr>
      </p:pic>
      <p:cxnSp>
        <p:nvCxnSpPr>
          <p:cNvPr id="21" name="Straight Connector 20">
            <a:extLst>
              <a:ext uri="{FF2B5EF4-FFF2-40B4-BE49-F238E27FC236}">
                <a16:creationId xmlns:a16="http://schemas.microsoft.com/office/drawing/2014/main" id="{1CD76863-C051-E520-1154-A371549FD793}"/>
              </a:ext>
            </a:extLst>
          </p:cNvPr>
          <p:cNvCxnSpPr>
            <a:cxnSpLocks/>
          </p:cNvCxnSpPr>
          <p:nvPr/>
        </p:nvCxnSpPr>
        <p:spPr>
          <a:xfrm flipH="1">
            <a:off x="8668697" y="5031086"/>
            <a:ext cx="306533"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973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236610" y="4476307"/>
            <a:ext cx="4764928" cy="828976"/>
          </a:xfrm>
          <a:prstGeom prst="rect">
            <a:avLst/>
          </a:prstGeom>
        </p:spPr>
      </p:pic>
      <p:sp>
        <p:nvSpPr>
          <p:cNvPr id="11" name="Rectangle 10"/>
          <p:cNvSpPr/>
          <p:nvPr/>
        </p:nvSpPr>
        <p:spPr>
          <a:xfrm>
            <a:off x="817262" y="6347240"/>
            <a:ext cx="5840964" cy="461665"/>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Find </a:t>
            </a:r>
            <a:r>
              <a:rPr lang="en-US" sz="2400" i="1" dirty="0" err="1">
                <a:solidFill>
                  <a:srgbClr val="FF0000"/>
                </a:solidFill>
                <a:latin typeface="Times New Roman" panose="02020603050405020304" pitchFamily="18" charset="0"/>
                <a:cs typeface="Times New Roman" panose="02020603050405020304" pitchFamily="18" charset="0"/>
              </a:rPr>
              <a:t>x</a:t>
            </a:r>
            <a:r>
              <a:rPr lang="en-US" sz="2400" baseline="-25000" dirty="0" err="1">
                <a:solidFill>
                  <a:srgbClr val="FF0000"/>
                </a:solidFill>
                <a:latin typeface="Times New Roman" panose="02020603050405020304" pitchFamily="18" charset="0"/>
                <a:cs typeface="Times New Roman" panose="02020603050405020304" pitchFamily="18" charset="0"/>
              </a:rPr>
              <a:t>q</a:t>
            </a:r>
            <a:r>
              <a:rPr lang="en-US" sz="2400" dirty="0">
                <a:solidFill>
                  <a:srgbClr val="FF0000"/>
                </a:solidFill>
                <a:latin typeface="Times New Roman" panose="02020603050405020304" pitchFamily="18" charset="0"/>
                <a:cs typeface="Times New Roman" panose="02020603050405020304" pitchFamily="18" charset="0"/>
              </a:rPr>
              <a:t> for </a:t>
            </a:r>
            <a:r>
              <a:rPr lang="en-US" sz="2400" i="1" dirty="0">
                <a:solidFill>
                  <a:srgbClr val="FF0000"/>
                </a:solidFill>
                <a:latin typeface="Times New Roman" panose="02020603050405020304" pitchFamily="18" charset="0"/>
                <a:cs typeface="Times New Roman" panose="02020603050405020304" pitchFamily="18" charset="0"/>
              </a:rPr>
              <a:t>x</a:t>
            </a:r>
            <a:r>
              <a:rPr lang="en-US" sz="2400" dirty="0">
                <a:solidFill>
                  <a:srgbClr val="FF0000"/>
                </a:solidFill>
                <a:latin typeface="Times New Roman" panose="02020603050405020304" pitchFamily="18" charset="0"/>
                <a:cs typeface="Times New Roman" panose="02020603050405020304" pitchFamily="18" charset="0"/>
              </a:rPr>
              <a:t> =7.74 and </a:t>
            </a: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 = 3bits. </a:t>
            </a:r>
            <a:r>
              <a:rPr lang="en-US" sz="2400" i="1" dirty="0" err="1">
                <a:solidFill>
                  <a:srgbClr val="FF0000"/>
                </a:solidFill>
                <a:latin typeface="Times New Roman" panose="02020603050405020304" pitchFamily="18" charset="0"/>
                <a:cs typeface="Times New Roman" panose="02020603050405020304" pitchFamily="18" charset="0"/>
              </a:rPr>
              <a:t>V</a:t>
            </a:r>
            <a:r>
              <a:rPr lang="en-US" sz="2400" baseline="-25000" dirty="0" err="1">
                <a:solidFill>
                  <a:srgbClr val="FF0000"/>
                </a:solidFill>
                <a:latin typeface="Times New Roman" panose="02020603050405020304" pitchFamily="18" charset="0"/>
                <a:cs typeface="Times New Roman" panose="02020603050405020304" pitchFamily="18" charset="0"/>
              </a:rPr>
              <a:t>ref</a:t>
            </a:r>
            <a:r>
              <a:rPr lang="en-US" sz="2400" dirty="0">
                <a:solidFill>
                  <a:srgbClr val="FF0000"/>
                </a:solidFill>
                <a:latin typeface="Times New Roman" panose="02020603050405020304" pitchFamily="18" charset="0"/>
                <a:cs typeface="Times New Roman" panose="02020603050405020304" pitchFamily="18" charset="0"/>
              </a:rPr>
              <a:t> = 10</a:t>
            </a:r>
          </a:p>
        </p:txBody>
      </p:sp>
      <p:sp>
        <p:nvSpPr>
          <p:cNvPr id="12" name="Rectangle 11"/>
          <p:cNvSpPr/>
          <p:nvPr/>
        </p:nvSpPr>
        <p:spPr>
          <a:xfrm>
            <a:off x="31743" y="34369"/>
            <a:ext cx="5713359" cy="523220"/>
          </a:xfrm>
          <a:prstGeom prst="rect">
            <a:avLst/>
          </a:prstGeom>
        </p:spPr>
        <p:txBody>
          <a:bodyPr wrap="none">
            <a:spAutoFit/>
          </a:bodyPr>
          <a:lstStyle/>
          <a:p>
            <a:r>
              <a:rPr lang="en-US" sz="2800" b="1" dirty="0">
                <a:solidFill>
                  <a:srgbClr val="0000FF"/>
                </a:solidFill>
                <a:latin typeface="Times New Roman" panose="02020603050405020304" pitchFamily="18" charset="0"/>
                <a:cs typeface="Times New Roman" panose="02020603050405020304" pitchFamily="18" charset="0"/>
              </a:rPr>
              <a:t>Symmetric Quantization Converter </a:t>
            </a:r>
            <a:endParaRPr lang="en-US" sz="2800" b="1" dirty="0">
              <a:solidFill>
                <a:srgbClr val="0000FF"/>
              </a:solidFill>
            </a:endParaRPr>
          </a:p>
        </p:txBody>
      </p:sp>
      <p:grpSp>
        <p:nvGrpSpPr>
          <p:cNvPr id="17" name="Group 16">
            <a:extLst>
              <a:ext uri="{FF2B5EF4-FFF2-40B4-BE49-F238E27FC236}">
                <a16:creationId xmlns:a16="http://schemas.microsoft.com/office/drawing/2014/main" id="{372FFE86-4B93-482C-AA2F-08EDA9948A89}"/>
              </a:ext>
            </a:extLst>
          </p:cNvPr>
          <p:cNvGrpSpPr/>
          <p:nvPr/>
        </p:nvGrpSpPr>
        <p:grpSpPr>
          <a:xfrm>
            <a:off x="9158494" y="683705"/>
            <a:ext cx="253219" cy="2137650"/>
            <a:chOff x="8524011" y="832997"/>
            <a:chExt cx="253219" cy="2137650"/>
          </a:xfrm>
        </p:grpSpPr>
        <p:cxnSp>
          <p:nvCxnSpPr>
            <p:cNvPr id="35" name="Straight Arrow Connector 34"/>
            <p:cNvCxnSpPr/>
            <p:nvPr/>
          </p:nvCxnSpPr>
          <p:spPr>
            <a:xfrm>
              <a:off x="8524011" y="1776160"/>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524011" y="1449980"/>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524011" y="1148208"/>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524011" y="832997"/>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528159" y="2970647"/>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528159" y="2691122"/>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528159" y="2392364"/>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528159" y="2070974"/>
              <a:ext cx="24907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E454204-AE80-4E29-836C-1B7965A5AE4F}"/>
              </a:ext>
            </a:extLst>
          </p:cNvPr>
          <p:cNvGrpSpPr/>
          <p:nvPr/>
        </p:nvGrpSpPr>
        <p:grpSpPr>
          <a:xfrm>
            <a:off x="8983501" y="439100"/>
            <a:ext cx="3016715" cy="2659936"/>
            <a:chOff x="8983501" y="439100"/>
            <a:chExt cx="3016715" cy="2659936"/>
          </a:xfrm>
        </p:grpSpPr>
        <p:cxnSp>
          <p:nvCxnSpPr>
            <p:cNvPr id="15" name="Straight Arrow Connector 14"/>
            <p:cNvCxnSpPr/>
            <p:nvPr/>
          </p:nvCxnSpPr>
          <p:spPr>
            <a:xfrm>
              <a:off x="9310020" y="1772177"/>
              <a:ext cx="2690196" cy="1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8983502" y="528282"/>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8983502" y="829039"/>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8983502" y="1146502"/>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8983502" y="1447259"/>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8983502" y="1771802"/>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8983502" y="2072559"/>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8983502" y="2390022"/>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8983502" y="2690779"/>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8983501" y="2970650"/>
              <a:ext cx="2417224"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9383694" y="439100"/>
              <a:ext cx="11363" cy="26599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5" name="Freeform 44"/>
            <p:cNvSpPr/>
            <p:nvPr/>
          </p:nvSpPr>
          <p:spPr>
            <a:xfrm>
              <a:off x="9403521" y="655769"/>
              <a:ext cx="2167344" cy="2249176"/>
            </a:xfrm>
            <a:custGeom>
              <a:avLst/>
              <a:gdLst>
                <a:gd name="connsiteX0" fmla="*/ 0 w 2239347"/>
                <a:gd name="connsiteY0" fmla="*/ 746515 h 1521236"/>
                <a:gd name="connsiteX1" fmla="*/ 37323 w 2239347"/>
                <a:gd name="connsiteY1" fmla="*/ 643878 h 1521236"/>
                <a:gd name="connsiteX2" fmla="*/ 55984 w 2239347"/>
                <a:gd name="connsiteY2" fmla="*/ 569233 h 1521236"/>
                <a:gd name="connsiteX3" fmla="*/ 74645 w 2239347"/>
                <a:gd name="connsiteY3" fmla="*/ 541242 h 1521236"/>
                <a:gd name="connsiteX4" fmla="*/ 130629 w 2239347"/>
                <a:gd name="connsiteY4" fmla="*/ 429274 h 1521236"/>
                <a:gd name="connsiteX5" fmla="*/ 149290 w 2239347"/>
                <a:gd name="connsiteY5" fmla="*/ 401282 h 1521236"/>
                <a:gd name="connsiteX6" fmla="*/ 214604 w 2239347"/>
                <a:gd name="connsiteY6" fmla="*/ 326638 h 1521236"/>
                <a:gd name="connsiteX7" fmla="*/ 242596 w 2239347"/>
                <a:gd name="connsiteY7" fmla="*/ 317307 h 1521236"/>
                <a:gd name="connsiteX8" fmla="*/ 307911 w 2239347"/>
                <a:gd name="connsiteY8" fmla="*/ 242662 h 1521236"/>
                <a:gd name="connsiteX9" fmla="*/ 317241 w 2239347"/>
                <a:gd name="connsiteY9" fmla="*/ 214670 h 1521236"/>
                <a:gd name="connsiteX10" fmla="*/ 354564 w 2239347"/>
                <a:gd name="connsiteY10" fmla="*/ 168017 h 1521236"/>
                <a:gd name="connsiteX11" fmla="*/ 382555 w 2239347"/>
                <a:gd name="connsiteY11" fmla="*/ 149356 h 1521236"/>
                <a:gd name="connsiteX12" fmla="*/ 457200 w 2239347"/>
                <a:gd name="connsiteY12" fmla="*/ 93372 h 1521236"/>
                <a:gd name="connsiteX13" fmla="*/ 513184 w 2239347"/>
                <a:gd name="connsiteY13" fmla="*/ 121364 h 1521236"/>
                <a:gd name="connsiteX14" fmla="*/ 522515 w 2239347"/>
                <a:gd name="connsiteY14" fmla="*/ 158686 h 1521236"/>
                <a:gd name="connsiteX15" fmla="*/ 541176 w 2239347"/>
                <a:gd name="connsiteY15" fmla="*/ 186678 h 1521236"/>
                <a:gd name="connsiteX16" fmla="*/ 550506 w 2239347"/>
                <a:gd name="connsiteY16" fmla="*/ 224001 h 1521236"/>
                <a:gd name="connsiteX17" fmla="*/ 569168 w 2239347"/>
                <a:gd name="connsiteY17" fmla="*/ 242662 h 1521236"/>
                <a:gd name="connsiteX18" fmla="*/ 597160 w 2239347"/>
                <a:gd name="connsiteY18" fmla="*/ 335968 h 1521236"/>
                <a:gd name="connsiteX19" fmla="*/ 606490 w 2239347"/>
                <a:gd name="connsiteY19" fmla="*/ 475927 h 1521236"/>
                <a:gd name="connsiteX20" fmla="*/ 625151 w 2239347"/>
                <a:gd name="connsiteY20" fmla="*/ 550572 h 1521236"/>
                <a:gd name="connsiteX21" fmla="*/ 634482 w 2239347"/>
                <a:gd name="connsiteY21" fmla="*/ 597225 h 1521236"/>
                <a:gd name="connsiteX22" fmla="*/ 643813 w 2239347"/>
                <a:gd name="connsiteY22" fmla="*/ 699862 h 1521236"/>
                <a:gd name="connsiteX23" fmla="*/ 653143 w 2239347"/>
                <a:gd name="connsiteY23" fmla="*/ 727854 h 1521236"/>
                <a:gd name="connsiteX24" fmla="*/ 662474 w 2239347"/>
                <a:gd name="connsiteY24" fmla="*/ 765176 h 1521236"/>
                <a:gd name="connsiteX25" fmla="*/ 671804 w 2239347"/>
                <a:gd name="connsiteY25" fmla="*/ 793168 h 1521236"/>
                <a:gd name="connsiteX26" fmla="*/ 681135 w 2239347"/>
                <a:gd name="connsiteY26" fmla="*/ 830491 h 1521236"/>
                <a:gd name="connsiteX27" fmla="*/ 699796 w 2239347"/>
                <a:gd name="connsiteY27" fmla="*/ 858482 h 1521236"/>
                <a:gd name="connsiteX28" fmla="*/ 709127 w 2239347"/>
                <a:gd name="connsiteY28" fmla="*/ 886474 h 1521236"/>
                <a:gd name="connsiteX29" fmla="*/ 765111 w 2239347"/>
                <a:gd name="connsiteY29" fmla="*/ 970450 h 1521236"/>
                <a:gd name="connsiteX30" fmla="*/ 802433 w 2239347"/>
                <a:gd name="connsiteY30" fmla="*/ 1026433 h 1521236"/>
                <a:gd name="connsiteX31" fmla="*/ 821094 w 2239347"/>
                <a:gd name="connsiteY31" fmla="*/ 1045095 h 1521236"/>
                <a:gd name="connsiteX32" fmla="*/ 830425 w 2239347"/>
                <a:gd name="connsiteY32" fmla="*/ 1073086 h 1521236"/>
                <a:gd name="connsiteX33" fmla="*/ 839755 w 2239347"/>
                <a:gd name="connsiteY33" fmla="*/ 1110409 h 1521236"/>
                <a:gd name="connsiteX34" fmla="*/ 858417 w 2239347"/>
                <a:gd name="connsiteY34" fmla="*/ 1129070 h 1521236"/>
                <a:gd name="connsiteX35" fmla="*/ 877078 w 2239347"/>
                <a:gd name="connsiteY35" fmla="*/ 1166393 h 1521236"/>
                <a:gd name="connsiteX36" fmla="*/ 914400 w 2239347"/>
                <a:gd name="connsiteY36" fmla="*/ 1203715 h 1521236"/>
                <a:gd name="connsiteX37" fmla="*/ 961053 w 2239347"/>
                <a:gd name="connsiteY37" fmla="*/ 1259699 h 1521236"/>
                <a:gd name="connsiteX38" fmla="*/ 979715 w 2239347"/>
                <a:gd name="connsiteY38" fmla="*/ 1287691 h 1521236"/>
                <a:gd name="connsiteX39" fmla="*/ 1073021 w 2239347"/>
                <a:gd name="connsiteY39" fmla="*/ 1353005 h 1521236"/>
                <a:gd name="connsiteX40" fmla="*/ 1138335 w 2239347"/>
                <a:gd name="connsiteY40" fmla="*/ 1390327 h 1521236"/>
                <a:gd name="connsiteX41" fmla="*/ 1194319 w 2239347"/>
                <a:gd name="connsiteY41" fmla="*/ 1446311 h 1521236"/>
                <a:gd name="connsiteX42" fmla="*/ 1268964 w 2239347"/>
                <a:gd name="connsiteY42" fmla="*/ 1483633 h 1521236"/>
                <a:gd name="connsiteX43" fmla="*/ 1324947 w 2239347"/>
                <a:gd name="connsiteY43" fmla="*/ 1520956 h 1521236"/>
                <a:gd name="connsiteX44" fmla="*/ 1380931 w 2239347"/>
                <a:gd name="connsiteY44" fmla="*/ 1511625 h 1521236"/>
                <a:gd name="connsiteX45" fmla="*/ 1427584 w 2239347"/>
                <a:gd name="connsiteY45" fmla="*/ 1455642 h 1521236"/>
                <a:gd name="connsiteX46" fmla="*/ 1455576 w 2239347"/>
                <a:gd name="connsiteY46" fmla="*/ 1399658 h 1521236"/>
                <a:gd name="connsiteX47" fmla="*/ 1464906 w 2239347"/>
                <a:gd name="connsiteY47" fmla="*/ 1026433 h 1521236"/>
                <a:gd name="connsiteX48" fmla="*/ 1455576 w 2239347"/>
                <a:gd name="connsiteY48" fmla="*/ 998442 h 1521236"/>
                <a:gd name="connsiteX49" fmla="*/ 1474237 w 2239347"/>
                <a:gd name="connsiteY49" fmla="*/ 914466 h 1521236"/>
                <a:gd name="connsiteX50" fmla="*/ 1511560 w 2239347"/>
                <a:gd name="connsiteY50" fmla="*/ 867813 h 1521236"/>
                <a:gd name="connsiteX51" fmla="*/ 1539551 w 2239347"/>
                <a:gd name="connsiteY51" fmla="*/ 849152 h 1521236"/>
                <a:gd name="connsiteX52" fmla="*/ 1576874 w 2239347"/>
                <a:gd name="connsiteY52" fmla="*/ 802499 h 1521236"/>
                <a:gd name="connsiteX53" fmla="*/ 1586204 w 2239347"/>
                <a:gd name="connsiteY53" fmla="*/ 569233 h 1521236"/>
                <a:gd name="connsiteX54" fmla="*/ 1595535 w 2239347"/>
                <a:gd name="connsiteY54" fmla="*/ 522580 h 1521236"/>
                <a:gd name="connsiteX55" fmla="*/ 1604866 w 2239347"/>
                <a:gd name="connsiteY55" fmla="*/ 485258 h 1521236"/>
                <a:gd name="connsiteX56" fmla="*/ 1651519 w 2239347"/>
                <a:gd name="connsiteY56" fmla="*/ 419944 h 1521236"/>
                <a:gd name="connsiteX57" fmla="*/ 1679511 w 2239347"/>
                <a:gd name="connsiteY57" fmla="*/ 410613 h 1521236"/>
                <a:gd name="connsiteX58" fmla="*/ 1716833 w 2239347"/>
                <a:gd name="connsiteY58" fmla="*/ 391952 h 1521236"/>
                <a:gd name="connsiteX59" fmla="*/ 1754155 w 2239347"/>
                <a:gd name="connsiteY59" fmla="*/ 363960 h 1521236"/>
                <a:gd name="connsiteX60" fmla="*/ 1800809 w 2239347"/>
                <a:gd name="connsiteY60" fmla="*/ 326638 h 1521236"/>
                <a:gd name="connsiteX61" fmla="*/ 1810139 w 2239347"/>
                <a:gd name="connsiteY61" fmla="*/ 298646 h 1521236"/>
                <a:gd name="connsiteX62" fmla="*/ 1884784 w 2239347"/>
                <a:gd name="connsiteY62" fmla="*/ 205340 h 1521236"/>
                <a:gd name="connsiteX63" fmla="*/ 1894115 w 2239347"/>
                <a:gd name="connsiteY63" fmla="*/ 177348 h 1521236"/>
                <a:gd name="connsiteX64" fmla="*/ 1922106 w 2239347"/>
                <a:gd name="connsiteY64" fmla="*/ 168017 h 1521236"/>
                <a:gd name="connsiteX65" fmla="*/ 1987421 w 2239347"/>
                <a:gd name="connsiteY65" fmla="*/ 158686 h 1521236"/>
                <a:gd name="connsiteX66" fmla="*/ 2015413 w 2239347"/>
                <a:gd name="connsiteY66" fmla="*/ 149356 h 1521236"/>
                <a:gd name="connsiteX67" fmla="*/ 2080727 w 2239347"/>
                <a:gd name="connsiteY67" fmla="*/ 74711 h 1521236"/>
                <a:gd name="connsiteX68" fmla="*/ 2136711 w 2239347"/>
                <a:gd name="connsiteY68" fmla="*/ 46719 h 1521236"/>
                <a:gd name="connsiteX69" fmla="*/ 2211355 w 2239347"/>
                <a:gd name="connsiteY69" fmla="*/ 18727 h 1521236"/>
                <a:gd name="connsiteX70" fmla="*/ 2239347 w 2239347"/>
                <a:gd name="connsiteY70" fmla="*/ 66 h 152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239347" h="1521236">
                  <a:moveTo>
                    <a:pt x="0" y="746515"/>
                  </a:moveTo>
                  <a:cubicBezTo>
                    <a:pt x="14312" y="710736"/>
                    <a:pt x="27054" y="681531"/>
                    <a:pt x="37323" y="643878"/>
                  </a:cubicBezTo>
                  <a:cubicBezTo>
                    <a:pt x="43712" y="620450"/>
                    <a:pt x="44658" y="591885"/>
                    <a:pt x="55984" y="569233"/>
                  </a:cubicBezTo>
                  <a:cubicBezTo>
                    <a:pt x="60999" y="559203"/>
                    <a:pt x="70091" y="551489"/>
                    <a:pt x="74645" y="541242"/>
                  </a:cubicBezTo>
                  <a:cubicBezTo>
                    <a:pt x="126153" y="425348"/>
                    <a:pt x="53029" y="545674"/>
                    <a:pt x="130629" y="429274"/>
                  </a:cubicBezTo>
                  <a:lnTo>
                    <a:pt x="149290" y="401282"/>
                  </a:lnTo>
                  <a:cubicBezTo>
                    <a:pt x="164246" y="378847"/>
                    <a:pt x="191213" y="334435"/>
                    <a:pt x="214604" y="326638"/>
                  </a:cubicBezTo>
                  <a:lnTo>
                    <a:pt x="242596" y="317307"/>
                  </a:lnTo>
                  <a:cubicBezTo>
                    <a:pt x="297179" y="262724"/>
                    <a:pt x="277049" y="288953"/>
                    <a:pt x="307911" y="242662"/>
                  </a:cubicBezTo>
                  <a:cubicBezTo>
                    <a:pt x="311021" y="233331"/>
                    <a:pt x="312843" y="223467"/>
                    <a:pt x="317241" y="214670"/>
                  </a:cubicBezTo>
                  <a:cubicBezTo>
                    <a:pt x="325325" y="198502"/>
                    <a:pt x="340098" y="179590"/>
                    <a:pt x="354564" y="168017"/>
                  </a:cubicBezTo>
                  <a:cubicBezTo>
                    <a:pt x="363320" y="161012"/>
                    <a:pt x="374116" y="156740"/>
                    <a:pt x="382555" y="149356"/>
                  </a:cubicBezTo>
                  <a:cubicBezTo>
                    <a:pt x="448534" y="91625"/>
                    <a:pt x="402813" y="111502"/>
                    <a:pt x="457200" y="93372"/>
                  </a:cubicBezTo>
                  <a:cubicBezTo>
                    <a:pt x="475861" y="102703"/>
                    <a:pt x="498431" y="106611"/>
                    <a:pt x="513184" y="121364"/>
                  </a:cubicBezTo>
                  <a:cubicBezTo>
                    <a:pt x="522252" y="130432"/>
                    <a:pt x="517463" y="146899"/>
                    <a:pt x="522515" y="158686"/>
                  </a:cubicBezTo>
                  <a:cubicBezTo>
                    <a:pt x="526932" y="168993"/>
                    <a:pt x="534956" y="177347"/>
                    <a:pt x="541176" y="186678"/>
                  </a:cubicBezTo>
                  <a:cubicBezTo>
                    <a:pt x="544286" y="199119"/>
                    <a:pt x="544771" y="212531"/>
                    <a:pt x="550506" y="224001"/>
                  </a:cubicBezTo>
                  <a:cubicBezTo>
                    <a:pt x="554440" y="231869"/>
                    <a:pt x="565234" y="234794"/>
                    <a:pt x="569168" y="242662"/>
                  </a:cubicBezTo>
                  <a:cubicBezTo>
                    <a:pt x="580524" y="265374"/>
                    <a:pt x="590464" y="309184"/>
                    <a:pt x="597160" y="335968"/>
                  </a:cubicBezTo>
                  <a:cubicBezTo>
                    <a:pt x="600270" y="382621"/>
                    <a:pt x="601838" y="429402"/>
                    <a:pt x="606490" y="475927"/>
                  </a:cubicBezTo>
                  <a:cubicBezTo>
                    <a:pt x="612221" y="533233"/>
                    <a:pt x="614235" y="506909"/>
                    <a:pt x="625151" y="550572"/>
                  </a:cubicBezTo>
                  <a:cubicBezTo>
                    <a:pt x="628997" y="565957"/>
                    <a:pt x="631372" y="581674"/>
                    <a:pt x="634482" y="597225"/>
                  </a:cubicBezTo>
                  <a:cubicBezTo>
                    <a:pt x="637592" y="631437"/>
                    <a:pt x="638955" y="665854"/>
                    <a:pt x="643813" y="699862"/>
                  </a:cubicBezTo>
                  <a:cubicBezTo>
                    <a:pt x="645204" y="709598"/>
                    <a:pt x="650441" y="718397"/>
                    <a:pt x="653143" y="727854"/>
                  </a:cubicBezTo>
                  <a:cubicBezTo>
                    <a:pt x="656666" y="740184"/>
                    <a:pt x="658951" y="752846"/>
                    <a:pt x="662474" y="765176"/>
                  </a:cubicBezTo>
                  <a:cubicBezTo>
                    <a:pt x="665176" y="774633"/>
                    <a:pt x="669102" y="783711"/>
                    <a:pt x="671804" y="793168"/>
                  </a:cubicBezTo>
                  <a:cubicBezTo>
                    <a:pt x="675327" y="805499"/>
                    <a:pt x="676083" y="818704"/>
                    <a:pt x="681135" y="830491"/>
                  </a:cubicBezTo>
                  <a:cubicBezTo>
                    <a:pt x="685552" y="840798"/>
                    <a:pt x="694781" y="848452"/>
                    <a:pt x="699796" y="858482"/>
                  </a:cubicBezTo>
                  <a:cubicBezTo>
                    <a:pt x="704195" y="867279"/>
                    <a:pt x="704351" y="877876"/>
                    <a:pt x="709127" y="886474"/>
                  </a:cubicBezTo>
                  <a:cubicBezTo>
                    <a:pt x="709141" y="886499"/>
                    <a:pt x="755772" y="956442"/>
                    <a:pt x="765111" y="970450"/>
                  </a:cubicBezTo>
                  <a:lnTo>
                    <a:pt x="802433" y="1026433"/>
                  </a:lnTo>
                  <a:lnTo>
                    <a:pt x="821094" y="1045095"/>
                  </a:lnTo>
                  <a:cubicBezTo>
                    <a:pt x="824204" y="1054425"/>
                    <a:pt x="827723" y="1063629"/>
                    <a:pt x="830425" y="1073086"/>
                  </a:cubicBezTo>
                  <a:cubicBezTo>
                    <a:pt x="833948" y="1085416"/>
                    <a:pt x="834020" y="1098939"/>
                    <a:pt x="839755" y="1110409"/>
                  </a:cubicBezTo>
                  <a:cubicBezTo>
                    <a:pt x="843689" y="1118277"/>
                    <a:pt x="852196" y="1122850"/>
                    <a:pt x="858417" y="1129070"/>
                  </a:cubicBezTo>
                  <a:cubicBezTo>
                    <a:pt x="864637" y="1141511"/>
                    <a:pt x="868732" y="1155265"/>
                    <a:pt x="877078" y="1166393"/>
                  </a:cubicBezTo>
                  <a:cubicBezTo>
                    <a:pt x="887634" y="1180468"/>
                    <a:pt x="905075" y="1188796"/>
                    <a:pt x="914400" y="1203715"/>
                  </a:cubicBezTo>
                  <a:cubicBezTo>
                    <a:pt x="954822" y="1268391"/>
                    <a:pt x="882198" y="1220271"/>
                    <a:pt x="961053" y="1259699"/>
                  </a:cubicBezTo>
                  <a:cubicBezTo>
                    <a:pt x="967274" y="1269030"/>
                    <a:pt x="971100" y="1280512"/>
                    <a:pt x="979715" y="1287691"/>
                  </a:cubicBezTo>
                  <a:cubicBezTo>
                    <a:pt x="1008880" y="1311995"/>
                    <a:pt x="1040058" y="1334169"/>
                    <a:pt x="1073021" y="1353005"/>
                  </a:cubicBezTo>
                  <a:cubicBezTo>
                    <a:pt x="1094792" y="1365446"/>
                    <a:pt x="1118460" y="1375038"/>
                    <a:pt x="1138335" y="1390327"/>
                  </a:cubicBezTo>
                  <a:cubicBezTo>
                    <a:pt x="1159253" y="1406418"/>
                    <a:pt x="1173893" y="1429599"/>
                    <a:pt x="1194319" y="1446311"/>
                  </a:cubicBezTo>
                  <a:cubicBezTo>
                    <a:pt x="1224618" y="1471101"/>
                    <a:pt x="1237210" y="1473049"/>
                    <a:pt x="1268964" y="1483633"/>
                  </a:cubicBezTo>
                  <a:cubicBezTo>
                    <a:pt x="1284758" y="1499427"/>
                    <a:pt x="1299840" y="1518445"/>
                    <a:pt x="1324947" y="1520956"/>
                  </a:cubicBezTo>
                  <a:cubicBezTo>
                    <a:pt x="1343772" y="1522838"/>
                    <a:pt x="1362270" y="1514735"/>
                    <a:pt x="1380931" y="1511625"/>
                  </a:cubicBezTo>
                  <a:cubicBezTo>
                    <a:pt x="1401566" y="1490990"/>
                    <a:pt x="1414594" y="1481622"/>
                    <a:pt x="1427584" y="1455642"/>
                  </a:cubicBezTo>
                  <a:cubicBezTo>
                    <a:pt x="1466217" y="1378377"/>
                    <a:pt x="1402093" y="1479883"/>
                    <a:pt x="1455576" y="1399658"/>
                  </a:cubicBezTo>
                  <a:cubicBezTo>
                    <a:pt x="1485867" y="1217912"/>
                    <a:pt x="1481797" y="1288247"/>
                    <a:pt x="1464906" y="1026433"/>
                  </a:cubicBezTo>
                  <a:cubicBezTo>
                    <a:pt x="1464273" y="1016618"/>
                    <a:pt x="1458686" y="1007772"/>
                    <a:pt x="1455576" y="998442"/>
                  </a:cubicBezTo>
                  <a:cubicBezTo>
                    <a:pt x="1457238" y="990133"/>
                    <a:pt x="1469294" y="926000"/>
                    <a:pt x="1474237" y="914466"/>
                  </a:cubicBezTo>
                  <a:cubicBezTo>
                    <a:pt x="1480564" y="899703"/>
                    <a:pt x="1498472" y="878283"/>
                    <a:pt x="1511560" y="867813"/>
                  </a:cubicBezTo>
                  <a:cubicBezTo>
                    <a:pt x="1520316" y="860808"/>
                    <a:pt x="1530795" y="856157"/>
                    <a:pt x="1539551" y="849152"/>
                  </a:cubicBezTo>
                  <a:cubicBezTo>
                    <a:pt x="1558547" y="833955"/>
                    <a:pt x="1563016" y="823287"/>
                    <a:pt x="1576874" y="802499"/>
                  </a:cubicBezTo>
                  <a:cubicBezTo>
                    <a:pt x="1579984" y="724744"/>
                    <a:pt x="1581028" y="646878"/>
                    <a:pt x="1586204" y="569233"/>
                  </a:cubicBezTo>
                  <a:cubicBezTo>
                    <a:pt x="1587259" y="553409"/>
                    <a:pt x="1592095" y="538061"/>
                    <a:pt x="1595535" y="522580"/>
                  </a:cubicBezTo>
                  <a:cubicBezTo>
                    <a:pt x="1598317" y="510062"/>
                    <a:pt x="1600363" y="497265"/>
                    <a:pt x="1604866" y="485258"/>
                  </a:cubicBezTo>
                  <a:cubicBezTo>
                    <a:pt x="1614596" y="459311"/>
                    <a:pt x="1627762" y="435782"/>
                    <a:pt x="1651519" y="419944"/>
                  </a:cubicBezTo>
                  <a:cubicBezTo>
                    <a:pt x="1659703" y="414488"/>
                    <a:pt x="1670471" y="414487"/>
                    <a:pt x="1679511" y="410613"/>
                  </a:cubicBezTo>
                  <a:cubicBezTo>
                    <a:pt x="1692295" y="405134"/>
                    <a:pt x="1705038" y="399324"/>
                    <a:pt x="1716833" y="391952"/>
                  </a:cubicBezTo>
                  <a:cubicBezTo>
                    <a:pt x="1730020" y="383710"/>
                    <a:pt x="1741501" y="372999"/>
                    <a:pt x="1754155" y="363960"/>
                  </a:cubicBezTo>
                  <a:cubicBezTo>
                    <a:pt x="1795355" y="334531"/>
                    <a:pt x="1769598" y="357847"/>
                    <a:pt x="1800809" y="326638"/>
                  </a:cubicBezTo>
                  <a:cubicBezTo>
                    <a:pt x="1803919" y="317307"/>
                    <a:pt x="1804422" y="306649"/>
                    <a:pt x="1810139" y="298646"/>
                  </a:cubicBezTo>
                  <a:cubicBezTo>
                    <a:pt x="1841991" y="254052"/>
                    <a:pt x="1864892" y="265015"/>
                    <a:pt x="1884784" y="205340"/>
                  </a:cubicBezTo>
                  <a:cubicBezTo>
                    <a:pt x="1887894" y="196009"/>
                    <a:pt x="1887160" y="184303"/>
                    <a:pt x="1894115" y="177348"/>
                  </a:cubicBezTo>
                  <a:cubicBezTo>
                    <a:pt x="1901069" y="170393"/>
                    <a:pt x="1912462" y="169946"/>
                    <a:pt x="1922106" y="168017"/>
                  </a:cubicBezTo>
                  <a:cubicBezTo>
                    <a:pt x="1943672" y="163704"/>
                    <a:pt x="1965649" y="161796"/>
                    <a:pt x="1987421" y="158686"/>
                  </a:cubicBezTo>
                  <a:cubicBezTo>
                    <a:pt x="1996752" y="155576"/>
                    <a:pt x="2007545" y="155257"/>
                    <a:pt x="2015413" y="149356"/>
                  </a:cubicBezTo>
                  <a:cubicBezTo>
                    <a:pt x="2136458" y="58574"/>
                    <a:pt x="2015978" y="139460"/>
                    <a:pt x="2080727" y="74711"/>
                  </a:cubicBezTo>
                  <a:cubicBezTo>
                    <a:pt x="2107466" y="47972"/>
                    <a:pt x="2106357" y="61896"/>
                    <a:pt x="2136711" y="46719"/>
                  </a:cubicBezTo>
                  <a:cubicBezTo>
                    <a:pt x="2200779" y="14684"/>
                    <a:pt x="2121346" y="36730"/>
                    <a:pt x="2211355" y="18727"/>
                  </a:cubicBezTo>
                  <a:cubicBezTo>
                    <a:pt x="2232216" y="-2133"/>
                    <a:pt x="2221220" y="66"/>
                    <a:pt x="2239347" y="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DBE38FC4-CBAD-43ED-A9CE-5C9FA06AEB7B}"/>
              </a:ext>
            </a:extLst>
          </p:cNvPr>
          <p:cNvSpPr/>
          <p:nvPr/>
        </p:nvSpPr>
        <p:spPr>
          <a:xfrm>
            <a:off x="1236610" y="3802261"/>
            <a:ext cx="294702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Truncating Symmetric</a:t>
            </a:r>
            <a:endParaRPr lang="en-US" sz="2400"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4DBFC26-F4E8-4B00-953C-78F513EB89E1}"/>
                  </a:ext>
                </a:extLst>
              </p:cNvPr>
              <p:cNvSpPr txBox="1"/>
              <p:nvPr/>
            </p:nvSpPr>
            <p:spPr>
              <a:xfrm>
                <a:off x="1236610" y="5499852"/>
                <a:ext cx="2501134"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𝑞</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𝑥</m:t>
                                  </m:r>
                                </m:num>
                                <m:den>
                                  <m:r>
                                    <a:rPr lang="en-US" sz="2000" i="1">
                                      <a:latin typeface="Cambria Math" panose="02040503050406030204" pitchFamily="18" charset="0"/>
                                      <a:ea typeface="Cambria Math" panose="02040503050406030204" pitchFamily="18" charset="0"/>
                                    </a:rPr>
                                    <m:t>∆</m:t>
                                  </m:r>
                                </m:den>
                              </m:f>
                              <m:r>
                                <a:rPr lang="en-US" sz="2000" b="0" i="1" smtClean="0">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den>
                              </m:f>
                            </m:e>
                          </m:d>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den>
                          </m:f>
                        </m:e>
                      </m:d>
                    </m:oMath>
                  </m:oMathPara>
                </a14:m>
                <a:endParaRPr lang="en-US" sz="2000" dirty="0"/>
              </a:p>
            </p:txBody>
          </p:sp>
        </mc:Choice>
        <mc:Fallback xmlns="">
          <p:sp>
            <p:nvSpPr>
              <p:cNvPr id="51" name="TextBox 50">
                <a:extLst>
                  <a:ext uri="{FF2B5EF4-FFF2-40B4-BE49-F238E27FC236}">
                    <a16:creationId xmlns:a16="http://schemas.microsoft.com/office/drawing/2014/main" id="{94DBFC26-F4E8-4B00-953C-78F513EB89E1}"/>
                  </a:ext>
                </a:extLst>
              </p:cNvPr>
              <p:cNvSpPr txBox="1">
                <a:spLocks noRot="1" noChangeAspect="1" noMove="1" noResize="1" noEditPoints="1" noAdjustHandles="1" noChangeArrowheads="1" noChangeShapeType="1" noTextEdit="1"/>
              </p:cNvSpPr>
              <p:nvPr/>
            </p:nvSpPr>
            <p:spPr>
              <a:xfrm>
                <a:off x="1236610" y="5499852"/>
                <a:ext cx="2501134" cy="691536"/>
              </a:xfrm>
              <a:prstGeom prst="rect">
                <a:avLst/>
              </a:prstGeom>
              <a:blipFill>
                <a:blip r:embed="rId3"/>
                <a:stretch>
                  <a:fillRect/>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806FD263-8643-4F04-B13C-5CF63AD5B971}"/>
              </a:ext>
            </a:extLst>
          </p:cNvPr>
          <p:cNvPicPr>
            <a:picLocks noChangeAspect="1"/>
          </p:cNvPicPr>
          <p:nvPr/>
        </p:nvPicPr>
        <p:blipFill>
          <a:blip r:embed="rId4"/>
          <a:stretch>
            <a:fillRect/>
          </a:stretch>
        </p:blipFill>
        <p:spPr>
          <a:xfrm>
            <a:off x="7076140" y="3569659"/>
            <a:ext cx="3226747" cy="3117100"/>
          </a:xfrm>
          <a:prstGeom prst="rect">
            <a:avLst/>
          </a:prstGeom>
        </p:spPr>
      </p:pic>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AC0001C3-5BEE-498E-91C6-225AB9AE7992}"/>
                  </a:ext>
                </a:extLst>
              </p:cNvPr>
              <p:cNvSpPr/>
              <p:nvPr/>
            </p:nvSpPr>
            <p:spPr>
              <a:xfrm>
                <a:off x="10532723" y="502645"/>
                <a:ext cx="375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6" name="Rectangle 45">
                <a:extLst>
                  <a:ext uri="{FF2B5EF4-FFF2-40B4-BE49-F238E27FC236}">
                    <a16:creationId xmlns:a16="http://schemas.microsoft.com/office/drawing/2014/main" id="{AC0001C3-5BEE-498E-91C6-225AB9AE7992}"/>
                  </a:ext>
                </a:extLst>
              </p:cNvPr>
              <p:cNvSpPr>
                <a:spLocks noRot="1" noChangeAspect="1" noMove="1" noResize="1" noEditPoints="1" noAdjustHandles="1" noChangeArrowheads="1" noChangeShapeType="1" noTextEdit="1"/>
              </p:cNvSpPr>
              <p:nvPr/>
            </p:nvSpPr>
            <p:spPr>
              <a:xfrm>
                <a:off x="10532723" y="502645"/>
                <a:ext cx="375423" cy="369332"/>
              </a:xfrm>
              <a:prstGeom prst="rect">
                <a:avLst/>
              </a:prstGeom>
              <a:blipFill>
                <a:blip r:embed="rId8"/>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BD76C1BE-3671-4C2A-800E-0A3925BF1109}"/>
              </a:ext>
            </a:extLst>
          </p:cNvPr>
          <p:cNvCxnSpPr/>
          <p:nvPr/>
        </p:nvCxnSpPr>
        <p:spPr>
          <a:xfrm>
            <a:off x="10562257" y="528282"/>
            <a:ext cx="0" cy="300757"/>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428D29BB-3AE6-06E4-52AC-476525751B71}"/>
              </a:ext>
            </a:extLst>
          </p:cNvPr>
          <p:cNvSpPr/>
          <p:nvPr/>
        </p:nvSpPr>
        <p:spPr>
          <a:xfrm>
            <a:off x="139840" y="1302933"/>
            <a:ext cx="2823209"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Rounding Symmetric</a:t>
            </a:r>
            <a:endParaRPr lang="en-US" sz="2400" dirty="0"/>
          </a:p>
        </p:txBody>
      </p:sp>
      <p:pic>
        <p:nvPicPr>
          <p:cNvPr id="7" name="Picture 6">
            <a:extLst>
              <a:ext uri="{FF2B5EF4-FFF2-40B4-BE49-F238E27FC236}">
                <a16:creationId xmlns:a16="http://schemas.microsoft.com/office/drawing/2014/main" id="{25967E0C-0ECE-F7A6-2A93-468D54A56E61}"/>
              </a:ext>
            </a:extLst>
          </p:cNvPr>
          <p:cNvPicPr>
            <a:picLocks noChangeAspect="1"/>
          </p:cNvPicPr>
          <p:nvPr/>
        </p:nvPicPr>
        <p:blipFill>
          <a:blip r:embed="rId9"/>
          <a:stretch>
            <a:fillRect/>
          </a:stretch>
        </p:blipFill>
        <p:spPr>
          <a:xfrm>
            <a:off x="860295" y="1918412"/>
            <a:ext cx="4095923" cy="82980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79D783-61F8-EB23-F87D-0244F52DDD5E}"/>
                  </a:ext>
                </a:extLst>
              </p:cNvPr>
              <p:cNvSpPr txBox="1"/>
              <p:nvPr/>
            </p:nvSpPr>
            <p:spPr>
              <a:xfrm>
                <a:off x="860295" y="2795243"/>
                <a:ext cx="2249462"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𝑞</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d>
                        <m:dPr>
                          <m:ctrlPr>
                            <a:rPr lang="en-US" sz="2200" b="0" i="1" smtClean="0">
                              <a:latin typeface="Cambria Math" panose="02040503050406030204" pitchFamily="18" charset="0"/>
                              <a:ea typeface="Cambria Math" panose="02040503050406030204" pitchFamily="18" charset="0"/>
                            </a:rPr>
                          </m:ctrlPr>
                        </m:dPr>
                        <m:e>
                          <m:d>
                            <m:dPr>
                              <m:begChr m:val="⌊"/>
                              <m:endChr m:val="⌋"/>
                              <m:ctrlPr>
                                <a:rPr lang="en-US" sz="2200" i="1">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 </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𝑥</m:t>
                                  </m:r>
                                </m:num>
                                <m:den>
                                  <m:r>
                                    <a:rPr lang="en-US" sz="2200" i="1">
                                      <a:latin typeface="Cambria Math" panose="02040503050406030204" pitchFamily="18" charset="0"/>
                                      <a:ea typeface="Cambria Math" panose="02040503050406030204" pitchFamily="18" charset="0"/>
                                    </a:rPr>
                                    <m:t>∆</m:t>
                                  </m:r>
                                </m:den>
                              </m:f>
                              <m:r>
                                <a:rPr lang="en-US" sz="2200" b="0" i="1" smtClean="0">
                                  <a:latin typeface="Cambria Math" panose="02040503050406030204" pitchFamily="18" charset="0"/>
                                  <a:ea typeface="Cambria Math" panose="02040503050406030204" pitchFamily="18" charset="0"/>
                                </a:rPr>
                                <m:t> </m:t>
                              </m:r>
                            </m:e>
                          </m:d>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1</m:t>
                              </m:r>
                            </m:num>
                            <m:den>
                              <m:r>
                                <a:rPr lang="en-US" sz="2200" i="1">
                                  <a:latin typeface="Cambria Math" panose="02040503050406030204" pitchFamily="18" charset="0"/>
                                  <a:ea typeface="Cambria Math" panose="02040503050406030204" pitchFamily="18" charset="0"/>
                                </a:rPr>
                                <m:t>2</m:t>
                              </m:r>
                            </m:den>
                          </m:f>
                        </m:e>
                      </m:d>
                    </m:oMath>
                  </m:oMathPara>
                </a14:m>
                <a:endParaRPr lang="en-US" sz="2200" dirty="0"/>
              </a:p>
            </p:txBody>
          </p:sp>
        </mc:Choice>
        <mc:Fallback xmlns="">
          <p:sp>
            <p:nvSpPr>
              <p:cNvPr id="13" name="TextBox 12">
                <a:extLst>
                  <a:ext uri="{FF2B5EF4-FFF2-40B4-BE49-F238E27FC236}">
                    <a16:creationId xmlns:a16="http://schemas.microsoft.com/office/drawing/2014/main" id="{D479D783-61F8-EB23-F87D-0244F52DDD5E}"/>
                  </a:ext>
                </a:extLst>
              </p:cNvPr>
              <p:cNvSpPr txBox="1">
                <a:spLocks noRot="1" noChangeAspect="1" noMove="1" noResize="1" noEditPoints="1" noAdjustHandles="1" noChangeArrowheads="1" noChangeShapeType="1" noTextEdit="1"/>
              </p:cNvSpPr>
              <p:nvPr/>
            </p:nvSpPr>
            <p:spPr>
              <a:xfrm>
                <a:off x="860295" y="2795243"/>
                <a:ext cx="2249462" cy="760721"/>
              </a:xfrm>
              <a:prstGeom prst="rect">
                <a:avLst/>
              </a:prstGeom>
              <a:blipFill>
                <a:blip r:embed="rId10"/>
                <a:stretch>
                  <a:fillRect/>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B0CD84C2-1983-4898-06C0-3E5BAE010E5A}"/>
              </a:ext>
            </a:extLst>
          </p:cNvPr>
          <p:cNvPicPr>
            <a:picLocks noChangeAspect="1"/>
          </p:cNvPicPr>
          <p:nvPr/>
        </p:nvPicPr>
        <p:blipFill>
          <a:blip r:embed="rId11"/>
          <a:stretch>
            <a:fillRect/>
          </a:stretch>
        </p:blipFill>
        <p:spPr>
          <a:xfrm>
            <a:off x="5414562" y="1015307"/>
            <a:ext cx="2980964" cy="2776494"/>
          </a:xfrm>
          <a:prstGeom prst="rect">
            <a:avLst/>
          </a:prstGeom>
        </p:spPr>
      </p:pic>
      <p:cxnSp>
        <p:nvCxnSpPr>
          <p:cNvPr id="21" name="Straight Connector 20">
            <a:extLst>
              <a:ext uri="{FF2B5EF4-FFF2-40B4-BE49-F238E27FC236}">
                <a16:creationId xmlns:a16="http://schemas.microsoft.com/office/drawing/2014/main" id="{9210C0F6-5138-0EAC-44C3-9A9FEA3D91C7}"/>
              </a:ext>
            </a:extLst>
          </p:cNvPr>
          <p:cNvCxnSpPr>
            <a:cxnSpLocks/>
          </p:cNvCxnSpPr>
          <p:nvPr/>
        </p:nvCxnSpPr>
        <p:spPr>
          <a:xfrm flipH="1">
            <a:off x="6595482" y="2515093"/>
            <a:ext cx="306533"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487C67-33D7-C97C-77D0-314AFB948E51}"/>
              </a:ext>
            </a:extLst>
          </p:cNvPr>
          <p:cNvCxnSpPr>
            <a:cxnSpLocks/>
          </p:cNvCxnSpPr>
          <p:nvPr/>
        </p:nvCxnSpPr>
        <p:spPr>
          <a:xfrm flipH="1">
            <a:off x="8368945" y="5238535"/>
            <a:ext cx="306533"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146314E-414B-906D-3EB8-CBBBCBC3415D}"/>
              </a:ext>
            </a:extLst>
          </p:cNvPr>
          <p:cNvSpPr/>
          <p:nvPr/>
        </p:nvSpPr>
        <p:spPr>
          <a:xfrm>
            <a:off x="31743" y="504992"/>
            <a:ext cx="8848008" cy="446276"/>
          </a:xfrm>
          <a:prstGeom prst="rect">
            <a:avLst/>
          </a:prstGeom>
        </p:spPr>
        <p:txBody>
          <a:bodyPr wrap="square">
            <a:spAutoFit/>
          </a:bodyPr>
          <a:lstStyle/>
          <a:p>
            <a:r>
              <a:rPr lang="en-US" sz="2300" dirty="0">
                <a:latin typeface="Times New Roman" panose="02020603050405020304" pitchFamily="18" charset="0"/>
                <a:cs typeface="Times New Roman" panose="02020603050405020304" pitchFamily="18" charset="0"/>
              </a:rPr>
              <a:t>Zero is not included and levels above zero equals levels below zero.</a:t>
            </a:r>
            <a:endParaRPr lang="en-US" sz="2300" dirty="0"/>
          </a:p>
        </p:txBody>
      </p:sp>
    </p:spTree>
    <p:extLst>
      <p:ext uri="{BB962C8B-B14F-4D97-AF65-F5344CB8AC3E}">
        <p14:creationId xmlns:p14="http://schemas.microsoft.com/office/powerpoint/2010/main" val="142038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4628"/>
            <a:ext cx="11355355" cy="2661007"/>
          </a:xfrm>
        </p:spPr>
        <p:txBody>
          <a:bodyPr>
            <a:normAutofit/>
          </a:bodyPr>
          <a:lstStyle/>
          <a:p>
            <a:pPr algn="ctr"/>
            <a:r>
              <a:rPr lang="en-US" sz="6000" dirty="0">
                <a:solidFill>
                  <a:srgbClr val="0000FF"/>
                </a:solidFill>
              </a:rPr>
              <a:t>3.1 &amp; 3.2</a:t>
            </a:r>
            <a:br>
              <a:rPr lang="en-US" sz="6000" dirty="0">
                <a:solidFill>
                  <a:srgbClr val="0000FF"/>
                </a:solidFill>
              </a:rPr>
            </a:br>
            <a:r>
              <a:rPr lang="en-US" sz="6000" dirty="0">
                <a:solidFill>
                  <a:srgbClr val="0000FF"/>
                </a:solidFill>
              </a:rPr>
              <a:t>Sampling and Signal Reconstruction</a:t>
            </a:r>
          </a:p>
        </p:txBody>
      </p:sp>
    </p:spTree>
    <p:extLst>
      <p:ext uri="{BB962C8B-B14F-4D97-AF65-F5344CB8AC3E}">
        <p14:creationId xmlns:p14="http://schemas.microsoft.com/office/powerpoint/2010/main" val="4038740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F3EDC7-20D0-4F2E-8DC9-DA48CB9E3ADF}"/>
              </a:ext>
            </a:extLst>
          </p:cNvPr>
          <p:cNvSpPr/>
          <p:nvPr/>
        </p:nvSpPr>
        <p:spPr>
          <a:xfrm>
            <a:off x="367004" y="1229152"/>
            <a:ext cx="11457992" cy="2308324"/>
          </a:xfrm>
          <a:prstGeom prst="rect">
            <a:avLst/>
          </a:prstGeom>
        </p:spPr>
        <p:txBody>
          <a:bodyPr wrap="square">
            <a:spAutoFit/>
          </a:bodyPr>
          <a:lstStyle/>
          <a:p>
            <a:r>
              <a:rPr lang="en-US" dirty="0">
                <a:solidFill>
                  <a:srgbClr val="000000"/>
                </a:solidFill>
                <a:latin typeface="Courier New" panose="02070309020205020404" pitchFamily="49" charset="0"/>
              </a:rPr>
              <a:t>clear </a:t>
            </a:r>
            <a:r>
              <a:rPr lang="en-US" dirty="0">
                <a:solidFill>
                  <a:srgbClr val="A020F0"/>
                </a:solidFill>
                <a:latin typeface="Courier New" panose="02070309020205020404" pitchFamily="49" charset="0"/>
              </a:rPr>
              <a:t>all</a:t>
            </a:r>
          </a:p>
          <a:p>
            <a:r>
              <a:rPr lang="en-US" dirty="0">
                <a:solidFill>
                  <a:srgbClr val="000000"/>
                </a:solidFill>
                <a:latin typeface="Courier New" panose="02070309020205020404" pitchFamily="49" charset="0"/>
              </a:rPr>
              <a:t>[sig Fs]=</a:t>
            </a:r>
            <a:r>
              <a:rPr lang="en-US" dirty="0" err="1">
                <a:solidFill>
                  <a:srgbClr val="000000"/>
                </a:solidFill>
                <a:latin typeface="Courier New" panose="02070309020205020404" pitchFamily="49" charset="0"/>
              </a:rPr>
              <a:t>audioread</a:t>
            </a:r>
            <a:r>
              <a:rPr lang="en-US" dirty="0">
                <a:solidFill>
                  <a:srgbClr val="000000"/>
                </a:solidFill>
                <a:latin typeface="Courier New" panose="02070309020205020404" pitchFamily="49" charset="0"/>
              </a:rPr>
              <a:t>(</a:t>
            </a:r>
            <a:r>
              <a:rPr lang="en-US" dirty="0">
                <a:solidFill>
                  <a:srgbClr val="A020F0"/>
                </a:solidFill>
                <a:latin typeface="Courier New" panose="02070309020205020404" pitchFamily="49" charset="0"/>
              </a:rPr>
              <a:t>'Song.wav'</a:t>
            </a:r>
            <a:r>
              <a:rPr lang="en-US" dirty="0">
                <a:solidFill>
                  <a:srgbClr val="000000"/>
                </a:solidFill>
                <a:latin typeface="Courier New" panose="02070309020205020404" pitchFamily="49" charset="0"/>
              </a:rPr>
              <a:t>);</a:t>
            </a:r>
          </a:p>
          <a:p>
            <a:r>
              <a:rPr lang="en-US" dirty="0" err="1">
                <a:solidFill>
                  <a:srgbClr val="000000"/>
                </a:solidFill>
                <a:latin typeface="Courier New" panose="02070309020205020404" pitchFamily="49" charset="0"/>
              </a:rPr>
              <a:t>Vref</a:t>
            </a:r>
            <a:r>
              <a:rPr lang="en-US" dirty="0">
                <a:solidFill>
                  <a:srgbClr val="000000"/>
                </a:solidFill>
                <a:latin typeface="Courier New" panose="02070309020205020404" pitchFamily="49" charset="0"/>
              </a:rPr>
              <a:t> = max(abs(sig));</a:t>
            </a:r>
          </a:p>
          <a:p>
            <a:r>
              <a:rPr lang="sv-SE" dirty="0">
                <a:solidFill>
                  <a:srgbClr val="000000"/>
                </a:solidFill>
                <a:latin typeface="Courier New" panose="02070309020205020404" pitchFamily="49" charset="0"/>
              </a:rPr>
              <a:t>B = 2; Delta = 2*Vref/(2^(B-1)); </a:t>
            </a:r>
          </a:p>
          <a:p>
            <a:r>
              <a:rPr lang="da-DK" dirty="0">
                <a:solidFill>
                  <a:srgbClr val="000000"/>
                </a:solidFill>
                <a:latin typeface="Courier New" panose="02070309020205020404" pitchFamily="49" charset="0"/>
              </a:rPr>
              <a:t>xqra = </a:t>
            </a:r>
            <a:r>
              <a:rPr lang="sv-SE" dirty="0">
                <a:solidFill>
                  <a:srgbClr val="000000"/>
                </a:solidFill>
                <a:latin typeface="Courier New" panose="02070309020205020404" pitchFamily="49" charset="0"/>
              </a:rPr>
              <a:t>Delta</a:t>
            </a:r>
            <a:r>
              <a:rPr lang="da-DK" dirty="0">
                <a:solidFill>
                  <a:srgbClr val="000000"/>
                </a:solidFill>
                <a:latin typeface="Courier New" panose="02070309020205020404" pitchFamily="49" charset="0"/>
              </a:rPr>
              <a:t>*floor(sig/Delta+1/2);</a:t>
            </a:r>
          </a:p>
          <a:p>
            <a:r>
              <a:rPr lang="en-US" dirty="0" err="1">
                <a:solidFill>
                  <a:srgbClr val="000000"/>
                </a:solidFill>
                <a:latin typeface="Courier New" panose="02070309020205020404" pitchFamily="49" charset="0"/>
              </a:rPr>
              <a:t>xqra</a:t>
            </a:r>
            <a:r>
              <a:rPr lang="en-US" dirty="0">
                <a:solidFill>
                  <a:srgbClr val="000000"/>
                </a:solidFill>
                <a:latin typeface="Courier New" panose="02070309020205020404" pitchFamily="49" charset="0"/>
              </a:rPr>
              <a:t>(</a:t>
            </a:r>
            <a:r>
              <a:rPr lang="en-US" dirty="0" err="1">
                <a:solidFill>
                  <a:srgbClr val="000000"/>
                </a:solidFill>
                <a:latin typeface="Courier New" panose="02070309020205020404" pitchFamily="49" charset="0"/>
              </a:rPr>
              <a:t>xqra</a:t>
            </a:r>
            <a:r>
              <a:rPr lang="en-US" dirty="0">
                <a:solidFill>
                  <a:srgbClr val="000000"/>
                </a:solidFill>
                <a:latin typeface="Courier New" panose="02070309020205020404" pitchFamily="49" charset="0"/>
              </a:rPr>
              <a:t>&gt;</a:t>
            </a:r>
            <a:r>
              <a:rPr lang="en-US" dirty="0" err="1">
                <a:solidFill>
                  <a:srgbClr val="000000"/>
                </a:solidFill>
                <a:latin typeface="Courier New" panose="02070309020205020404" pitchFamily="49" charset="0"/>
              </a:rPr>
              <a:t>Vref</a:t>
            </a:r>
            <a:r>
              <a:rPr lang="en-US" dirty="0">
                <a:solidFill>
                  <a:srgbClr val="000000"/>
                </a:solidFill>
                <a:latin typeface="Courier New" panose="02070309020205020404" pitchFamily="49" charset="0"/>
              </a:rPr>
              <a:t>-Delta) = </a:t>
            </a:r>
            <a:r>
              <a:rPr lang="en-US" dirty="0" err="1">
                <a:solidFill>
                  <a:srgbClr val="000000"/>
                </a:solidFill>
                <a:latin typeface="Courier New" panose="02070309020205020404" pitchFamily="49" charset="0"/>
              </a:rPr>
              <a:t>Vref</a:t>
            </a:r>
            <a:r>
              <a:rPr lang="en-US" dirty="0">
                <a:solidFill>
                  <a:srgbClr val="000000"/>
                </a:solidFill>
                <a:latin typeface="Courier New" panose="02070309020205020404" pitchFamily="49" charset="0"/>
              </a:rPr>
              <a:t>-Delta; </a:t>
            </a:r>
            <a:r>
              <a:rPr lang="en-US" dirty="0" err="1">
                <a:solidFill>
                  <a:srgbClr val="000000"/>
                </a:solidFill>
                <a:latin typeface="Courier New" panose="02070309020205020404" pitchFamily="49" charset="0"/>
              </a:rPr>
              <a:t>xqra</a:t>
            </a:r>
            <a:r>
              <a:rPr lang="en-US" dirty="0">
                <a:solidFill>
                  <a:srgbClr val="000000"/>
                </a:solidFill>
                <a:latin typeface="Courier New" panose="02070309020205020404" pitchFamily="49" charset="0"/>
              </a:rPr>
              <a:t>(</a:t>
            </a:r>
            <a:r>
              <a:rPr lang="en-US" dirty="0" err="1">
                <a:solidFill>
                  <a:srgbClr val="000000"/>
                </a:solidFill>
                <a:latin typeface="Courier New" panose="02070309020205020404" pitchFamily="49" charset="0"/>
              </a:rPr>
              <a:t>xqra</a:t>
            </a:r>
            <a:r>
              <a:rPr lang="en-US" dirty="0">
                <a:solidFill>
                  <a:srgbClr val="000000"/>
                </a:solidFill>
                <a:latin typeface="Courier New" panose="02070309020205020404" pitchFamily="49" charset="0"/>
              </a:rPr>
              <a:t>&lt;-</a:t>
            </a:r>
            <a:r>
              <a:rPr lang="en-US" dirty="0" err="1">
                <a:solidFill>
                  <a:srgbClr val="000000"/>
                </a:solidFill>
                <a:latin typeface="Courier New" panose="02070309020205020404" pitchFamily="49" charset="0"/>
              </a:rPr>
              <a:t>Vref</a:t>
            </a:r>
            <a:r>
              <a:rPr lang="en-US" dirty="0">
                <a:solidFill>
                  <a:srgbClr val="000000"/>
                </a:solidFill>
                <a:latin typeface="Courier New" panose="02070309020205020404" pitchFamily="49" charset="0"/>
              </a:rPr>
              <a:t>) = -</a:t>
            </a:r>
            <a:r>
              <a:rPr lang="en-US" dirty="0" err="1">
                <a:solidFill>
                  <a:srgbClr val="000000"/>
                </a:solidFill>
                <a:latin typeface="Courier New" panose="02070309020205020404" pitchFamily="49" charset="0"/>
              </a:rPr>
              <a:t>Vref</a:t>
            </a:r>
            <a:r>
              <a:rPr lang="en-US" dirty="0">
                <a:solidFill>
                  <a:srgbClr val="000000"/>
                </a:solidFill>
                <a:latin typeface="Courier New" panose="02070309020205020404" pitchFamily="49" charset="0"/>
              </a:rPr>
              <a:t>;</a:t>
            </a:r>
          </a:p>
          <a:p>
            <a:r>
              <a:rPr lang="en-US" dirty="0">
                <a:solidFill>
                  <a:srgbClr val="000000"/>
                </a:solidFill>
                <a:latin typeface="Courier New" panose="02070309020205020404" pitchFamily="49" charset="0"/>
              </a:rPr>
              <a:t>sound(</a:t>
            </a:r>
            <a:r>
              <a:rPr lang="en-US" dirty="0" err="1">
                <a:solidFill>
                  <a:srgbClr val="000000"/>
                </a:solidFill>
                <a:latin typeface="Courier New" panose="02070309020205020404" pitchFamily="49" charset="0"/>
              </a:rPr>
              <a:t>xqra</a:t>
            </a:r>
            <a:r>
              <a:rPr lang="en-US" dirty="0">
                <a:solidFill>
                  <a:srgbClr val="000000"/>
                </a:solidFill>
                <a:latin typeface="Courier New" panose="02070309020205020404" pitchFamily="49" charset="0"/>
              </a:rPr>
              <a:t>, Fs)</a:t>
            </a:r>
          </a:p>
          <a:p>
            <a:endParaRPr lang="en-US" dirty="0"/>
          </a:p>
        </p:txBody>
      </p:sp>
      <p:pic>
        <p:nvPicPr>
          <p:cNvPr id="3" name="Picture 2">
            <a:extLst>
              <a:ext uri="{FF2B5EF4-FFF2-40B4-BE49-F238E27FC236}">
                <a16:creationId xmlns:a16="http://schemas.microsoft.com/office/drawing/2014/main" id="{55228B7A-9269-49C2-A1AB-A15F79FDF31E}"/>
              </a:ext>
            </a:extLst>
          </p:cNvPr>
          <p:cNvPicPr>
            <a:picLocks noChangeAspect="1"/>
          </p:cNvPicPr>
          <p:nvPr/>
        </p:nvPicPr>
        <p:blipFill>
          <a:blip r:embed="rId6"/>
          <a:stretch>
            <a:fillRect/>
          </a:stretch>
        </p:blipFill>
        <p:spPr>
          <a:xfrm>
            <a:off x="3936914" y="259855"/>
            <a:ext cx="3708571" cy="864004"/>
          </a:xfrm>
          <a:prstGeom prst="rect">
            <a:avLst/>
          </a:prstGeom>
        </p:spPr>
      </p:pic>
      <p:pic>
        <p:nvPicPr>
          <p:cNvPr id="4" name="Song">
            <a:hlinkClick r:id="" action="ppaction://media"/>
            <a:extLst>
              <a:ext uri="{FF2B5EF4-FFF2-40B4-BE49-F238E27FC236}">
                <a16:creationId xmlns:a16="http://schemas.microsoft.com/office/drawing/2014/main" id="{CC1CE543-B03C-4BEF-A15D-B49FCFC86F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9789" y="4467809"/>
            <a:ext cx="609600" cy="609600"/>
          </a:xfrm>
          <a:prstGeom prst="rect">
            <a:avLst/>
          </a:prstGeom>
        </p:spPr>
      </p:pic>
      <p:pic>
        <p:nvPicPr>
          <p:cNvPr id="5" name="Song2Bits">
            <a:hlinkClick r:id="" action="ppaction://media"/>
            <a:extLst>
              <a:ext uri="{FF2B5EF4-FFF2-40B4-BE49-F238E27FC236}">
                <a16:creationId xmlns:a16="http://schemas.microsoft.com/office/drawing/2014/main" id="{4A0096A6-4158-4280-8F51-FF722D9F065A}"/>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791200" y="4393163"/>
            <a:ext cx="609600" cy="609600"/>
          </a:xfrm>
          <a:prstGeom prst="rect">
            <a:avLst/>
          </a:prstGeom>
        </p:spPr>
      </p:pic>
      <p:sp>
        <p:nvSpPr>
          <p:cNvPr id="6" name="Rectangle 5">
            <a:extLst>
              <a:ext uri="{FF2B5EF4-FFF2-40B4-BE49-F238E27FC236}">
                <a16:creationId xmlns:a16="http://schemas.microsoft.com/office/drawing/2014/main" id="{5660199E-3163-492E-A3DC-5876F0192348}"/>
              </a:ext>
            </a:extLst>
          </p:cNvPr>
          <p:cNvSpPr/>
          <p:nvPr/>
        </p:nvSpPr>
        <p:spPr>
          <a:xfrm>
            <a:off x="1234752" y="5269078"/>
            <a:ext cx="2161591"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8 Bits</a:t>
            </a:r>
          </a:p>
          <a:p>
            <a:r>
              <a:rPr lang="en-US" sz="2400" dirty="0">
                <a:latin typeface="Times New Roman" panose="02020603050405020304" pitchFamily="18" charset="0"/>
                <a:cs typeface="Times New Roman" panose="02020603050405020304" pitchFamily="18" charset="0"/>
              </a:rPr>
              <a:t># Levels  = 256  </a:t>
            </a:r>
          </a:p>
        </p:txBody>
      </p:sp>
      <p:sp>
        <p:nvSpPr>
          <p:cNvPr id="7" name="Rectangle 6">
            <a:extLst>
              <a:ext uri="{FF2B5EF4-FFF2-40B4-BE49-F238E27FC236}">
                <a16:creationId xmlns:a16="http://schemas.microsoft.com/office/drawing/2014/main" id="{5211AEA4-375B-4412-9517-480991D0ED47}"/>
              </a:ext>
            </a:extLst>
          </p:cNvPr>
          <p:cNvSpPr/>
          <p:nvPr/>
        </p:nvSpPr>
        <p:spPr>
          <a:xfrm>
            <a:off x="5627915" y="5213349"/>
            <a:ext cx="1715277"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2 Bits</a:t>
            </a:r>
          </a:p>
          <a:p>
            <a:r>
              <a:rPr lang="en-US" sz="2400" dirty="0">
                <a:latin typeface="Times New Roman" panose="02020603050405020304" pitchFamily="18" charset="0"/>
                <a:cs typeface="Times New Roman" panose="02020603050405020304" pitchFamily="18" charset="0"/>
              </a:rPr>
              <a:t># Levels = 4  </a:t>
            </a:r>
          </a:p>
        </p:txBody>
      </p:sp>
      <p:sp>
        <p:nvSpPr>
          <p:cNvPr id="10" name="Rectangle 9">
            <a:extLst>
              <a:ext uri="{FF2B5EF4-FFF2-40B4-BE49-F238E27FC236}">
                <a16:creationId xmlns:a16="http://schemas.microsoft.com/office/drawing/2014/main" id="{5B39A757-FADA-4531-B480-0F7FD5CCF213}"/>
              </a:ext>
            </a:extLst>
          </p:cNvPr>
          <p:cNvSpPr/>
          <p:nvPr/>
        </p:nvSpPr>
        <p:spPr>
          <a:xfrm>
            <a:off x="538895" y="461024"/>
            <a:ext cx="297773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Rounding Asymmetric</a:t>
            </a:r>
            <a:endParaRPr lang="en-US" sz="24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FFF07FD-41BF-41A2-9F26-EF98132A84B5}"/>
                  </a:ext>
                </a:extLst>
              </p:cNvPr>
              <p:cNvSpPr txBox="1"/>
              <p:nvPr/>
            </p:nvSpPr>
            <p:spPr>
              <a:xfrm>
                <a:off x="6011641" y="1430322"/>
                <a:ext cx="2249462"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𝑞</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d>
                        <m:dPr>
                          <m:ctrlPr>
                            <a:rPr lang="en-US" sz="2200" b="0" i="1" smtClean="0">
                              <a:latin typeface="Cambria Math" panose="02040503050406030204" pitchFamily="18" charset="0"/>
                              <a:ea typeface="Cambria Math" panose="02040503050406030204" pitchFamily="18" charset="0"/>
                            </a:rPr>
                          </m:ctrlPr>
                        </m:dPr>
                        <m:e>
                          <m:d>
                            <m:dPr>
                              <m:begChr m:val="⌊"/>
                              <m:endChr m:val="⌋"/>
                              <m:ctrlPr>
                                <a:rPr lang="en-US" sz="2200" i="1">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 </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𝑥</m:t>
                                  </m:r>
                                </m:num>
                                <m:den>
                                  <m:r>
                                    <a:rPr lang="en-US" sz="2200" i="1">
                                      <a:latin typeface="Cambria Math" panose="02040503050406030204" pitchFamily="18" charset="0"/>
                                      <a:ea typeface="Cambria Math" panose="02040503050406030204" pitchFamily="18" charset="0"/>
                                    </a:rPr>
                                    <m:t>∆</m:t>
                                  </m:r>
                                </m:den>
                              </m:f>
                              <m:r>
                                <a:rPr lang="en-US" sz="2200" b="0" i="1" smtClean="0">
                                  <a:latin typeface="Cambria Math" panose="02040503050406030204" pitchFamily="18" charset="0"/>
                                  <a:ea typeface="Cambria Math" panose="02040503050406030204" pitchFamily="18" charset="0"/>
                                </a:rPr>
                                <m:t> </m:t>
                              </m:r>
                            </m:e>
                          </m:d>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1</m:t>
                              </m:r>
                            </m:num>
                            <m:den>
                              <m:r>
                                <a:rPr lang="en-US" sz="2200" i="1">
                                  <a:latin typeface="Cambria Math" panose="02040503050406030204" pitchFamily="18" charset="0"/>
                                  <a:ea typeface="Cambria Math" panose="02040503050406030204" pitchFamily="18" charset="0"/>
                                </a:rPr>
                                <m:t>2</m:t>
                              </m:r>
                            </m:den>
                          </m:f>
                        </m:e>
                      </m:d>
                    </m:oMath>
                  </m:oMathPara>
                </a14:m>
                <a:endParaRPr lang="en-US" sz="2200" dirty="0"/>
              </a:p>
            </p:txBody>
          </p:sp>
        </mc:Choice>
        <mc:Fallback xmlns="">
          <p:sp>
            <p:nvSpPr>
              <p:cNvPr id="11" name="TextBox 10">
                <a:extLst>
                  <a:ext uri="{FF2B5EF4-FFF2-40B4-BE49-F238E27FC236}">
                    <a16:creationId xmlns:a16="http://schemas.microsoft.com/office/drawing/2014/main" id="{FFFF07FD-41BF-41A2-9F26-EF98132A84B5}"/>
                  </a:ext>
                </a:extLst>
              </p:cNvPr>
              <p:cNvSpPr txBox="1">
                <a:spLocks noRot="1" noChangeAspect="1" noMove="1" noResize="1" noEditPoints="1" noAdjustHandles="1" noChangeArrowheads="1" noChangeShapeType="1" noTextEdit="1"/>
              </p:cNvSpPr>
              <p:nvPr/>
            </p:nvSpPr>
            <p:spPr>
              <a:xfrm>
                <a:off x="6011641" y="1430322"/>
                <a:ext cx="2249462" cy="76072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27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6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1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21">
                <p:cTn id="11" fill="hold" display="0">
                  <p:stCondLst>
                    <p:cond delay="indefinite"/>
                  </p:stCondLst>
                  <p:endCondLst>
                    <p:cond evt="onStopAudio" delay="0">
                      <p:tgtEl>
                        <p:sldTgt/>
                      </p:tgtEl>
                    </p:cond>
                  </p:endCondLst>
                </p:cTn>
                <p:tgtEl>
                  <p:spTgt spid="4"/>
                </p:tgtEl>
              </p:cMediaNode>
            </p:audio>
            <p:audio>
              <p:cMediaNode vol="7576">
                <p:cTn id="12"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Example</a:t>
            </a:r>
          </a:p>
        </p:txBody>
      </p:sp>
      <p:sp>
        <p:nvSpPr>
          <p:cNvPr id="8" name="Rectangle 7"/>
          <p:cNvSpPr/>
          <p:nvPr/>
        </p:nvSpPr>
        <p:spPr>
          <a:xfrm>
            <a:off x="204931" y="1143481"/>
            <a:ext cx="11841233"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Drill 3.14: </a:t>
            </a:r>
            <a:r>
              <a:rPr lang="en-US" sz="2400" dirty="0">
                <a:latin typeface="Times New Roman" panose="02020603050405020304" pitchFamily="18" charset="0"/>
                <a:cs typeface="Times New Roman" panose="02020603050405020304" pitchFamily="18" charset="0"/>
              </a:rPr>
              <a:t>Consider the common situation where a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becomes 0 for an extended period of time. Explain why an asymmetric rounding converter is better than symmetric rounding converter in the case where low-level noise corrupts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Which asymmetric converter is best, rounding or truncating? Explain.</a:t>
            </a:r>
          </a:p>
        </p:txBody>
      </p:sp>
      <p:pic>
        <p:nvPicPr>
          <p:cNvPr id="3" name="Picture 2">
            <a:extLst>
              <a:ext uri="{FF2B5EF4-FFF2-40B4-BE49-F238E27FC236}">
                <a16:creationId xmlns:a16="http://schemas.microsoft.com/office/drawing/2014/main" id="{EBAFE995-E3C1-4893-A9E8-9B68E4ABC100}"/>
              </a:ext>
            </a:extLst>
          </p:cNvPr>
          <p:cNvPicPr>
            <a:picLocks noChangeAspect="1"/>
          </p:cNvPicPr>
          <p:nvPr/>
        </p:nvPicPr>
        <p:blipFill>
          <a:blip r:embed="rId2"/>
          <a:stretch>
            <a:fillRect/>
          </a:stretch>
        </p:blipFill>
        <p:spPr>
          <a:xfrm>
            <a:off x="204930" y="4083296"/>
            <a:ext cx="11738255" cy="2526373"/>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2A9EC3-029D-4CBC-9021-DA507A99A677}"/>
                  </a:ext>
                </a:extLst>
              </p14:cNvPr>
              <p14:cNvContentPartPr/>
              <p14:nvPr/>
            </p14:nvContentPartPr>
            <p14:xfrm>
              <a:off x="12256593" y="464899"/>
              <a:ext cx="13320" cy="2160"/>
            </p14:xfrm>
          </p:contentPart>
        </mc:Choice>
        <mc:Fallback xmlns="">
          <p:pic>
            <p:nvPicPr>
              <p:cNvPr id="4" name="Ink 3">
                <a:extLst>
                  <a:ext uri="{FF2B5EF4-FFF2-40B4-BE49-F238E27FC236}">
                    <a16:creationId xmlns:a16="http://schemas.microsoft.com/office/drawing/2014/main" id="{5C2A9EC3-029D-4CBC-9021-DA507A99A677}"/>
                  </a:ext>
                </a:extLst>
              </p:cNvPr>
              <p:cNvPicPr/>
              <p:nvPr/>
            </p:nvPicPr>
            <p:blipFill>
              <a:blip r:embed="rId4"/>
              <a:stretch>
                <a:fillRect/>
              </a:stretch>
            </p:blipFill>
            <p:spPr>
              <a:xfrm>
                <a:off x="12247953" y="455899"/>
                <a:ext cx="30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EF22107-6D11-4DD0-B440-02F1A728CFC2}"/>
                  </a:ext>
                </a:extLst>
              </p14:cNvPr>
              <p14:cNvContentPartPr/>
              <p14:nvPr/>
            </p14:nvContentPartPr>
            <p14:xfrm>
              <a:off x="12294090" y="3676819"/>
              <a:ext cx="34920" cy="6480"/>
            </p14:xfrm>
          </p:contentPart>
        </mc:Choice>
        <mc:Fallback xmlns="">
          <p:pic>
            <p:nvPicPr>
              <p:cNvPr id="6" name="Ink 5">
                <a:extLst>
                  <a:ext uri="{FF2B5EF4-FFF2-40B4-BE49-F238E27FC236}">
                    <a16:creationId xmlns:a16="http://schemas.microsoft.com/office/drawing/2014/main" id="{9EF22107-6D11-4DD0-B440-02F1A728CFC2}"/>
                  </a:ext>
                </a:extLst>
              </p:cNvPr>
              <p:cNvPicPr/>
              <p:nvPr/>
            </p:nvPicPr>
            <p:blipFill>
              <a:blip r:embed="rId6"/>
              <a:stretch>
                <a:fillRect/>
              </a:stretch>
            </p:blipFill>
            <p:spPr>
              <a:xfrm>
                <a:off x="12285450" y="3668179"/>
                <a:ext cx="52560" cy="24120"/>
              </a:xfrm>
              <a:prstGeom prst="rect">
                <a:avLst/>
              </a:prstGeom>
            </p:spPr>
          </p:pic>
        </mc:Fallback>
      </mc:AlternateContent>
    </p:spTree>
    <p:extLst>
      <p:ext uri="{BB962C8B-B14F-4D97-AF65-F5344CB8AC3E}">
        <p14:creationId xmlns:p14="http://schemas.microsoft.com/office/powerpoint/2010/main" val="2347095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E8B958-637C-9E0B-9151-5E0167A9EF07}"/>
              </a:ext>
            </a:extLst>
          </p:cNvPr>
          <p:cNvPicPr>
            <a:picLocks noChangeAspect="1"/>
          </p:cNvPicPr>
          <p:nvPr/>
        </p:nvPicPr>
        <p:blipFill>
          <a:blip r:embed="rId2"/>
          <a:stretch>
            <a:fillRect/>
          </a:stretch>
        </p:blipFill>
        <p:spPr>
          <a:xfrm>
            <a:off x="208947" y="111410"/>
            <a:ext cx="4410075" cy="2276475"/>
          </a:xfrm>
          <a:prstGeom prst="rect">
            <a:avLst/>
          </a:prstGeom>
        </p:spPr>
      </p:pic>
      <p:pic>
        <p:nvPicPr>
          <p:cNvPr id="11" name="Picture 10"/>
          <p:cNvPicPr>
            <a:picLocks noChangeAspect="1"/>
          </p:cNvPicPr>
          <p:nvPr/>
        </p:nvPicPr>
        <p:blipFill>
          <a:blip r:embed="rId3"/>
          <a:stretch>
            <a:fillRect/>
          </a:stretch>
        </p:blipFill>
        <p:spPr>
          <a:xfrm>
            <a:off x="3053710" y="3305901"/>
            <a:ext cx="8979557" cy="618544"/>
          </a:xfrm>
          <a:prstGeom prst="rect">
            <a:avLst/>
          </a:prstGeom>
        </p:spPr>
      </p:pic>
      <p:pic>
        <p:nvPicPr>
          <p:cNvPr id="13" name="Picture 12"/>
          <p:cNvPicPr>
            <a:picLocks noChangeAspect="1"/>
          </p:cNvPicPr>
          <p:nvPr/>
        </p:nvPicPr>
        <p:blipFill>
          <a:blip r:embed="rId4"/>
          <a:stretch>
            <a:fillRect/>
          </a:stretch>
        </p:blipFill>
        <p:spPr>
          <a:xfrm>
            <a:off x="3053709" y="4191835"/>
            <a:ext cx="8979557" cy="604458"/>
          </a:xfrm>
          <a:prstGeom prst="rect">
            <a:avLst/>
          </a:prstGeom>
        </p:spPr>
      </p:pic>
      <p:sp>
        <p:nvSpPr>
          <p:cNvPr id="14" name="Rectangle 13"/>
          <p:cNvSpPr/>
          <p:nvPr/>
        </p:nvSpPr>
        <p:spPr>
          <a:xfrm>
            <a:off x="211756" y="2787645"/>
            <a:ext cx="4070345"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Coding Method for asymmetric</a:t>
            </a:r>
            <a:endParaRPr lang="en-US" sz="2400" dirty="0">
              <a:solidFill>
                <a:srgbClr val="0000FF"/>
              </a:solidFill>
            </a:endParaRPr>
          </a:p>
        </p:txBody>
      </p:sp>
      <p:sp>
        <p:nvSpPr>
          <p:cNvPr id="15" name="Rectangle 14"/>
          <p:cNvSpPr/>
          <p:nvPr/>
        </p:nvSpPr>
        <p:spPr>
          <a:xfrm>
            <a:off x="316562" y="3384341"/>
            <a:ext cx="259718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Two’s Complement</a:t>
            </a:r>
            <a:endParaRPr lang="en-US" sz="2400" dirty="0"/>
          </a:p>
        </p:txBody>
      </p:sp>
      <p:sp>
        <p:nvSpPr>
          <p:cNvPr id="16" name="Rectangle 15"/>
          <p:cNvSpPr/>
          <p:nvPr/>
        </p:nvSpPr>
        <p:spPr>
          <a:xfrm>
            <a:off x="316562" y="4231504"/>
            <a:ext cx="186224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Offset Binary</a:t>
            </a:r>
            <a:endParaRPr lang="en-US" sz="2400" dirty="0"/>
          </a:p>
        </p:txBody>
      </p:sp>
      <p:sp>
        <p:nvSpPr>
          <p:cNvPr id="17" name="Rectangle 16"/>
          <p:cNvSpPr/>
          <p:nvPr/>
        </p:nvSpPr>
        <p:spPr>
          <a:xfrm>
            <a:off x="316562" y="5488871"/>
            <a:ext cx="11716704"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3.9</a:t>
            </a:r>
            <a:r>
              <a:rPr lang="en-US" sz="2400" dirty="0">
                <a:latin typeface="Times New Roman" panose="02020603050405020304" pitchFamily="18" charset="0"/>
                <a:cs typeface="Times New Roman" panose="02020603050405020304" pitchFamily="18" charset="0"/>
              </a:rPr>
              <a:t>: Assuming a 4-bit asymmetric converter is used, determine the value </a:t>
            </a:r>
            <a:r>
              <a:rPr lang="en-US" sz="2400" i="1"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that corresponds to the two’s complement code word 1101. What is the value if the code word is offset binary? How do the values change if the converter is instead a symmetric converter?</a:t>
            </a:r>
          </a:p>
        </p:txBody>
      </p:sp>
      <p:sp>
        <p:nvSpPr>
          <p:cNvPr id="2" name="TextBox 1"/>
          <p:cNvSpPr txBox="1"/>
          <p:nvPr/>
        </p:nvSpPr>
        <p:spPr>
          <a:xfrm>
            <a:off x="3714432" y="2268324"/>
            <a:ext cx="360996" cy="369332"/>
          </a:xfrm>
          <a:prstGeom prst="rect">
            <a:avLst/>
          </a:prstGeom>
          <a:noFill/>
        </p:spPr>
        <p:txBody>
          <a:bodyPr wrap="none" rtlCol="0">
            <a:spAutoFit/>
          </a:bodyPr>
          <a:lstStyle/>
          <a:p>
            <a:r>
              <a:rPr lang="en-US" dirty="0"/>
              <a:t>c</a:t>
            </a:r>
            <a:r>
              <a:rPr lang="en-US" baseline="-25000" dirty="0"/>
              <a:t>0</a:t>
            </a:r>
          </a:p>
        </p:txBody>
      </p:sp>
      <p:sp>
        <p:nvSpPr>
          <p:cNvPr id="10" name="TextBox 9"/>
          <p:cNvSpPr txBox="1"/>
          <p:nvPr/>
        </p:nvSpPr>
        <p:spPr>
          <a:xfrm>
            <a:off x="3309961" y="2388490"/>
            <a:ext cx="360996" cy="369332"/>
          </a:xfrm>
          <a:prstGeom prst="rect">
            <a:avLst/>
          </a:prstGeom>
          <a:noFill/>
        </p:spPr>
        <p:txBody>
          <a:bodyPr wrap="none" rtlCol="0">
            <a:spAutoFit/>
          </a:bodyPr>
          <a:lstStyle/>
          <a:p>
            <a:r>
              <a:rPr lang="en-US" dirty="0"/>
              <a:t>c</a:t>
            </a:r>
            <a:r>
              <a:rPr lang="en-US" baseline="-25000" dirty="0"/>
              <a:t>1</a:t>
            </a:r>
          </a:p>
        </p:txBody>
      </p:sp>
      <p:sp>
        <p:nvSpPr>
          <p:cNvPr id="18" name="TextBox 17"/>
          <p:cNvSpPr txBox="1"/>
          <p:nvPr/>
        </p:nvSpPr>
        <p:spPr>
          <a:xfrm>
            <a:off x="2845972" y="2260828"/>
            <a:ext cx="360996" cy="369332"/>
          </a:xfrm>
          <a:prstGeom prst="rect">
            <a:avLst/>
          </a:prstGeom>
          <a:noFill/>
        </p:spPr>
        <p:txBody>
          <a:bodyPr wrap="none" rtlCol="0">
            <a:spAutoFit/>
          </a:bodyPr>
          <a:lstStyle/>
          <a:p>
            <a:r>
              <a:rPr lang="en-US" dirty="0"/>
              <a:t>c</a:t>
            </a:r>
            <a:r>
              <a:rPr lang="en-US" baseline="-25000" dirty="0"/>
              <a:t>2</a:t>
            </a:r>
          </a:p>
        </p:txBody>
      </p:sp>
      <p:cxnSp>
        <p:nvCxnSpPr>
          <p:cNvPr id="4" name="Straight Arrow Connector 3"/>
          <p:cNvCxnSpPr/>
          <p:nvPr/>
        </p:nvCxnSpPr>
        <p:spPr>
          <a:xfrm flipH="1" flipV="1">
            <a:off x="3586132" y="2211356"/>
            <a:ext cx="205352" cy="17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26367" y="2211356"/>
            <a:ext cx="241984" cy="17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449109" y="2211356"/>
            <a:ext cx="0" cy="263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3630" y="4877217"/>
            <a:ext cx="4402167"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Note: </a:t>
            </a:r>
            <a:r>
              <a:rPr lang="en-US" sz="2400" dirty="0">
                <a:latin typeface="Times New Roman" panose="02020603050405020304" pitchFamily="18" charset="0"/>
                <a:cs typeface="Times New Roman" panose="02020603050405020304" pitchFamily="18" charset="0"/>
              </a:rPr>
              <a:t>for symmetric add </a:t>
            </a:r>
            <a:r>
              <a:rPr lang="en-US" sz="2400" dirty="0">
                <a:latin typeface="Times New Roman" panose="02020603050405020304" pitchFamily="18" charset="0"/>
                <a:cs typeface="Times New Roman" panose="02020603050405020304" pitchFamily="18" charset="0"/>
                <a:sym typeface="Symbol" panose="05050102010706020507" pitchFamily="18" charset="2"/>
              </a:rPr>
              <a:t>/2 to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x</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q</a:t>
            </a:r>
            <a:endParaRPr lang="en-US" sz="2400" baseline="-25000" dirty="0">
              <a:solidFill>
                <a:srgbClr val="0000FF"/>
              </a:solidFill>
            </a:endParaRPr>
          </a:p>
        </p:txBody>
      </p:sp>
      <p:cxnSp>
        <p:nvCxnSpPr>
          <p:cNvPr id="5" name="Straight Arrow Connector 4"/>
          <p:cNvCxnSpPr>
            <a:cxnSpLocks/>
          </p:cNvCxnSpPr>
          <p:nvPr/>
        </p:nvCxnSpPr>
        <p:spPr>
          <a:xfrm flipH="1">
            <a:off x="1698171" y="2164701"/>
            <a:ext cx="16117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1390261" y="1972310"/>
            <a:ext cx="19198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472612" y="718457"/>
            <a:ext cx="837349" cy="48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a:off x="2612572" y="1357279"/>
            <a:ext cx="6973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DAE5C04-4845-4A17-94E8-05E6B5D598F3}"/>
              </a:ext>
            </a:extLst>
          </p:cNvPr>
          <p:cNvSpPr/>
          <p:nvPr/>
        </p:nvSpPr>
        <p:spPr>
          <a:xfrm>
            <a:off x="5843993" y="329332"/>
            <a:ext cx="6146801" cy="193899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of Two’s Complement</a:t>
            </a:r>
          </a:p>
          <a:p>
            <a:r>
              <a:rPr lang="en-US" sz="24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sym typeface="Wingdings" panose="05000000000000000000" pitchFamily="2" charset="2"/>
              </a:rPr>
              <a:t> 011</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To find the binary for a negative value then reverse the bits of the positive value and add 1.</a:t>
            </a:r>
          </a:p>
          <a:p>
            <a:r>
              <a:rPr lang="en-US" sz="2400">
                <a:latin typeface="Times New Roman" panose="02020603050405020304" pitchFamily="18" charset="0"/>
                <a:cs typeface="Times New Roman" panose="02020603050405020304" pitchFamily="18" charset="0"/>
                <a:sym typeface="Wingdings" panose="05000000000000000000" pitchFamily="2" charset="2"/>
              </a:rPr>
              <a:t>-3  100 </a:t>
            </a:r>
            <a:r>
              <a:rPr lang="en-US" sz="2400" dirty="0">
                <a:latin typeface="Times New Roman" panose="02020603050405020304" pitchFamily="18" charset="0"/>
                <a:cs typeface="Times New Roman" panose="02020603050405020304" pitchFamily="18" charset="0"/>
                <a:sym typeface="Wingdings" panose="05000000000000000000" pitchFamily="2" charset="2"/>
              </a:rPr>
              <a:t>+ 001 </a:t>
            </a:r>
            <a:r>
              <a:rPr lang="en-US" sz="2400">
                <a:latin typeface="Times New Roman" panose="02020603050405020304" pitchFamily="18" charset="0"/>
                <a:cs typeface="Times New Roman" panose="02020603050405020304" pitchFamily="18" charset="0"/>
                <a:sym typeface="Wingdings" panose="05000000000000000000" pitchFamily="2" charset="2"/>
              </a:rPr>
              <a:t>= 101</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14432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594" y="84559"/>
            <a:ext cx="11716704" cy="1200329"/>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Example 3.10</a:t>
            </a:r>
            <a:r>
              <a:rPr lang="en-US" sz="2400" dirty="0">
                <a:latin typeface="Times New Roman" panose="02020603050405020304" pitchFamily="18" charset="0"/>
                <a:cs typeface="Times New Roman" panose="02020603050405020304" pitchFamily="18" charset="0"/>
              </a:rPr>
              <a:t>: Consider the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cos(2</a:t>
            </a:r>
            <a:r>
              <a:rPr lang="en-US" sz="2400" i="1" dirty="0">
                <a:latin typeface="Times New Roman" panose="02020603050405020304" pitchFamily="18" charset="0"/>
                <a:cs typeface="Times New Roman" panose="02020603050405020304" pitchFamily="18" charset="0"/>
              </a:rPr>
              <a:t>πt/</a:t>
            </a:r>
            <a:r>
              <a:rPr lang="en-US" sz="2400" dirty="0">
                <a:latin typeface="Times New Roman" panose="02020603050405020304" pitchFamily="18" charset="0"/>
                <a:cs typeface="Times New Roman" panose="02020603050405020304" pitchFamily="18" charset="0"/>
              </a:rPr>
              <a:t>25). Using sampling interval </a:t>
            </a:r>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 1 s, reference </a:t>
            </a:r>
            <a:r>
              <a:rPr lang="en-US" sz="2400" i="1" dirty="0" err="1">
                <a:latin typeface="Times New Roman" panose="02020603050405020304" pitchFamily="18" charset="0"/>
                <a:cs typeface="Times New Roman" panose="02020603050405020304" pitchFamily="18" charset="0"/>
              </a:rPr>
              <a:t>V</a:t>
            </a:r>
            <a:r>
              <a:rPr lang="en-US" sz="2400" baseline="-25000" dirty="0" err="1">
                <a:latin typeface="Times New Roman" panose="02020603050405020304" pitchFamily="18" charset="0"/>
                <a:cs typeface="Times New Roman" panose="02020603050405020304" pitchFamily="18" charset="0"/>
              </a:rPr>
              <a:t>ref</a:t>
            </a:r>
            <a:r>
              <a:rPr lang="en-US" sz="2400" dirty="0">
                <a:latin typeface="Times New Roman" panose="02020603050405020304" pitchFamily="18" charset="0"/>
                <a:cs typeface="Times New Roman" panose="02020603050405020304" pitchFamily="18" charset="0"/>
              </a:rPr>
              <a:t> = 1, and </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 2 bits, plot the quantized signal </a:t>
            </a:r>
            <a:r>
              <a:rPr lang="en-US" sz="2400" i="1"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over one period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using </a:t>
            </a:r>
            <a:r>
              <a:rPr lang="en-US" sz="2400">
                <a:latin typeface="Times New Roman" panose="02020603050405020304" pitchFamily="18" charset="0"/>
                <a:cs typeface="Times New Roman" panose="02020603050405020304" pitchFamily="18" charset="0"/>
              </a:rPr>
              <a:t>rounding asymmetric quantization </a:t>
            </a:r>
            <a:r>
              <a:rPr lang="en-US" sz="2400" dirty="0">
                <a:latin typeface="Times New Roman" panose="02020603050405020304" pitchFamily="18" charset="0"/>
                <a:cs typeface="Times New Roman" panose="02020603050405020304" pitchFamily="18" charset="0"/>
              </a:rPr>
              <a:t>methods of Eq. (3.23).</a:t>
            </a:r>
          </a:p>
        </p:txBody>
      </p:sp>
      <p:sp>
        <p:nvSpPr>
          <p:cNvPr id="3" name="TextBox 2"/>
          <p:cNvSpPr txBox="1"/>
          <p:nvPr/>
        </p:nvSpPr>
        <p:spPr>
          <a:xfrm>
            <a:off x="348080" y="1553581"/>
            <a:ext cx="11429732" cy="2677656"/>
          </a:xfrm>
          <a:prstGeom prst="rect">
            <a:avLst/>
          </a:prstGeom>
          <a:noFill/>
        </p:spPr>
        <p:txBody>
          <a:bodyPr wrap="none" rtlCol="0">
            <a:spAutoFit/>
          </a:bodyPr>
          <a:lstStyle/>
          <a:p>
            <a:r>
              <a:rPr lang="en-US" sz="2400" dirty="0" err="1">
                <a:solidFill>
                  <a:srgbClr val="0000FF"/>
                </a:solidFill>
              </a:rPr>
              <a:t>Matlab</a:t>
            </a:r>
            <a:r>
              <a:rPr lang="en-US" sz="2400" dirty="0">
                <a:solidFill>
                  <a:srgbClr val="0000FF"/>
                </a:solidFill>
              </a:rPr>
              <a:t> Code</a:t>
            </a:r>
          </a:p>
          <a:p>
            <a:endParaRPr lang="en-US" sz="2400" dirty="0"/>
          </a:p>
          <a:p>
            <a:r>
              <a:rPr lang="fr-FR" sz="2400" dirty="0">
                <a:solidFill>
                  <a:srgbClr val="000000"/>
                </a:solidFill>
                <a:latin typeface="Courier New" panose="02070309020205020404" pitchFamily="49" charset="0"/>
              </a:rPr>
              <a:t>T = 1; </a:t>
            </a:r>
            <a:r>
              <a:rPr lang="fr-FR" sz="2400" dirty="0" err="1">
                <a:solidFill>
                  <a:srgbClr val="000000"/>
                </a:solidFill>
                <a:latin typeface="Courier New" panose="02070309020205020404" pitchFamily="49" charset="0"/>
              </a:rPr>
              <a:t>Vref</a:t>
            </a:r>
            <a:r>
              <a:rPr lang="fr-FR" sz="2400" dirty="0">
                <a:solidFill>
                  <a:srgbClr val="000000"/>
                </a:solidFill>
                <a:latin typeface="Courier New" panose="02070309020205020404" pitchFamily="49" charset="0"/>
              </a:rPr>
              <a:t> = 1; B = 2; Delta = 2*</a:t>
            </a:r>
            <a:r>
              <a:rPr lang="fr-FR" sz="2400" dirty="0" err="1">
                <a:solidFill>
                  <a:srgbClr val="000000"/>
                </a:solidFill>
                <a:latin typeface="Courier New" panose="02070309020205020404" pitchFamily="49" charset="0"/>
              </a:rPr>
              <a:t>Vref</a:t>
            </a:r>
            <a:r>
              <a:rPr lang="fr-FR" sz="2400" dirty="0">
                <a:solidFill>
                  <a:srgbClr val="000000"/>
                </a:solidFill>
                <a:latin typeface="Courier New" panose="02070309020205020404" pitchFamily="49" charset="0"/>
              </a:rPr>
              <a:t>/(2^B); </a:t>
            </a:r>
          </a:p>
          <a:p>
            <a:r>
              <a:rPr lang="fr-FR" sz="2400" dirty="0">
                <a:solidFill>
                  <a:srgbClr val="000000"/>
                </a:solidFill>
                <a:latin typeface="Courier New" panose="02070309020205020404" pitchFamily="49" charset="0"/>
              </a:rPr>
              <a:t>x = @(t) cos(2*pi*t/25); n = (0:25);</a:t>
            </a:r>
          </a:p>
          <a:p>
            <a:r>
              <a:rPr lang="en-US" sz="2400" dirty="0" err="1">
                <a:solidFill>
                  <a:srgbClr val="000000"/>
                </a:solidFill>
                <a:latin typeface="Courier New" panose="02070309020205020404" pitchFamily="49" charset="0"/>
              </a:rPr>
              <a:t>xqra</a:t>
            </a:r>
            <a:r>
              <a:rPr lang="en-US" sz="2400" dirty="0">
                <a:solidFill>
                  <a:srgbClr val="000000"/>
                </a:solidFill>
                <a:latin typeface="Courier New" panose="02070309020205020404" pitchFamily="49" charset="0"/>
              </a:rPr>
              <a:t> = </a:t>
            </a:r>
            <a:r>
              <a:rPr lang="fr-FR" sz="2400" dirty="0">
                <a:solidFill>
                  <a:srgbClr val="000000"/>
                </a:solidFill>
                <a:latin typeface="Courier New" panose="02070309020205020404" pitchFamily="49" charset="0"/>
              </a:rPr>
              <a:t>Delta</a:t>
            </a:r>
            <a:r>
              <a:rPr lang="en-US" sz="2400" dirty="0">
                <a:solidFill>
                  <a:srgbClr val="000000"/>
                </a:solidFill>
                <a:latin typeface="Courier New" panose="02070309020205020404" pitchFamily="49" charset="0"/>
              </a:rPr>
              <a:t>*floor(x(n*T)/</a:t>
            </a:r>
            <a:r>
              <a:rPr lang="fr-FR" sz="2400" dirty="0">
                <a:solidFill>
                  <a:srgbClr val="000000"/>
                </a:solidFill>
                <a:latin typeface="Courier New" panose="02070309020205020404" pitchFamily="49" charset="0"/>
              </a:rPr>
              <a:t>Delta </a:t>
            </a:r>
            <a:r>
              <a:rPr lang="en-US" sz="2400" dirty="0">
                <a:solidFill>
                  <a:srgbClr val="000000"/>
                </a:solidFill>
                <a:latin typeface="Courier New" panose="02070309020205020404" pitchFamily="49" charset="0"/>
              </a:rPr>
              <a:t>+1/2);</a:t>
            </a:r>
          </a:p>
          <a:p>
            <a:r>
              <a:rPr lang="en-US" sz="2400" dirty="0" err="1">
                <a:solidFill>
                  <a:srgbClr val="000000"/>
                </a:solidFill>
                <a:latin typeface="Courier New" panose="02070309020205020404" pitchFamily="49" charset="0"/>
              </a:rPr>
              <a:t>xqra</a:t>
            </a:r>
            <a:r>
              <a:rPr lang="en-US" sz="2400" dirty="0">
                <a:solidFill>
                  <a:srgbClr val="000000"/>
                </a:solidFill>
                <a:latin typeface="Courier New" panose="02070309020205020404" pitchFamily="49" charset="0"/>
              </a:rPr>
              <a:t>(</a:t>
            </a:r>
            <a:r>
              <a:rPr lang="en-US" sz="2400" dirty="0" err="1">
                <a:solidFill>
                  <a:srgbClr val="000000"/>
                </a:solidFill>
                <a:latin typeface="Courier New" panose="02070309020205020404" pitchFamily="49" charset="0"/>
              </a:rPr>
              <a:t>xqra</a:t>
            </a:r>
            <a:r>
              <a:rPr lang="en-US" sz="2400" dirty="0">
                <a:solidFill>
                  <a:srgbClr val="000000"/>
                </a:solidFill>
                <a:latin typeface="Courier New" panose="02070309020205020404" pitchFamily="49" charset="0"/>
              </a:rPr>
              <a:t>&gt;</a:t>
            </a:r>
            <a:r>
              <a:rPr lang="en-US" sz="2400" dirty="0" err="1">
                <a:solidFill>
                  <a:srgbClr val="000000"/>
                </a:solidFill>
                <a:latin typeface="Courier New" panose="02070309020205020404" pitchFamily="49" charset="0"/>
              </a:rPr>
              <a:t>Vref</a:t>
            </a:r>
            <a:r>
              <a:rPr lang="en-US" sz="2400" dirty="0">
                <a:solidFill>
                  <a:srgbClr val="000000"/>
                </a:solidFill>
                <a:latin typeface="Courier New" panose="02070309020205020404" pitchFamily="49" charset="0"/>
              </a:rPr>
              <a:t>-Delta) = </a:t>
            </a:r>
            <a:r>
              <a:rPr lang="en-US" sz="2400" dirty="0" err="1">
                <a:solidFill>
                  <a:srgbClr val="000000"/>
                </a:solidFill>
                <a:latin typeface="Courier New" panose="02070309020205020404" pitchFamily="49" charset="0"/>
              </a:rPr>
              <a:t>Vref</a:t>
            </a:r>
            <a:r>
              <a:rPr lang="en-US" sz="2400" dirty="0">
                <a:solidFill>
                  <a:srgbClr val="000000"/>
                </a:solidFill>
                <a:latin typeface="Courier New" panose="02070309020205020404" pitchFamily="49" charset="0"/>
              </a:rPr>
              <a:t>-Delta; </a:t>
            </a:r>
            <a:r>
              <a:rPr lang="en-US" sz="2400" dirty="0" err="1">
                <a:solidFill>
                  <a:srgbClr val="000000"/>
                </a:solidFill>
                <a:latin typeface="Courier New" panose="02070309020205020404" pitchFamily="49" charset="0"/>
              </a:rPr>
              <a:t>xqra</a:t>
            </a:r>
            <a:r>
              <a:rPr lang="en-US" sz="2400" dirty="0">
                <a:solidFill>
                  <a:srgbClr val="000000"/>
                </a:solidFill>
                <a:latin typeface="Courier New" panose="02070309020205020404" pitchFamily="49" charset="0"/>
              </a:rPr>
              <a:t>(</a:t>
            </a:r>
            <a:r>
              <a:rPr lang="en-US" sz="2400" dirty="0" err="1">
                <a:solidFill>
                  <a:srgbClr val="000000"/>
                </a:solidFill>
                <a:latin typeface="Courier New" panose="02070309020205020404" pitchFamily="49" charset="0"/>
              </a:rPr>
              <a:t>xqra</a:t>
            </a:r>
            <a:r>
              <a:rPr lang="en-US" sz="2400" dirty="0">
                <a:solidFill>
                  <a:srgbClr val="000000"/>
                </a:solidFill>
                <a:latin typeface="Courier New" panose="02070309020205020404" pitchFamily="49" charset="0"/>
              </a:rPr>
              <a:t>&lt;-</a:t>
            </a:r>
            <a:r>
              <a:rPr lang="en-US" sz="2400" dirty="0" err="1">
                <a:solidFill>
                  <a:srgbClr val="000000"/>
                </a:solidFill>
                <a:latin typeface="Courier New" panose="02070309020205020404" pitchFamily="49" charset="0"/>
              </a:rPr>
              <a:t>Vref</a:t>
            </a:r>
            <a:r>
              <a:rPr lang="en-US" sz="2400" dirty="0">
                <a:solidFill>
                  <a:srgbClr val="000000"/>
                </a:solidFill>
                <a:latin typeface="Courier New" panose="02070309020205020404" pitchFamily="49" charset="0"/>
              </a:rPr>
              <a:t>) = -</a:t>
            </a:r>
            <a:r>
              <a:rPr lang="en-US" sz="2400" dirty="0" err="1">
                <a:solidFill>
                  <a:srgbClr val="000000"/>
                </a:solidFill>
                <a:latin typeface="Courier New" panose="02070309020205020404" pitchFamily="49" charset="0"/>
              </a:rPr>
              <a:t>Vref</a:t>
            </a:r>
            <a:r>
              <a:rPr lang="en-US" sz="2400" dirty="0">
                <a:solidFill>
                  <a:srgbClr val="000000"/>
                </a:solidFill>
                <a:latin typeface="Courier New" panose="02070309020205020404" pitchFamily="49" charset="0"/>
              </a:rPr>
              <a:t>;</a:t>
            </a:r>
          </a:p>
          <a:p>
            <a:r>
              <a:rPr lang="en-US" sz="2400" dirty="0">
                <a:solidFill>
                  <a:srgbClr val="000000"/>
                </a:solidFill>
                <a:latin typeface="Courier New" panose="02070309020205020404" pitchFamily="49" charset="0"/>
              </a:rPr>
              <a:t>stem(</a:t>
            </a:r>
            <a:r>
              <a:rPr lang="en-US" sz="2400" dirty="0" err="1">
                <a:solidFill>
                  <a:srgbClr val="000000"/>
                </a:solidFill>
                <a:latin typeface="Courier New" panose="02070309020205020404" pitchFamily="49" charset="0"/>
              </a:rPr>
              <a:t>n,xqra</a:t>
            </a:r>
            <a:r>
              <a:rPr lang="en-US" sz="2400" dirty="0">
                <a:solidFill>
                  <a:srgbClr val="000000"/>
                </a:solidFill>
                <a:latin typeface="Courier New" panose="02070309020205020404" pitchFamily="49" charset="0"/>
              </a:rPr>
              <a:t>);</a:t>
            </a:r>
          </a:p>
        </p:txBody>
      </p:sp>
      <p:sp>
        <p:nvSpPr>
          <p:cNvPr id="6" name="TextBox 5"/>
          <p:cNvSpPr txBox="1"/>
          <p:nvPr/>
        </p:nvSpPr>
        <p:spPr>
          <a:xfrm>
            <a:off x="738586" y="4480019"/>
            <a:ext cx="1194318" cy="584775"/>
          </a:xfrm>
          <a:prstGeom prst="rect">
            <a:avLst/>
          </a:prstGeom>
          <a:noFill/>
        </p:spPr>
        <p:txBody>
          <a:bodyPr wrap="square" rtlCol="0">
            <a:spAutoFit/>
          </a:bodyPr>
          <a:lstStyle/>
          <a:p>
            <a:r>
              <a:rPr lang="en-US" sz="1600" dirty="0"/>
              <a:t>Rounding asymmetric</a:t>
            </a:r>
          </a:p>
        </p:txBody>
      </p:sp>
      <p:sp>
        <p:nvSpPr>
          <p:cNvPr id="7" name="TextBox 6"/>
          <p:cNvSpPr txBox="1"/>
          <p:nvPr/>
        </p:nvSpPr>
        <p:spPr>
          <a:xfrm>
            <a:off x="4144921" y="4480019"/>
            <a:ext cx="1194318" cy="584775"/>
          </a:xfrm>
          <a:prstGeom prst="rect">
            <a:avLst/>
          </a:prstGeom>
          <a:noFill/>
        </p:spPr>
        <p:txBody>
          <a:bodyPr wrap="square" rtlCol="0">
            <a:spAutoFit/>
          </a:bodyPr>
          <a:lstStyle/>
          <a:p>
            <a:r>
              <a:rPr lang="en-US" sz="1600" dirty="0"/>
              <a:t>Truncating asymmetric</a:t>
            </a:r>
          </a:p>
        </p:txBody>
      </p:sp>
      <p:sp>
        <p:nvSpPr>
          <p:cNvPr id="8" name="TextBox 7"/>
          <p:cNvSpPr txBox="1"/>
          <p:nvPr/>
        </p:nvSpPr>
        <p:spPr>
          <a:xfrm>
            <a:off x="6720555" y="4480019"/>
            <a:ext cx="1194318" cy="584775"/>
          </a:xfrm>
          <a:prstGeom prst="rect">
            <a:avLst/>
          </a:prstGeom>
          <a:noFill/>
        </p:spPr>
        <p:txBody>
          <a:bodyPr wrap="square" rtlCol="0">
            <a:spAutoFit/>
          </a:bodyPr>
          <a:lstStyle/>
          <a:p>
            <a:r>
              <a:rPr lang="en-US" sz="1600" dirty="0"/>
              <a:t>Rounding symmetric</a:t>
            </a:r>
          </a:p>
        </p:txBody>
      </p:sp>
      <p:sp>
        <p:nvSpPr>
          <p:cNvPr id="9" name="TextBox 8"/>
          <p:cNvSpPr txBox="1"/>
          <p:nvPr/>
        </p:nvSpPr>
        <p:spPr>
          <a:xfrm>
            <a:off x="10356943" y="4480019"/>
            <a:ext cx="1194318" cy="584775"/>
          </a:xfrm>
          <a:prstGeom prst="rect">
            <a:avLst/>
          </a:prstGeom>
          <a:noFill/>
        </p:spPr>
        <p:txBody>
          <a:bodyPr wrap="square" rtlCol="0">
            <a:spAutoFit/>
          </a:bodyPr>
          <a:lstStyle/>
          <a:p>
            <a:r>
              <a:rPr lang="en-US" sz="1600" dirty="0"/>
              <a:t>Truncating symmetric</a:t>
            </a:r>
          </a:p>
        </p:txBody>
      </p:sp>
      <p:pic>
        <p:nvPicPr>
          <p:cNvPr id="10" name="Picture 9"/>
          <p:cNvPicPr>
            <a:picLocks noChangeAspect="1"/>
          </p:cNvPicPr>
          <p:nvPr/>
        </p:nvPicPr>
        <p:blipFill>
          <a:blip r:embed="rId2"/>
          <a:stretch>
            <a:fillRect/>
          </a:stretch>
        </p:blipFill>
        <p:spPr>
          <a:xfrm>
            <a:off x="87331" y="5064795"/>
            <a:ext cx="12058436" cy="1734254"/>
          </a:xfrm>
          <a:prstGeom prst="rect">
            <a:avLst/>
          </a:prstGeom>
        </p:spPr>
      </p:pic>
      <p:pic>
        <p:nvPicPr>
          <p:cNvPr id="11" name="Picture 10">
            <a:extLst>
              <a:ext uri="{FF2B5EF4-FFF2-40B4-BE49-F238E27FC236}">
                <a16:creationId xmlns:a16="http://schemas.microsoft.com/office/drawing/2014/main" id="{0439B257-7201-48F9-A11B-BC8A406CB9F0}"/>
              </a:ext>
            </a:extLst>
          </p:cNvPr>
          <p:cNvPicPr>
            <a:picLocks noChangeAspect="1"/>
          </p:cNvPicPr>
          <p:nvPr/>
        </p:nvPicPr>
        <p:blipFill>
          <a:blip r:embed="rId3"/>
          <a:stretch>
            <a:fillRect/>
          </a:stretch>
        </p:blipFill>
        <p:spPr>
          <a:xfrm>
            <a:off x="8437196" y="1121579"/>
            <a:ext cx="3708571" cy="86400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71CDF6-CC31-44A9-97FF-E910E157B180}"/>
                  </a:ext>
                </a:extLst>
              </p:cNvPr>
              <p:cNvSpPr txBox="1"/>
              <p:nvPr/>
            </p:nvSpPr>
            <p:spPr>
              <a:xfrm>
                <a:off x="9301799" y="2131688"/>
                <a:ext cx="1870961" cy="645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𝑞</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d>
                        <m:dPr>
                          <m:begChr m:val="⌊"/>
                          <m:endChr m:val="⌋"/>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 </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𝑥</m:t>
                              </m:r>
                            </m:num>
                            <m:den>
                              <m:r>
                                <a:rPr lang="en-US" sz="2200" i="1">
                                  <a:latin typeface="Cambria Math" panose="02040503050406030204" pitchFamily="18" charset="0"/>
                                  <a:ea typeface="Cambria Math" panose="02040503050406030204" pitchFamily="18" charset="0"/>
                                </a:rPr>
                                <m:t>∆</m:t>
                              </m:r>
                            </m:den>
                          </m:f>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1</m:t>
                              </m:r>
                            </m:num>
                            <m:den>
                              <m:r>
                                <a:rPr lang="en-US" sz="2200" i="1">
                                  <a:latin typeface="Cambria Math" panose="02040503050406030204" pitchFamily="18" charset="0"/>
                                  <a:ea typeface="Cambria Math" panose="02040503050406030204" pitchFamily="18" charset="0"/>
                                </a:rPr>
                                <m:t>2</m:t>
                              </m:r>
                            </m:den>
                          </m:f>
                        </m:e>
                      </m:d>
                    </m:oMath>
                  </m:oMathPara>
                </a14:m>
                <a:endParaRPr lang="en-US" sz="2200" dirty="0"/>
              </a:p>
            </p:txBody>
          </p:sp>
        </mc:Choice>
        <mc:Fallback xmlns="">
          <p:sp>
            <p:nvSpPr>
              <p:cNvPr id="12" name="TextBox 11">
                <a:extLst>
                  <a:ext uri="{FF2B5EF4-FFF2-40B4-BE49-F238E27FC236}">
                    <a16:creationId xmlns:a16="http://schemas.microsoft.com/office/drawing/2014/main" id="{5D71CDF6-CC31-44A9-97FF-E910E157B180}"/>
                  </a:ext>
                </a:extLst>
              </p:cNvPr>
              <p:cNvSpPr txBox="1">
                <a:spLocks noRot="1" noChangeAspect="1" noMove="1" noResize="1" noEditPoints="1" noAdjustHandles="1" noChangeArrowheads="1" noChangeShapeType="1" noTextEdit="1"/>
              </p:cNvSpPr>
              <p:nvPr/>
            </p:nvSpPr>
            <p:spPr>
              <a:xfrm>
                <a:off x="9301799" y="2131688"/>
                <a:ext cx="1870961" cy="64517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7621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Nonlinear Quantization</a:t>
            </a:r>
          </a:p>
        </p:txBody>
      </p:sp>
      <p:sp>
        <p:nvSpPr>
          <p:cNvPr id="15" name="Rectangle 14"/>
          <p:cNvSpPr/>
          <p:nvPr/>
        </p:nvSpPr>
        <p:spPr>
          <a:xfrm>
            <a:off x="167951" y="1144126"/>
            <a:ext cx="11905861"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Reduce quantization error for smaller signal amplitudes at the expense of larger signal amplitudes.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telephone the bit rate for linear quantization is twice that for nonlinear to establish the same sound quality.</a:t>
            </a:r>
          </a:p>
        </p:txBody>
      </p:sp>
      <p:sp>
        <p:nvSpPr>
          <p:cNvPr id="4" name="Rectangle 3"/>
          <p:cNvSpPr/>
          <p:nvPr/>
        </p:nvSpPr>
        <p:spPr>
          <a:xfrm>
            <a:off x="1606641" y="6109389"/>
            <a:ext cx="2658100"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Linear quantization </a:t>
            </a:r>
            <a:endParaRPr lang="en-US" sz="2400" dirty="0"/>
          </a:p>
        </p:txBody>
      </p:sp>
      <p:sp>
        <p:nvSpPr>
          <p:cNvPr id="9" name="Rectangle 8"/>
          <p:cNvSpPr/>
          <p:nvPr/>
        </p:nvSpPr>
        <p:spPr>
          <a:xfrm>
            <a:off x="7438828" y="6109389"/>
            <a:ext cx="308610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Nonlinear quantization </a:t>
            </a:r>
            <a:endParaRPr lang="en-US" sz="2400" dirty="0"/>
          </a:p>
        </p:txBody>
      </p:sp>
      <p:pic>
        <p:nvPicPr>
          <p:cNvPr id="3" name="Picture 2"/>
          <p:cNvPicPr>
            <a:picLocks noChangeAspect="1"/>
          </p:cNvPicPr>
          <p:nvPr/>
        </p:nvPicPr>
        <p:blipFill>
          <a:blip r:embed="rId2"/>
          <a:stretch>
            <a:fillRect/>
          </a:stretch>
        </p:blipFill>
        <p:spPr>
          <a:xfrm>
            <a:off x="6446574" y="2858960"/>
            <a:ext cx="4783080" cy="3159284"/>
          </a:xfrm>
          <a:prstGeom prst="rect">
            <a:avLst/>
          </a:prstGeom>
        </p:spPr>
      </p:pic>
      <p:pic>
        <p:nvPicPr>
          <p:cNvPr id="6" name="Picture 5"/>
          <p:cNvPicPr>
            <a:picLocks noChangeAspect="1"/>
          </p:cNvPicPr>
          <p:nvPr/>
        </p:nvPicPr>
        <p:blipFill>
          <a:blip r:embed="rId3"/>
          <a:stretch>
            <a:fillRect/>
          </a:stretch>
        </p:blipFill>
        <p:spPr>
          <a:xfrm>
            <a:off x="544531" y="2858959"/>
            <a:ext cx="5455578" cy="3159285"/>
          </a:xfrm>
          <a:prstGeom prst="rect">
            <a:avLst/>
          </a:prstGeom>
        </p:spPr>
      </p:pic>
    </p:spTree>
    <p:extLst>
      <p:ext uri="{BB962C8B-B14F-4D97-AF65-F5344CB8AC3E}">
        <p14:creationId xmlns:p14="http://schemas.microsoft.com/office/powerpoint/2010/main" val="252266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La06F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635" y="5289202"/>
            <a:ext cx="5702504" cy="156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958382" y="3272274"/>
            <a:ext cx="3224109" cy="3536371"/>
          </a:xfrm>
          <a:prstGeom prst="rect">
            <a:avLst/>
          </a:prstGeom>
        </p:spPr>
      </p:pic>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Nonlinear Quantization</a:t>
            </a:r>
          </a:p>
        </p:txBody>
      </p:sp>
      <p:pic>
        <p:nvPicPr>
          <p:cNvPr id="6" name="Picture 5"/>
          <p:cNvPicPr>
            <a:picLocks noChangeAspect="1"/>
          </p:cNvPicPr>
          <p:nvPr/>
        </p:nvPicPr>
        <p:blipFill>
          <a:blip r:embed="rId4"/>
          <a:stretch>
            <a:fillRect/>
          </a:stretch>
        </p:blipFill>
        <p:spPr>
          <a:xfrm>
            <a:off x="4030826" y="1326567"/>
            <a:ext cx="4929826" cy="840060"/>
          </a:xfrm>
          <a:prstGeom prst="rect">
            <a:avLst/>
          </a:prstGeom>
        </p:spPr>
      </p:pic>
      <p:sp>
        <p:nvSpPr>
          <p:cNvPr id="11" name="Rectangle 10"/>
          <p:cNvSpPr/>
          <p:nvPr/>
        </p:nvSpPr>
        <p:spPr>
          <a:xfrm>
            <a:off x="408267" y="1450207"/>
            <a:ext cx="2999026" cy="523220"/>
          </a:xfrm>
          <a:prstGeom prst="rect">
            <a:avLst/>
          </a:prstGeom>
        </p:spPr>
        <p:txBody>
          <a:bodyPr wrap="none">
            <a:spAutoFit/>
          </a:bodyPr>
          <a:lstStyle/>
          <a:p>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-law Compression</a:t>
            </a:r>
            <a:endParaRPr lang="en-US" sz="2800" i="1" dirty="0">
              <a:solidFill>
                <a:srgbClr val="0000FF"/>
              </a:solidFill>
            </a:endParaRPr>
          </a:p>
        </p:txBody>
      </p:sp>
      <p:sp>
        <p:nvSpPr>
          <p:cNvPr id="8" name="Rectangle 7"/>
          <p:cNvSpPr/>
          <p:nvPr/>
        </p:nvSpPr>
        <p:spPr>
          <a:xfrm>
            <a:off x="172617" y="2189231"/>
            <a:ext cx="11905861"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compression parameter </a:t>
            </a:r>
            <a:r>
              <a:rPr lang="en-US" sz="2400" i="1" dirty="0">
                <a:latin typeface="Times New Roman" panose="02020603050405020304" pitchFamily="18" charset="0"/>
                <a:cs typeface="Times New Roman" panose="02020603050405020304" pitchFamily="18" charset="0"/>
              </a:rPr>
              <a:t>μ </a:t>
            </a:r>
            <a:r>
              <a:rPr lang="en-US" sz="2400" dirty="0">
                <a:latin typeface="Times New Roman" panose="02020603050405020304" pitchFamily="18" charset="0"/>
                <a:cs typeface="Times New Roman" panose="02020603050405020304" pitchFamily="18" charset="0"/>
              </a:rPr>
              <a:t>determines the level of compression. Large </a:t>
            </a:r>
            <a:r>
              <a:rPr lang="en-US" sz="2400" i="1" dirty="0">
                <a:latin typeface="Times New Roman" panose="02020603050405020304" pitchFamily="18" charset="0"/>
                <a:cs typeface="Times New Roman" panose="02020603050405020304" pitchFamily="18" charset="0"/>
              </a:rPr>
              <a:t>μ </a:t>
            </a:r>
            <a:r>
              <a:rPr lang="en-US" sz="2400" dirty="0">
                <a:latin typeface="Times New Roman" panose="02020603050405020304" pitchFamily="18" charset="0"/>
                <a:cs typeface="Times New Roman" panose="02020603050405020304" pitchFamily="18" charset="0"/>
              </a:rPr>
              <a:t>increases resolution for small signal amplitudes, all at the price of more coarseness for large amplitudes.</a:t>
            </a:r>
          </a:p>
        </p:txBody>
      </p:sp>
      <p:sp>
        <p:nvSpPr>
          <p:cNvPr id="4" name="TextBox 3"/>
          <p:cNvSpPr txBox="1"/>
          <p:nvPr/>
        </p:nvSpPr>
        <p:spPr>
          <a:xfrm>
            <a:off x="172617" y="4829138"/>
            <a:ext cx="3224110" cy="1687963"/>
          </a:xfrm>
          <a:prstGeom prst="rect">
            <a:avLst/>
          </a:prstGeom>
          <a:noFill/>
        </p:spPr>
        <p:txBody>
          <a:bodyPr wrap="square" rtlCol="0">
            <a:spAutoFit/>
          </a:bodyPr>
          <a:lstStyle/>
          <a:p>
            <a:pPr>
              <a:lnSpc>
                <a:spcPct val="150000"/>
              </a:lnSpc>
            </a:pPr>
            <a:r>
              <a:rPr lang="en-US" sz="2400" dirty="0" err="1">
                <a:solidFill>
                  <a:srgbClr val="FF0000"/>
                </a:solidFill>
                <a:latin typeface="Times New Roman" panose="02020603050405020304" pitchFamily="18" charset="0"/>
                <a:cs typeface="Times New Roman" panose="02020603050405020304" pitchFamily="18" charset="0"/>
              </a:rPr>
              <a:t>V</a:t>
            </a:r>
            <a:r>
              <a:rPr lang="en-US" sz="2400" baseline="-25000" dirty="0" err="1">
                <a:solidFill>
                  <a:srgbClr val="FF0000"/>
                </a:solidFill>
                <a:latin typeface="Times New Roman" panose="02020603050405020304" pitchFamily="18" charset="0"/>
                <a:cs typeface="Times New Roman" panose="02020603050405020304" pitchFamily="18" charset="0"/>
              </a:rPr>
              <a:t>ref</a:t>
            </a:r>
            <a:r>
              <a:rPr lang="en-US" sz="2400" dirty="0">
                <a:solidFill>
                  <a:srgbClr val="FF0000"/>
                </a:solidFill>
                <a:latin typeface="Times New Roman" panose="02020603050405020304" pitchFamily="18" charset="0"/>
                <a:cs typeface="Times New Roman" panose="02020603050405020304" pitchFamily="18" charset="0"/>
              </a:rPr>
              <a:t> = 10    </a:t>
            </a:r>
            <a:r>
              <a:rPr lang="en-US" sz="2400" i="1" dirty="0">
                <a:solidFill>
                  <a:srgbClr val="FF0000"/>
                </a:solidFill>
                <a:latin typeface="Times New Roman" panose="02020603050405020304" pitchFamily="18" charset="0"/>
                <a:cs typeface="Times New Roman" panose="02020603050405020304" pitchFamily="18" charset="0"/>
              </a:rPr>
              <a:t>µ</a:t>
            </a:r>
            <a:r>
              <a:rPr lang="en-US" sz="2400" dirty="0">
                <a:solidFill>
                  <a:srgbClr val="FF0000"/>
                </a:solidFill>
                <a:latin typeface="Times New Roman" panose="02020603050405020304" pitchFamily="18" charset="0"/>
                <a:cs typeface="Times New Roman" panose="02020603050405020304" pitchFamily="18" charset="0"/>
              </a:rPr>
              <a:t> = 100 </a:t>
            </a:r>
          </a:p>
          <a:p>
            <a:pPr>
              <a:lnSpc>
                <a:spcPct val="150000"/>
              </a:lnSpc>
            </a:pPr>
            <a:r>
              <a:rPr lang="en-US" sz="2400" i="1" dirty="0">
                <a:solidFill>
                  <a:srgbClr val="FF0000"/>
                </a:solidFill>
                <a:latin typeface="Times New Roman" panose="02020603050405020304" pitchFamily="18" charset="0"/>
                <a:cs typeface="Times New Roman" panose="02020603050405020304" pitchFamily="18" charset="0"/>
              </a:rPr>
              <a:t>x</a:t>
            </a:r>
            <a:r>
              <a:rPr lang="en-US" sz="2400" baseline="-25000" dirty="0">
                <a:solidFill>
                  <a:srgbClr val="FF0000"/>
                </a:solidFill>
                <a:latin typeface="Times New Roman" panose="02020603050405020304" pitchFamily="18" charset="0"/>
                <a:cs typeface="Times New Roman" panose="02020603050405020304" pitchFamily="18" charset="0"/>
              </a:rPr>
              <a:t>1</a:t>
            </a:r>
            <a:r>
              <a:rPr lang="en-US" sz="2400" dirty="0">
                <a:solidFill>
                  <a:srgbClr val="FF0000"/>
                </a:solidFill>
                <a:latin typeface="Times New Roman" panose="02020603050405020304" pitchFamily="18" charset="0"/>
                <a:cs typeface="Times New Roman" panose="02020603050405020304" pitchFamily="18" charset="0"/>
              </a:rPr>
              <a:t> = 1        </a:t>
            </a:r>
            <a:r>
              <a:rPr lang="en-US" sz="2400" i="1" dirty="0">
                <a:solidFill>
                  <a:srgbClr val="FF0000"/>
                </a:solidFill>
                <a:latin typeface="Times New Roman" panose="02020603050405020304" pitchFamily="18" charset="0"/>
                <a:cs typeface="Times New Roman" panose="02020603050405020304" pitchFamily="18" charset="0"/>
              </a:rPr>
              <a:t>x</a:t>
            </a:r>
            <a:r>
              <a:rPr lang="en-US" sz="2400" i="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solidFill>
                  <a:srgbClr val="FF0000"/>
                </a:solidFill>
                <a:latin typeface="Times New Roman" panose="02020603050405020304" pitchFamily="18" charset="0"/>
                <a:cs typeface="Times New Roman" panose="02020603050405020304" pitchFamily="18" charset="0"/>
              </a:rPr>
              <a:t>1</a:t>
            </a:r>
            <a:r>
              <a:rPr lang="en-US" sz="2400" dirty="0">
                <a:solidFill>
                  <a:srgbClr val="FF0000"/>
                </a:solidFill>
                <a:latin typeface="Times New Roman" panose="02020603050405020304" pitchFamily="18" charset="0"/>
                <a:cs typeface="Times New Roman" panose="02020603050405020304" pitchFamily="18" charset="0"/>
              </a:rPr>
              <a:t> = 5.196</a:t>
            </a:r>
          </a:p>
          <a:p>
            <a:pPr>
              <a:lnSpc>
                <a:spcPct val="150000"/>
              </a:lnSpc>
            </a:pPr>
            <a:r>
              <a:rPr lang="en-US" sz="2400" i="1" dirty="0">
                <a:solidFill>
                  <a:srgbClr val="FF0000"/>
                </a:solidFill>
                <a:latin typeface="Times New Roman" panose="02020603050405020304" pitchFamily="18" charset="0"/>
                <a:cs typeface="Times New Roman" panose="02020603050405020304" pitchFamily="18" charset="0"/>
              </a:rPr>
              <a:t>x</a:t>
            </a:r>
            <a:r>
              <a:rPr lang="en-US" sz="2400" baseline="-250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 = 8       </a:t>
            </a:r>
            <a:r>
              <a:rPr lang="en-US" sz="2400" i="1" dirty="0">
                <a:solidFill>
                  <a:srgbClr val="FF0000"/>
                </a:solidFill>
                <a:latin typeface="Times New Roman" panose="02020603050405020304" pitchFamily="18" charset="0"/>
                <a:cs typeface="Times New Roman" panose="02020603050405020304" pitchFamily="18" charset="0"/>
              </a:rPr>
              <a:t>x</a:t>
            </a:r>
            <a:r>
              <a:rPr lang="en-US" sz="2400" i="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n-US" sz="2400" dirty="0">
                <a:solidFill>
                  <a:srgbClr val="FF0000"/>
                </a:solidFill>
                <a:latin typeface="Times New Roman" panose="02020603050405020304" pitchFamily="18" charset="0"/>
                <a:cs typeface="Times New Roman" panose="02020603050405020304" pitchFamily="18" charset="0"/>
              </a:rPr>
              <a:t> = 9.52</a:t>
            </a: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2DEFD777-5CDC-45A5-9043-E18DCB3CB096}"/>
                  </a:ext>
                </a:extLst>
              </p14:cNvPr>
              <p14:cNvContentPartPr/>
              <p14:nvPr/>
            </p14:nvContentPartPr>
            <p14:xfrm>
              <a:off x="11015383" y="5612011"/>
              <a:ext cx="10440" cy="54720"/>
            </p14:xfrm>
          </p:contentPart>
        </mc:Choice>
        <mc:Fallback xmlns="">
          <p:pic>
            <p:nvPicPr>
              <p:cNvPr id="21" name="Ink 20">
                <a:extLst>
                  <a:ext uri="{FF2B5EF4-FFF2-40B4-BE49-F238E27FC236}">
                    <a16:creationId xmlns:a16="http://schemas.microsoft.com/office/drawing/2014/main" id="{2DEFD777-5CDC-45A5-9043-E18DCB3CB096}"/>
                  </a:ext>
                </a:extLst>
              </p:cNvPr>
              <p:cNvPicPr/>
              <p:nvPr/>
            </p:nvPicPr>
            <p:blipFill>
              <a:blip r:embed="rId7"/>
              <a:stretch>
                <a:fillRect/>
              </a:stretch>
            </p:blipFill>
            <p:spPr>
              <a:xfrm>
                <a:off x="11006383" y="5603011"/>
                <a:ext cx="28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319B23F4-631F-4F1B-9E75-98B8D729990B}"/>
                  </a:ext>
                </a:extLst>
              </p14:cNvPr>
              <p14:cNvContentPartPr/>
              <p14:nvPr/>
            </p14:nvContentPartPr>
            <p14:xfrm>
              <a:off x="11027983" y="5628571"/>
              <a:ext cx="15480" cy="10440"/>
            </p14:xfrm>
          </p:contentPart>
        </mc:Choice>
        <mc:Fallback xmlns="">
          <p:pic>
            <p:nvPicPr>
              <p:cNvPr id="22" name="Ink 21">
                <a:extLst>
                  <a:ext uri="{FF2B5EF4-FFF2-40B4-BE49-F238E27FC236}">
                    <a16:creationId xmlns:a16="http://schemas.microsoft.com/office/drawing/2014/main" id="{319B23F4-631F-4F1B-9E75-98B8D729990B}"/>
                  </a:ext>
                </a:extLst>
              </p:cNvPr>
              <p:cNvPicPr/>
              <p:nvPr/>
            </p:nvPicPr>
            <p:blipFill>
              <a:blip r:embed="rId9"/>
              <a:stretch>
                <a:fillRect/>
              </a:stretch>
            </p:blipFill>
            <p:spPr>
              <a:xfrm>
                <a:off x="11018983" y="5619931"/>
                <a:ext cx="33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999BDDB9-FEFC-48EF-97F4-A8B2D7FB4A27}"/>
                  </a:ext>
                </a:extLst>
              </p14:cNvPr>
              <p14:cNvContentPartPr/>
              <p14:nvPr/>
            </p14:nvContentPartPr>
            <p14:xfrm>
              <a:off x="11024383" y="5594371"/>
              <a:ext cx="27720" cy="35640"/>
            </p14:xfrm>
          </p:contentPart>
        </mc:Choice>
        <mc:Fallback xmlns="">
          <p:pic>
            <p:nvPicPr>
              <p:cNvPr id="23" name="Ink 22">
                <a:extLst>
                  <a:ext uri="{FF2B5EF4-FFF2-40B4-BE49-F238E27FC236}">
                    <a16:creationId xmlns:a16="http://schemas.microsoft.com/office/drawing/2014/main" id="{999BDDB9-FEFC-48EF-97F4-A8B2D7FB4A27}"/>
                  </a:ext>
                </a:extLst>
              </p:cNvPr>
              <p:cNvPicPr/>
              <p:nvPr/>
            </p:nvPicPr>
            <p:blipFill>
              <a:blip r:embed="rId11"/>
              <a:stretch>
                <a:fillRect/>
              </a:stretch>
            </p:blipFill>
            <p:spPr>
              <a:xfrm>
                <a:off x="11015383" y="5585371"/>
                <a:ext cx="45360" cy="53280"/>
              </a:xfrm>
              <a:prstGeom prst="rect">
                <a:avLst/>
              </a:prstGeom>
            </p:spPr>
          </p:pic>
        </mc:Fallback>
      </mc:AlternateContent>
      <p:cxnSp>
        <p:nvCxnSpPr>
          <p:cNvPr id="25" name="Straight Connector 24">
            <a:extLst>
              <a:ext uri="{FF2B5EF4-FFF2-40B4-BE49-F238E27FC236}">
                <a16:creationId xmlns:a16="http://schemas.microsoft.com/office/drawing/2014/main" id="{74FB72C1-208D-4EEF-922E-0A119E9B122A}"/>
              </a:ext>
            </a:extLst>
          </p:cNvPr>
          <p:cNvCxnSpPr>
            <a:cxnSpLocks/>
          </p:cNvCxnSpPr>
          <p:nvPr/>
        </p:nvCxnSpPr>
        <p:spPr>
          <a:xfrm flipV="1">
            <a:off x="9991980" y="3442777"/>
            <a:ext cx="0" cy="2595672"/>
          </a:xfrm>
          <a:prstGeom prst="line">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590B9EE-6C3E-45DB-8AC9-9AD3398E6E3C}"/>
                  </a:ext>
                </a:extLst>
              </p:cNvPr>
              <p:cNvSpPr txBox="1"/>
              <p:nvPr/>
            </p:nvSpPr>
            <p:spPr>
              <a:xfrm>
                <a:off x="3113635" y="3631973"/>
                <a:ext cx="5726376"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𝑟𝑒𝑓</m:t>
                          </m:r>
                        </m:sub>
                      </m:sSub>
                      <m:r>
                        <m:rPr>
                          <m:sty m:val="p"/>
                        </m:rPr>
                        <a:rPr lang="en-US" sz="2400" b="0" i="0" smtClean="0">
                          <a:latin typeface="Cambria Math" panose="02040503050406030204" pitchFamily="18" charset="0"/>
                        </a:rPr>
                        <m:t>sgn</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𝜇</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𝜇</m:t>
                              </m:r>
                            </m:den>
                          </m:f>
                        </m:e>
                      </m:d>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𝜇</m:t>
                                  </m:r>
                                </m:e>
                              </m:d>
                            </m:e>
                            <m:sup>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𝜇</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𝑟𝑒𝑓</m:t>
                                      </m:r>
                                    </m:sub>
                                  </m:sSub>
                                </m:e>
                              </m:d>
                            </m:sup>
                          </m:sSup>
                          <m:r>
                            <a:rPr lang="en-US" sz="2400" b="0" i="1" smtClean="0">
                              <a:latin typeface="Cambria Math" panose="02040503050406030204" pitchFamily="18" charset="0"/>
                            </a:rPr>
                            <m:t>−1</m:t>
                          </m:r>
                        </m:e>
                      </m:d>
                    </m:oMath>
                  </m:oMathPara>
                </a14:m>
                <a:endParaRPr lang="en-US" sz="2400" dirty="0"/>
              </a:p>
            </p:txBody>
          </p:sp>
        </mc:Choice>
        <mc:Fallback xmlns="">
          <p:sp>
            <p:nvSpPr>
              <p:cNvPr id="3" name="TextBox 2">
                <a:extLst>
                  <a:ext uri="{FF2B5EF4-FFF2-40B4-BE49-F238E27FC236}">
                    <a16:creationId xmlns:a16="http://schemas.microsoft.com/office/drawing/2014/main" id="{A590B9EE-6C3E-45DB-8AC9-9AD3398E6E3C}"/>
                  </a:ext>
                </a:extLst>
              </p:cNvPr>
              <p:cNvSpPr txBox="1">
                <a:spLocks noRot="1" noChangeAspect="1" noMove="1" noResize="1" noEditPoints="1" noAdjustHandles="1" noChangeArrowheads="1" noChangeShapeType="1" noTextEdit="1"/>
              </p:cNvSpPr>
              <p:nvPr/>
            </p:nvSpPr>
            <p:spPr>
              <a:xfrm>
                <a:off x="3113635" y="3631973"/>
                <a:ext cx="5726376" cy="829843"/>
              </a:xfrm>
              <a:prstGeom prst="rect">
                <a:avLst/>
              </a:prstGeom>
              <a:blipFill>
                <a:blip r:embed="rId12"/>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2C56FA18-4BFA-40AE-B0F5-757192420EA1}"/>
              </a:ext>
            </a:extLst>
          </p:cNvPr>
          <p:cNvSpPr/>
          <p:nvPr/>
        </p:nvSpPr>
        <p:spPr>
          <a:xfrm>
            <a:off x="234593" y="3108753"/>
            <a:ext cx="4143570" cy="523220"/>
          </a:xfrm>
          <a:prstGeom prst="rect">
            <a:avLst/>
          </a:prstGeom>
        </p:spPr>
        <p:txBody>
          <a:bodyPr wrap="none">
            <a:spAutoFit/>
          </a:bodyPr>
          <a:lstStyle/>
          <a:p>
            <a:r>
              <a:rPr lang="en-US" sz="28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Inverse -law Compression</a:t>
            </a:r>
            <a:endParaRPr lang="en-US" sz="2800" i="1" dirty="0">
              <a:solidFill>
                <a:srgbClr val="0000FF"/>
              </a:solidFill>
            </a:endParaRPr>
          </a:p>
        </p:txBody>
      </p:sp>
      <p:sp>
        <p:nvSpPr>
          <p:cNvPr id="16" name="Rectangle 15">
            <a:extLst>
              <a:ext uri="{FF2B5EF4-FFF2-40B4-BE49-F238E27FC236}">
                <a16:creationId xmlns:a16="http://schemas.microsoft.com/office/drawing/2014/main" id="{7AE4806C-6593-4208-AD0D-914FD5194B86}"/>
              </a:ext>
            </a:extLst>
          </p:cNvPr>
          <p:cNvSpPr/>
          <p:nvPr/>
        </p:nvSpPr>
        <p:spPr>
          <a:xfrm>
            <a:off x="140600" y="4217393"/>
            <a:ext cx="1459054"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Example</a:t>
            </a:r>
            <a:endParaRPr lang="en-US" sz="2800" dirty="0">
              <a:solidFill>
                <a:srgbClr val="0000FF"/>
              </a:solidFill>
            </a:endParaRPr>
          </a:p>
        </p:txBody>
      </p:sp>
    </p:spTree>
    <p:extLst>
      <p:ext uri="{BB962C8B-B14F-4D97-AF65-F5344CB8AC3E}">
        <p14:creationId xmlns:p14="http://schemas.microsoft.com/office/powerpoint/2010/main" val="616427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Analog-to-Digital Converter Implementation</a:t>
            </a:r>
          </a:p>
        </p:txBody>
      </p:sp>
      <p:pic>
        <p:nvPicPr>
          <p:cNvPr id="9" name="Picture 5" descr="fi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2" y="1252989"/>
            <a:ext cx="7271936" cy="407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286" y="1915462"/>
            <a:ext cx="4516985" cy="161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00636" y="1272252"/>
            <a:ext cx="263565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Counting Converter</a:t>
            </a:r>
            <a:endParaRPr lang="en-US" sz="2400" dirty="0"/>
          </a:p>
        </p:txBody>
      </p:sp>
      <p:grpSp>
        <p:nvGrpSpPr>
          <p:cNvPr id="8" name="Group 7">
            <a:extLst>
              <a:ext uri="{FF2B5EF4-FFF2-40B4-BE49-F238E27FC236}">
                <a16:creationId xmlns:a16="http://schemas.microsoft.com/office/drawing/2014/main" id="{CA7A396D-8E2A-4BCA-B55A-3FCA209FFCF5}"/>
              </a:ext>
            </a:extLst>
          </p:cNvPr>
          <p:cNvGrpSpPr/>
          <p:nvPr/>
        </p:nvGrpSpPr>
        <p:grpSpPr>
          <a:xfrm>
            <a:off x="9416973" y="4097933"/>
            <a:ext cx="544680" cy="145080"/>
            <a:chOff x="9416973" y="4097933"/>
            <a:chExt cx="544680" cy="14508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791B735-88F2-4D9F-AFEA-715310171E91}"/>
                    </a:ext>
                  </a:extLst>
                </p14:cNvPr>
                <p14:cNvContentPartPr/>
                <p14:nvPr/>
              </p14:nvContentPartPr>
              <p14:xfrm>
                <a:off x="9416973" y="4154453"/>
                <a:ext cx="126000" cy="88560"/>
              </p14:xfrm>
            </p:contentPart>
          </mc:Choice>
          <mc:Fallback xmlns="">
            <p:pic>
              <p:nvPicPr>
                <p:cNvPr id="4" name="Ink 3">
                  <a:extLst>
                    <a:ext uri="{FF2B5EF4-FFF2-40B4-BE49-F238E27FC236}">
                      <a16:creationId xmlns:a16="http://schemas.microsoft.com/office/drawing/2014/main" id="{0791B735-88F2-4D9F-AFEA-715310171E91}"/>
                    </a:ext>
                  </a:extLst>
                </p:cNvPr>
                <p:cNvPicPr/>
                <p:nvPr/>
              </p:nvPicPr>
              <p:blipFill>
                <a:blip r:embed="rId5"/>
                <a:stretch>
                  <a:fillRect/>
                </a:stretch>
              </p:blipFill>
              <p:spPr>
                <a:xfrm>
                  <a:off x="9408333" y="4145813"/>
                  <a:ext cx="143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39803F6C-2AA6-4BD3-A9C3-1F87F4820DCE}"/>
                    </a:ext>
                  </a:extLst>
                </p14:cNvPr>
                <p14:cNvContentPartPr/>
                <p14:nvPr/>
              </p14:nvContentPartPr>
              <p14:xfrm>
                <a:off x="9644853" y="4118093"/>
                <a:ext cx="118800" cy="77400"/>
              </p14:xfrm>
            </p:contentPart>
          </mc:Choice>
          <mc:Fallback xmlns="">
            <p:pic>
              <p:nvPicPr>
                <p:cNvPr id="6" name="Ink 5">
                  <a:extLst>
                    <a:ext uri="{FF2B5EF4-FFF2-40B4-BE49-F238E27FC236}">
                      <a16:creationId xmlns:a16="http://schemas.microsoft.com/office/drawing/2014/main" id="{39803F6C-2AA6-4BD3-A9C3-1F87F4820DCE}"/>
                    </a:ext>
                  </a:extLst>
                </p:cNvPr>
                <p:cNvPicPr/>
                <p:nvPr/>
              </p:nvPicPr>
              <p:blipFill>
                <a:blip r:embed="rId7"/>
                <a:stretch>
                  <a:fillRect/>
                </a:stretch>
              </p:blipFill>
              <p:spPr>
                <a:xfrm>
                  <a:off x="9636213" y="4109453"/>
                  <a:ext cx="136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70F8714-5080-419D-B3AA-BF99AC4BE4CB}"/>
                    </a:ext>
                  </a:extLst>
                </p14:cNvPr>
                <p14:cNvContentPartPr/>
                <p14:nvPr/>
              </p14:nvContentPartPr>
              <p14:xfrm>
                <a:off x="9841413" y="4097933"/>
                <a:ext cx="120240" cy="118080"/>
              </p14:xfrm>
            </p:contentPart>
          </mc:Choice>
          <mc:Fallback xmlns="">
            <p:pic>
              <p:nvPicPr>
                <p:cNvPr id="7" name="Ink 6">
                  <a:extLst>
                    <a:ext uri="{FF2B5EF4-FFF2-40B4-BE49-F238E27FC236}">
                      <a16:creationId xmlns:a16="http://schemas.microsoft.com/office/drawing/2014/main" id="{270F8714-5080-419D-B3AA-BF99AC4BE4CB}"/>
                    </a:ext>
                  </a:extLst>
                </p:cNvPr>
                <p:cNvPicPr/>
                <p:nvPr/>
              </p:nvPicPr>
              <p:blipFill>
                <a:blip r:embed="rId9"/>
                <a:stretch>
                  <a:fillRect/>
                </a:stretch>
              </p:blipFill>
              <p:spPr>
                <a:xfrm>
                  <a:off x="9832413" y="4088933"/>
                  <a:ext cx="137880" cy="135720"/>
                </a:xfrm>
                <a:prstGeom prst="rect">
                  <a:avLst/>
                </a:prstGeom>
              </p:spPr>
            </p:pic>
          </mc:Fallback>
        </mc:AlternateContent>
      </p:grpSp>
      <p:grpSp>
        <p:nvGrpSpPr>
          <p:cNvPr id="14" name="Group 13">
            <a:extLst>
              <a:ext uri="{FF2B5EF4-FFF2-40B4-BE49-F238E27FC236}">
                <a16:creationId xmlns:a16="http://schemas.microsoft.com/office/drawing/2014/main" id="{0483DF07-4C53-4AB4-96DB-24A79D91E569}"/>
              </a:ext>
            </a:extLst>
          </p:cNvPr>
          <p:cNvGrpSpPr/>
          <p:nvPr/>
        </p:nvGrpSpPr>
        <p:grpSpPr>
          <a:xfrm>
            <a:off x="9478533" y="4416173"/>
            <a:ext cx="476280" cy="144720"/>
            <a:chOff x="9478533" y="4416173"/>
            <a:chExt cx="476280" cy="14472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BD70022B-7A08-45A5-AF82-9ED128C91B31}"/>
                    </a:ext>
                  </a:extLst>
                </p14:cNvPr>
                <p14:cNvContentPartPr/>
                <p14:nvPr/>
              </p14:nvContentPartPr>
              <p14:xfrm>
                <a:off x="9478533" y="4460453"/>
                <a:ext cx="117720" cy="71640"/>
              </p14:xfrm>
            </p:contentPart>
          </mc:Choice>
          <mc:Fallback xmlns="">
            <p:pic>
              <p:nvPicPr>
                <p:cNvPr id="11" name="Ink 10">
                  <a:extLst>
                    <a:ext uri="{FF2B5EF4-FFF2-40B4-BE49-F238E27FC236}">
                      <a16:creationId xmlns:a16="http://schemas.microsoft.com/office/drawing/2014/main" id="{BD70022B-7A08-45A5-AF82-9ED128C91B31}"/>
                    </a:ext>
                  </a:extLst>
                </p:cNvPr>
                <p:cNvPicPr/>
                <p:nvPr/>
              </p:nvPicPr>
              <p:blipFill>
                <a:blip r:embed="rId11"/>
                <a:stretch>
                  <a:fillRect/>
                </a:stretch>
              </p:blipFill>
              <p:spPr>
                <a:xfrm>
                  <a:off x="9469893" y="4451813"/>
                  <a:ext cx="135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65987F6-93CB-48CA-A0E9-C0ABA60503B0}"/>
                    </a:ext>
                  </a:extLst>
                </p14:cNvPr>
                <p14:cNvContentPartPr/>
                <p14:nvPr/>
              </p14:nvContentPartPr>
              <p14:xfrm>
                <a:off x="9699573" y="4429133"/>
                <a:ext cx="108000" cy="83160"/>
              </p14:xfrm>
            </p:contentPart>
          </mc:Choice>
          <mc:Fallback xmlns="">
            <p:pic>
              <p:nvPicPr>
                <p:cNvPr id="12" name="Ink 11">
                  <a:extLst>
                    <a:ext uri="{FF2B5EF4-FFF2-40B4-BE49-F238E27FC236}">
                      <a16:creationId xmlns:a16="http://schemas.microsoft.com/office/drawing/2014/main" id="{865987F6-93CB-48CA-A0E9-C0ABA60503B0}"/>
                    </a:ext>
                  </a:extLst>
                </p:cNvPr>
                <p:cNvPicPr/>
                <p:nvPr/>
              </p:nvPicPr>
              <p:blipFill>
                <a:blip r:embed="rId13"/>
                <a:stretch>
                  <a:fillRect/>
                </a:stretch>
              </p:blipFill>
              <p:spPr>
                <a:xfrm>
                  <a:off x="9690573" y="4420133"/>
                  <a:ext cx="125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D7D7959-71B7-43C8-B0D9-50EB30980F7D}"/>
                    </a:ext>
                  </a:extLst>
                </p14:cNvPr>
                <p14:cNvContentPartPr/>
                <p14:nvPr/>
              </p14:nvContentPartPr>
              <p14:xfrm>
                <a:off x="9932493" y="4416173"/>
                <a:ext cx="22320" cy="144720"/>
              </p14:xfrm>
            </p:contentPart>
          </mc:Choice>
          <mc:Fallback xmlns="">
            <p:pic>
              <p:nvPicPr>
                <p:cNvPr id="13" name="Ink 12">
                  <a:extLst>
                    <a:ext uri="{FF2B5EF4-FFF2-40B4-BE49-F238E27FC236}">
                      <a16:creationId xmlns:a16="http://schemas.microsoft.com/office/drawing/2014/main" id="{6D7D7959-71B7-43C8-B0D9-50EB30980F7D}"/>
                    </a:ext>
                  </a:extLst>
                </p:cNvPr>
                <p:cNvPicPr/>
                <p:nvPr/>
              </p:nvPicPr>
              <p:blipFill>
                <a:blip r:embed="rId15"/>
                <a:stretch>
                  <a:fillRect/>
                </a:stretch>
              </p:blipFill>
              <p:spPr>
                <a:xfrm>
                  <a:off x="9923493" y="4407173"/>
                  <a:ext cx="3996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1F034302-66BD-408D-8499-C00689ECAC51}"/>
                  </a:ext>
                </a:extLst>
              </p14:cNvPr>
              <p14:cNvContentPartPr/>
              <p14:nvPr/>
            </p14:nvContentPartPr>
            <p14:xfrm>
              <a:off x="9487893" y="4820813"/>
              <a:ext cx="154440" cy="105480"/>
            </p14:xfrm>
          </p:contentPart>
        </mc:Choice>
        <mc:Fallback xmlns="">
          <p:pic>
            <p:nvPicPr>
              <p:cNvPr id="15" name="Ink 14">
                <a:extLst>
                  <a:ext uri="{FF2B5EF4-FFF2-40B4-BE49-F238E27FC236}">
                    <a16:creationId xmlns:a16="http://schemas.microsoft.com/office/drawing/2014/main" id="{1F034302-66BD-408D-8499-C00689ECAC51}"/>
                  </a:ext>
                </a:extLst>
              </p:cNvPr>
              <p:cNvPicPr/>
              <p:nvPr/>
            </p:nvPicPr>
            <p:blipFill>
              <a:blip r:embed="rId17"/>
              <a:stretch>
                <a:fillRect/>
              </a:stretch>
            </p:blipFill>
            <p:spPr>
              <a:xfrm>
                <a:off x="9479253" y="4811813"/>
                <a:ext cx="172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2DF6955C-58B0-410E-8FD6-D1BDA70CB8FD}"/>
                  </a:ext>
                </a:extLst>
              </p14:cNvPr>
              <p14:cNvContentPartPr/>
              <p14:nvPr/>
            </p14:nvContentPartPr>
            <p14:xfrm>
              <a:off x="9811893" y="4775813"/>
              <a:ext cx="28080" cy="164520"/>
            </p14:xfrm>
          </p:contentPart>
        </mc:Choice>
        <mc:Fallback xmlns="">
          <p:pic>
            <p:nvPicPr>
              <p:cNvPr id="16" name="Ink 15">
                <a:extLst>
                  <a:ext uri="{FF2B5EF4-FFF2-40B4-BE49-F238E27FC236}">
                    <a16:creationId xmlns:a16="http://schemas.microsoft.com/office/drawing/2014/main" id="{2DF6955C-58B0-410E-8FD6-D1BDA70CB8FD}"/>
                  </a:ext>
                </a:extLst>
              </p:cNvPr>
              <p:cNvPicPr/>
              <p:nvPr/>
            </p:nvPicPr>
            <p:blipFill>
              <a:blip r:embed="rId19"/>
              <a:stretch>
                <a:fillRect/>
              </a:stretch>
            </p:blipFill>
            <p:spPr>
              <a:xfrm>
                <a:off x="9803253" y="4766813"/>
                <a:ext cx="45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73AB4CD4-4C7C-42FF-B7A2-0BE55D5DCB74}"/>
                  </a:ext>
                </a:extLst>
              </p14:cNvPr>
              <p14:cNvContentPartPr/>
              <p14:nvPr/>
            </p14:nvContentPartPr>
            <p14:xfrm>
              <a:off x="9966693" y="4795973"/>
              <a:ext cx="104400" cy="93960"/>
            </p14:xfrm>
          </p:contentPart>
        </mc:Choice>
        <mc:Fallback xmlns="">
          <p:pic>
            <p:nvPicPr>
              <p:cNvPr id="17" name="Ink 16">
                <a:extLst>
                  <a:ext uri="{FF2B5EF4-FFF2-40B4-BE49-F238E27FC236}">
                    <a16:creationId xmlns:a16="http://schemas.microsoft.com/office/drawing/2014/main" id="{73AB4CD4-4C7C-42FF-B7A2-0BE55D5DCB74}"/>
                  </a:ext>
                </a:extLst>
              </p:cNvPr>
              <p:cNvPicPr/>
              <p:nvPr/>
            </p:nvPicPr>
            <p:blipFill>
              <a:blip r:embed="rId21"/>
              <a:stretch>
                <a:fillRect/>
              </a:stretch>
            </p:blipFill>
            <p:spPr>
              <a:xfrm>
                <a:off x="9957693" y="4787333"/>
                <a:ext cx="122040" cy="111600"/>
              </a:xfrm>
              <a:prstGeom prst="rect">
                <a:avLst/>
              </a:prstGeom>
            </p:spPr>
          </p:pic>
        </mc:Fallback>
      </mc:AlternateContent>
      <p:grpSp>
        <p:nvGrpSpPr>
          <p:cNvPr id="26" name="Group 25">
            <a:extLst>
              <a:ext uri="{FF2B5EF4-FFF2-40B4-BE49-F238E27FC236}">
                <a16:creationId xmlns:a16="http://schemas.microsoft.com/office/drawing/2014/main" id="{E85BB1A1-04DD-41B0-BD19-B73F65A67688}"/>
              </a:ext>
            </a:extLst>
          </p:cNvPr>
          <p:cNvGrpSpPr/>
          <p:nvPr/>
        </p:nvGrpSpPr>
        <p:grpSpPr>
          <a:xfrm>
            <a:off x="9567453" y="5136533"/>
            <a:ext cx="311040" cy="187200"/>
            <a:chOff x="9567453" y="5136533"/>
            <a:chExt cx="311040" cy="187200"/>
          </a:xfrm>
        </p:grpSpPr>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3AB0484E-ACC0-4F4E-8F10-22C70899620E}"/>
                    </a:ext>
                  </a:extLst>
                </p14:cNvPr>
                <p14:cNvContentPartPr/>
                <p14:nvPr/>
              </p14:nvContentPartPr>
              <p14:xfrm>
                <a:off x="9747813" y="5240933"/>
                <a:ext cx="360" cy="360"/>
              </p14:xfrm>
            </p:contentPart>
          </mc:Choice>
          <mc:Fallback xmlns="">
            <p:pic>
              <p:nvPicPr>
                <p:cNvPr id="18" name="Ink 17">
                  <a:extLst>
                    <a:ext uri="{FF2B5EF4-FFF2-40B4-BE49-F238E27FC236}">
                      <a16:creationId xmlns:a16="http://schemas.microsoft.com/office/drawing/2014/main" id="{3AB0484E-ACC0-4F4E-8F10-22C70899620E}"/>
                    </a:ext>
                  </a:extLst>
                </p:cNvPr>
                <p:cNvPicPr/>
                <p:nvPr/>
              </p:nvPicPr>
              <p:blipFill>
                <a:blip r:embed="rId23"/>
                <a:stretch>
                  <a:fillRect/>
                </a:stretch>
              </p:blipFill>
              <p:spPr>
                <a:xfrm>
                  <a:off x="9739173" y="52319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EBDE6A51-B528-4165-BEE0-FD9F5F5D7A27}"/>
                    </a:ext>
                  </a:extLst>
                </p14:cNvPr>
                <p14:cNvContentPartPr/>
                <p14:nvPr/>
              </p14:nvContentPartPr>
              <p14:xfrm>
                <a:off x="9743133" y="5269373"/>
                <a:ext cx="15120" cy="54360"/>
              </p14:xfrm>
            </p:contentPart>
          </mc:Choice>
          <mc:Fallback xmlns="">
            <p:pic>
              <p:nvPicPr>
                <p:cNvPr id="19" name="Ink 18">
                  <a:extLst>
                    <a:ext uri="{FF2B5EF4-FFF2-40B4-BE49-F238E27FC236}">
                      <a16:creationId xmlns:a16="http://schemas.microsoft.com/office/drawing/2014/main" id="{EBDE6A51-B528-4165-BEE0-FD9F5F5D7A27}"/>
                    </a:ext>
                  </a:extLst>
                </p:cNvPr>
                <p:cNvPicPr/>
                <p:nvPr/>
              </p:nvPicPr>
              <p:blipFill>
                <a:blip r:embed="rId25"/>
                <a:stretch>
                  <a:fillRect/>
                </a:stretch>
              </p:blipFill>
              <p:spPr>
                <a:xfrm>
                  <a:off x="9734133" y="5260733"/>
                  <a:ext cx="32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172D8C20-0049-4268-8BDA-007156BBC543}"/>
                    </a:ext>
                  </a:extLst>
                </p14:cNvPr>
                <p14:cNvContentPartPr/>
                <p14:nvPr/>
              </p14:nvContentPartPr>
              <p14:xfrm>
                <a:off x="9567453" y="5155253"/>
                <a:ext cx="135360" cy="118800"/>
              </p14:xfrm>
            </p:contentPart>
          </mc:Choice>
          <mc:Fallback xmlns="">
            <p:pic>
              <p:nvPicPr>
                <p:cNvPr id="23" name="Ink 22">
                  <a:extLst>
                    <a:ext uri="{FF2B5EF4-FFF2-40B4-BE49-F238E27FC236}">
                      <a16:creationId xmlns:a16="http://schemas.microsoft.com/office/drawing/2014/main" id="{172D8C20-0049-4268-8BDA-007156BBC543}"/>
                    </a:ext>
                  </a:extLst>
                </p:cNvPr>
                <p:cNvPicPr/>
                <p:nvPr/>
              </p:nvPicPr>
              <p:blipFill>
                <a:blip r:embed="rId27"/>
                <a:stretch>
                  <a:fillRect/>
                </a:stretch>
              </p:blipFill>
              <p:spPr>
                <a:xfrm>
                  <a:off x="9558813" y="5146253"/>
                  <a:ext cx="15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21594151-9DBB-4F16-8487-DE8117B773CD}"/>
                    </a:ext>
                  </a:extLst>
                </p14:cNvPr>
                <p14:cNvContentPartPr/>
                <p14:nvPr/>
              </p14:nvContentPartPr>
              <p14:xfrm>
                <a:off x="9855453" y="5136533"/>
                <a:ext cx="23040" cy="127440"/>
              </p14:xfrm>
            </p:contentPart>
          </mc:Choice>
          <mc:Fallback xmlns="">
            <p:pic>
              <p:nvPicPr>
                <p:cNvPr id="24" name="Ink 23">
                  <a:extLst>
                    <a:ext uri="{FF2B5EF4-FFF2-40B4-BE49-F238E27FC236}">
                      <a16:creationId xmlns:a16="http://schemas.microsoft.com/office/drawing/2014/main" id="{21594151-9DBB-4F16-8487-DE8117B773CD}"/>
                    </a:ext>
                  </a:extLst>
                </p:cNvPr>
                <p:cNvPicPr/>
                <p:nvPr/>
              </p:nvPicPr>
              <p:blipFill>
                <a:blip r:embed="rId29"/>
                <a:stretch>
                  <a:fillRect/>
                </a:stretch>
              </p:blipFill>
              <p:spPr>
                <a:xfrm>
                  <a:off x="9846453" y="5127893"/>
                  <a:ext cx="4068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03994014-D043-4085-95BE-021D8059CFF7}"/>
                  </a:ext>
                </a:extLst>
              </p14:cNvPr>
              <p14:cNvContentPartPr/>
              <p14:nvPr/>
            </p14:nvContentPartPr>
            <p14:xfrm>
              <a:off x="10075773" y="5072093"/>
              <a:ext cx="7560" cy="157680"/>
            </p14:xfrm>
          </p:contentPart>
        </mc:Choice>
        <mc:Fallback xmlns="">
          <p:pic>
            <p:nvPicPr>
              <p:cNvPr id="25" name="Ink 24">
                <a:extLst>
                  <a:ext uri="{FF2B5EF4-FFF2-40B4-BE49-F238E27FC236}">
                    <a16:creationId xmlns:a16="http://schemas.microsoft.com/office/drawing/2014/main" id="{03994014-D043-4085-95BE-021D8059CFF7}"/>
                  </a:ext>
                </a:extLst>
              </p:cNvPr>
              <p:cNvPicPr/>
              <p:nvPr/>
            </p:nvPicPr>
            <p:blipFill>
              <a:blip r:embed="rId31"/>
              <a:stretch>
                <a:fillRect/>
              </a:stretch>
            </p:blipFill>
            <p:spPr>
              <a:xfrm>
                <a:off x="10066773" y="5063453"/>
                <a:ext cx="25200" cy="175320"/>
              </a:xfrm>
              <a:prstGeom prst="rect">
                <a:avLst/>
              </a:prstGeom>
            </p:spPr>
          </p:pic>
        </mc:Fallback>
      </mc:AlternateContent>
      <p:grpSp>
        <p:nvGrpSpPr>
          <p:cNvPr id="37" name="Group 36">
            <a:extLst>
              <a:ext uri="{FF2B5EF4-FFF2-40B4-BE49-F238E27FC236}">
                <a16:creationId xmlns:a16="http://schemas.microsoft.com/office/drawing/2014/main" id="{233FCABA-AAD4-479B-A6BA-73057B7F8F7C}"/>
              </a:ext>
            </a:extLst>
          </p:cNvPr>
          <p:cNvGrpSpPr/>
          <p:nvPr/>
        </p:nvGrpSpPr>
        <p:grpSpPr>
          <a:xfrm>
            <a:off x="10367373" y="4009373"/>
            <a:ext cx="387720" cy="192240"/>
            <a:chOff x="10367373" y="4009373"/>
            <a:chExt cx="387720" cy="192240"/>
          </a:xfrm>
        </p:grpSpPr>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46D5AA03-9477-4498-9A1E-7015B09106B1}"/>
                    </a:ext>
                  </a:extLst>
                </p14:cNvPr>
                <p14:cNvContentPartPr/>
                <p14:nvPr/>
              </p14:nvContentPartPr>
              <p14:xfrm>
                <a:off x="10367373" y="4037813"/>
                <a:ext cx="159480" cy="163800"/>
              </p14:xfrm>
            </p:contentPart>
          </mc:Choice>
          <mc:Fallback xmlns="">
            <p:pic>
              <p:nvPicPr>
                <p:cNvPr id="35" name="Ink 34">
                  <a:extLst>
                    <a:ext uri="{FF2B5EF4-FFF2-40B4-BE49-F238E27FC236}">
                      <a16:creationId xmlns:a16="http://schemas.microsoft.com/office/drawing/2014/main" id="{46D5AA03-9477-4498-9A1E-7015B09106B1}"/>
                    </a:ext>
                  </a:extLst>
                </p:cNvPr>
                <p:cNvPicPr/>
                <p:nvPr/>
              </p:nvPicPr>
              <p:blipFill>
                <a:blip r:embed="rId33"/>
                <a:stretch>
                  <a:fillRect/>
                </a:stretch>
              </p:blipFill>
              <p:spPr>
                <a:xfrm>
                  <a:off x="10358733" y="4029173"/>
                  <a:ext cx="177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FC910CB7-92D9-4763-9A82-6AFB17549279}"/>
                    </a:ext>
                  </a:extLst>
                </p14:cNvPr>
                <p14:cNvContentPartPr/>
                <p14:nvPr/>
              </p14:nvContentPartPr>
              <p14:xfrm>
                <a:off x="10604973" y="4009373"/>
                <a:ext cx="150120" cy="177480"/>
              </p14:xfrm>
            </p:contentPart>
          </mc:Choice>
          <mc:Fallback xmlns="">
            <p:pic>
              <p:nvPicPr>
                <p:cNvPr id="36" name="Ink 35">
                  <a:extLst>
                    <a:ext uri="{FF2B5EF4-FFF2-40B4-BE49-F238E27FC236}">
                      <a16:creationId xmlns:a16="http://schemas.microsoft.com/office/drawing/2014/main" id="{FC910CB7-92D9-4763-9A82-6AFB17549279}"/>
                    </a:ext>
                  </a:extLst>
                </p:cNvPr>
                <p:cNvPicPr/>
                <p:nvPr/>
              </p:nvPicPr>
              <p:blipFill>
                <a:blip r:embed="rId35"/>
                <a:stretch>
                  <a:fillRect/>
                </a:stretch>
              </p:blipFill>
              <p:spPr>
                <a:xfrm>
                  <a:off x="10595973" y="4000373"/>
                  <a:ext cx="167760" cy="195120"/>
                </a:xfrm>
                <a:prstGeom prst="rect">
                  <a:avLst/>
                </a:prstGeom>
              </p:spPr>
            </p:pic>
          </mc:Fallback>
        </mc:AlternateContent>
      </p:grpSp>
      <p:grpSp>
        <p:nvGrpSpPr>
          <p:cNvPr id="46" name="Group 45">
            <a:extLst>
              <a:ext uri="{FF2B5EF4-FFF2-40B4-BE49-F238E27FC236}">
                <a16:creationId xmlns:a16="http://schemas.microsoft.com/office/drawing/2014/main" id="{908192C2-6816-4111-AE0E-A0A037F07C32}"/>
              </a:ext>
            </a:extLst>
          </p:cNvPr>
          <p:cNvGrpSpPr/>
          <p:nvPr/>
        </p:nvGrpSpPr>
        <p:grpSpPr>
          <a:xfrm>
            <a:off x="10481493" y="4381973"/>
            <a:ext cx="257400" cy="100440"/>
            <a:chOff x="10481493" y="4381973"/>
            <a:chExt cx="257400" cy="100440"/>
          </a:xfrm>
        </p:grpSpPr>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0055FB57-69B2-42D6-8A1B-4BB751AEEBD8}"/>
                    </a:ext>
                  </a:extLst>
                </p14:cNvPr>
                <p14:cNvContentPartPr/>
                <p14:nvPr/>
              </p14:nvContentPartPr>
              <p14:xfrm>
                <a:off x="10481493" y="4387733"/>
                <a:ext cx="58680" cy="91080"/>
              </p14:xfrm>
            </p:contentPart>
          </mc:Choice>
          <mc:Fallback xmlns="">
            <p:pic>
              <p:nvPicPr>
                <p:cNvPr id="38" name="Ink 37">
                  <a:extLst>
                    <a:ext uri="{FF2B5EF4-FFF2-40B4-BE49-F238E27FC236}">
                      <a16:creationId xmlns:a16="http://schemas.microsoft.com/office/drawing/2014/main" id="{0055FB57-69B2-42D6-8A1B-4BB751AEEBD8}"/>
                    </a:ext>
                  </a:extLst>
                </p:cNvPr>
                <p:cNvPicPr/>
                <p:nvPr/>
              </p:nvPicPr>
              <p:blipFill>
                <a:blip r:embed="rId37"/>
                <a:stretch>
                  <a:fillRect/>
                </a:stretch>
              </p:blipFill>
              <p:spPr>
                <a:xfrm>
                  <a:off x="10472493" y="4379093"/>
                  <a:ext cx="76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A6B10508-952F-4B47-A960-77DCD8BD26BE}"/>
                    </a:ext>
                  </a:extLst>
                </p14:cNvPr>
                <p14:cNvContentPartPr/>
                <p14:nvPr/>
              </p14:nvContentPartPr>
              <p14:xfrm>
                <a:off x="10608213" y="4381973"/>
                <a:ext cx="130680" cy="100440"/>
              </p14:xfrm>
            </p:contentPart>
          </mc:Choice>
          <mc:Fallback xmlns="">
            <p:pic>
              <p:nvPicPr>
                <p:cNvPr id="39" name="Ink 38">
                  <a:extLst>
                    <a:ext uri="{FF2B5EF4-FFF2-40B4-BE49-F238E27FC236}">
                      <a16:creationId xmlns:a16="http://schemas.microsoft.com/office/drawing/2014/main" id="{A6B10508-952F-4B47-A960-77DCD8BD26BE}"/>
                    </a:ext>
                  </a:extLst>
                </p:cNvPr>
                <p:cNvPicPr/>
                <p:nvPr/>
              </p:nvPicPr>
              <p:blipFill>
                <a:blip r:embed="rId39"/>
                <a:stretch>
                  <a:fillRect/>
                </a:stretch>
              </p:blipFill>
              <p:spPr>
                <a:xfrm>
                  <a:off x="10599573" y="4373333"/>
                  <a:ext cx="148320" cy="118080"/>
                </a:xfrm>
                <a:prstGeom prst="rect">
                  <a:avLst/>
                </a:prstGeom>
              </p:spPr>
            </p:pic>
          </mc:Fallback>
        </mc:AlternateContent>
      </p:grpSp>
      <p:grpSp>
        <p:nvGrpSpPr>
          <p:cNvPr id="45" name="Group 44">
            <a:extLst>
              <a:ext uri="{FF2B5EF4-FFF2-40B4-BE49-F238E27FC236}">
                <a16:creationId xmlns:a16="http://schemas.microsoft.com/office/drawing/2014/main" id="{C8CAB3AC-F88D-4077-97F8-DBFD47B0B9F2}"/>
              </a:ext>
            </a:extLst>
          </p:cNvPr>
          <p:cNvGrpSpPr/>
          <p:nvPr/>
        </p:nvGrpSpPr>
        <p:grpSpPr>
          <a:xfrm>
            <a:off x="10439733" y="4708853"/>
            <a:ext cx="310320" cy="186120"/>
            <a:chOff x="10439733" y="4708853"/>
            <a:chExt cx="310320" cy="186120"/>
          </a:xfrm>
        </p:grpSpPr>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53F97E79-1525-46C6-ACD1-5A899EFE42CA}"/>
                    </a:ext>
                  </a:extLst>
                </p14:cNvPr>
                <p14:cNvContentPartPr/>
                <p14:nvPr/>
              </p14:nvContentPartPr>
              <p14:xfrm>
                <a:off x="10439733" y="4756373"/>
                <a:ext cx="140400" cy="138600"/>
              </p14:xfrm>
            </p:contentPart>
          </mc:Choice>
          <mc:Fallback xmlns="">
            <p:pic>
              <p:nvPicPr>
                <p:cNvPr id="40" name="Ink 39">
                  <a:extLst>
                    <a:ext uri="{FF2B5EF4-FFF2-40B4-BE49-F238E27FC236}">
                      <a16:creationId xmlns:a16="http://schemas.microsoft.com/office/drawing/2014/main" id="{53F97E79-1525-46C6-ACD1-5A899EFE42CA}"/>
                    </a:ext>
                  </a:extLst>
                </p:cNvPr>
                <p:cNvPicPr/>
                <p:nvPr/>
              </p:nvPicPr>
              <p:blipFill>
                <a:blip r:embed="rId41"/>
                <a:stretch>
                  <a:fillRect/>
                </a:stretch>
              </p:blipFill>
              <p:spPr>
                <a:xfrm>
                  <a:off x="10431093" y="4747373"/>
                  <a:ext cx="158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BD5DA38E-E3AC-4915-BBFE-7B7BD4BDCE29}"/>
                    </a:ext>
                  </a:extLst>
                </p14:cNvPr>
                <p14:cNvContentPartPr/>
                <p14:nvPr/>
              </p14:nvContentPartPr>
              <p14:xfrm>
                <a:off x="10630893" y="4708853"/>
                <a:ext cx="119160" cy="147240"/>
              </p14:xfrm>
            </p:contentPart>
          </mc:Choice>
          <mc:Fallback xmlns="">
            <p:pic>
              <p:nvPicPr>
                <p:cNvPr id="41" name="Ink 40">
                  <a:extLst>
                    <a:ext uri="{FF2B5EF4-FFF2-40B4-BE49-F238E27FC236}">
                      <a16:creationId xmlns:a16="http://schemas.microsoft.com/office/drawing/2014/main" id="{BD5DA38E-E3AC-4915-BBFE-7B7BD4BDCE29}"/>
                    </a:ext>
                  </a:extLst>
                </p:cNvPr>
                <p:cNvPicPr/>
                <p:nvPr/>
              </p:nvPicPr>
              <p:blipFill>
                <a:blip r:embed="rId43"/>
                <a:stretch>
                  <a:fillRect/>
                </a:stretch>
              </p:blipFill>
              <p:spPr>
                <a:xfrm>
                  <a:off x="10622253" y="4699853"/>
                  <a:ext cx="136800" cy="164880"/>
                </a:xfrm>
                <a:prstGeom prst="rect">
                  <a:avLst/>
                </a:prstGeom>
              </p:spPr>
            </p:pic>
          </mc:Fallback>
        </mc:AlternateContent>
      </p:grpSp>
      <p:grpSp>
        <p:nvGrpSpPr>
          <p:cNvPr id="44" name="Group 43">
            <a:extLst>
              <a:ext uri="{FF2B5EF4-FFF2-40B4-BE49-F238E27FC236}">
                <a16:creationId xmlns:a16="http://schemas.microsoft.com/office/drawing/2014/main" id="{8599D03A-71F4-423F-904D-0157CB0D992F}"/>
              </a:ext>
            </a:extLst>
          </p:cNvPr>
          <p:cNvGrpSpPr/>
          <p:nvPr/>
        </p:nvGrpSpPr>
        <p:grpSpPr>
          <a:xfrm>
            <a:off x="10549893" y="5025293"/>
            <a:ext cx="232200" cy="180000"/>
            <a:chOff x="10549893" y="5025293"/>
            <a:chExt cx="232200" cy="180000"/>
          </a:xfrm>
        </p:grpSpPr>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F94EC84E-CB0C-41D8-8CAC-2CDE28FEDD0C}"/>
                    </a:ext>
                  </a:extLst>
                </p14:cNvPr>
                <p14:cNvContentPartPr/>
                <p14:nvPr/>
              </p14:nvContentPartPr>
              <p14:xfrm>
                <a:off x="10549893" y="5053733"/>
                <a:ext cx="84600" cy="151560"/>
              </p14:xfrm>
            </p:contentPart>
          </mc:Choice>
          <mc:Fallback xmlns="">
            <p:pic>
              <p:nvPicPr>
                <p:cNvPr id="42" name="Ink 41">
                  <a:extLst>
                    <a:ext uri="{FF2B5EF4-FFF2-40B4-BE49-F238E27FC236}">
                      <a16:creationId xmlns:a16="http://schemas.microsoft.com/office/drawing/2014/main" id="{F94EC84E-CB0C-41D8-8CAC-2CDE28FEDD0C}"/>
                    </a:ext>
                  </a:extLst>
                </p:cNvPr>
                <p:cNvPicPr/>
                <p:nvPr/>
              </p:nvPicPr>
              <p:blipFill>
                <a:blip r:embed="rId45"/>
                <a:stretch>
                  <a:fillRect/>
                </a:stretch>
              </p:blipFill>
              <p:spPr>
                <a:xfrm>
                  <a:off x="10541253" y="5045093"/>
                  <a:ext cx="102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90CD04CE-CE22-4254-A27A-403ECD715A66}"/>
                    </a:ext>
                  </a:extLst>
                </p14:cNvPr>
                <p14:cNvContentPartPr/>
                <p14:nvPr/>
              </p14:nvContentPartPr>
              <p14:xfrm>
                <a:off x="10693533" y="5025293"/>
                <a:ext cx="88560" cy="140400"/>
              </p14:xfrm>
            </p:contentPart>
          </mc:Choice>
          <mc:Fallback xmlns="">
            <p:pic>
              <p:nvPicPr>
                <p:cNvPr id="43" name="Ink 42">
                  <a:extLst>
                    <a:ext uri="{FF2B5EF4-FFF2-40B4-BE49-F238E27FC236}">
                      <a16:creationId xmlns:a16="http://schemas.microsoft.com/office/drawing/2014/main" id="{90CD04CE-CE22-4254-A27A-403ECD715A66}"/>
                    </a:ext>
                  </a:extLst>
                </p:cNvPr>
                <p:cNvPicPr/>
                <p:nvPr/>
              </p:nvPicPr>
              <p:blipFill>
                <a:blip r:embed="rId47"/>
                <a:stretch>
                  <a:fillRect/>
                </a:stretch>
              </p:blipFill>
              <p:spPr>
                <a:xfrm>
                  <a:off x="10684533" y="5016653"/>
                  <a:ext cx="106200" cy="158040"/>
                </a:xfrm>
                <a:prstGeom prst="rect">
                  <a:avLst/>
                </a:prstGeom>
              </p:spPr>
            </p:pic>
          </mc:Fallback>
        </mc:AlternateContent>
      </p:grpSp>
      <p:grpSp>
        <p:nvGrpSpPr>
          <p:cNvPr id="73" name="Group 72">
            <a:extLst>
              <a:ext uri="{FF2B5EF4-FFF2-40B4-BE49-F238E27FC236}">
                <a16:creationId xmlns:a16="http://schemas.microsoft.com/office/drawing/2014/main" id="{714FA218-8194-4D26-92C7-3CBBE6A183DB}"/>
              </a:ext>
            </a:extLst>
          </p:cNvPr>
          <p:cNvGrpSpPr/>
          <p:nvPr/>
        </p:nvGrpSpPr>
        <p:grpSpPr>
          <a:xfrm>
            <a:off x="9669693" y="5597333"/>
            <a:ext cx="231480" cy="163440"/>
            <a:chOff x="9669693" y="5597333"/>
            <a:chExt cx="231480" cy="163440"/>
          </a:xfrm>
        </p:grpSpPr>
        <mc:AlternateContent xmlns:mc="http://schemas.openxmlformats.org/markup-compatibility/2006" xmlns:p14="http://schemas.microsoft.com/office/powerpoint/2010/main">
          <mc:Choice Requires="p14">
            <p:contentPart p14:bwMode="auto" r:id="rId48">
              <p14:nvContentPartPr>
                <p14:cNvPr id="47" name="Ink 46">
                  <a:extLst>
                    <a:ext uri="{FF2B5EF4-FFF2-40B4-BE49-F238E27FC236}">
                      <a16:creationId xmlns:a16="http://schemas.microsoft.com/office/drawing/2014/main" id="{9AD1C04D-E675-41E5-9C28-D496A9E5684A}"/>
                    </a:ext>
                  </a:extLst>
                </p14:cNvPr>
                <p14:cNvContentPartPr/>
                <p14:nvPr/>
              </p14:nvContentPartPr>
              <p14:xfrm>
                <a:off x="9669693" y="5597693"/>
                <a:ext cx="24120" cy="163080"/>
              </p14:xfrm>
            </p:contentPart>
          </mc:Choice>
          <mc:Fallback xmlns="">
            <p:pic>
              <p:nvPicPr>
                <p:cNvPr id="47" name="Ink 46">
                  <a:extLst>
                    <a:ext uri="{FF2B5EF4-FFF2-40B4-BE49-F238E27FC236}">
                      <a16:creationId xmlns:a16="http://schemas.microsoft.com/office/drawing/2014/main" id="{9AD1C04D-E675-41E5-9C28-D496A9E5684A}"/>
                    </a:ext>
                  </a:extLst>
                </p:cNvPr>
                <p:cNvPicPr/>
                <p:nvPr/>
              </p:nvPicPr>
              <p:blipFill>
                <a:blip r:embed="rId49"/>
                <a:stretch>
                  <a:fillRect/>
                </a:stretch>
              </p:blipFill>
              <p:spPr>
                <a:xfrm>
                  <a:off x="9660693" y="5588693"/>
                  <a:ext cx="41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Ink 47">
                  <a:extLst>
                    <a:ext uri="{FF2B5EF4-FFF2-40B4-BE49-F238E27FC236}">
                      <a16:creationId xmlns:a16="http://schemas.microsoft.com/office/drawing/2014/main" id="{CD94B744-842B-4447-A9C3-9C220BB95A45}"/>
                    </a:ext>
                  </a:extLst>
                </p14:cNvPr>
                <p14:cNvContentPartPr/>
                <p14:nvPr/>
              </p14:nvContentPartPr>
              <p14:xfrm>
                <a:off x="9803973" y="5597333"/>
                <a:ext cx="97200" cy="142920"/>
              </p14:xfrm>
            </p:contentPart>
          </mc:Choice>
          <mc:Fallback xmlns="">
            <p:pic>
              <p:nvPicPr>
                <p:cNvPr id="48" name="Ink 47">
                  <a:extLst>
                    <a:ext uri="{FF2B5EF4-FFF2-40B4-BE49-F238E27FC236}">
                      <a16:creationId xmlns:a16="http://schemas.microsoft.com/office/drawing/2014/main" id="{CD94B744-842B-4447-A9C3-9C220BB95A45}"/>
                    </a:ext>
                  </a:extLst>
                </p:cNvPr>
                <p:cNvPicPr/>
                <p:nvPr/>
              </p:nvPicPr>
              <p:blipFill>
                <a:blip r:embed="rId51"/>
                <a:stretch>
                  <a:fillRect/>
                </a:stretch>
              </p:blipFill>
              <p:spPr>
                <a:xfrm>
                  <a:off x="9795333" y="5588693"/>
                  <a:ext cx="11484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9" name="Ink 48">
                <a:extLst>
                  <a:ext uri="{FF2B5EF4-FFF2-40B4-BE49-F238E27FC236}">
                    <a16:creationId xmlns:a16="http://schemas.microsoft.com/office/drawing/2014/main" id="{41B46A1B-81C9-43C8-BF86-112AE7895E25}"/>
                  </a:ext>
                </a:extLst>
              </p14:cNvPr>
              <p14:cNvContentPartPr/>
              <p14:nvPr/>
            </p14:nvContentPartPr>
            <p14:xfrm>
              <a:off x="10022493" y="5616413"/>
              <a:ext cx="75960" cy="91800"/>
            </p14:xfrm>
          </p:contentPart>
        </mc:Choice>
        <mc:Fallback xmlns="">
          <p:pic>
            <p:nvPicPr>
              <p:cNvPr id="49" name="Ink 48">
                <a:extLst>
                  <a:ext uri="{FF2B5EF4-FFF2-40B4-BE49-F238E27FC236}">
                    <a16:creationId xmlns:a16="http://schemas.microsoft.com/office/drawing/2014/main" id="{41B46A1B-81C9-43C8-BF86-112AE7895E25}"/>
                  </a:ext>
                </a:extLst>
              </p:cNvPr>
              <p:cNvPicPr/>
              <p:nvPr/>
            </p:nvPicPr>
            <p:blipFill>
              <a:blip r:embed="rId53"/>
              <a:stretch>
                <a:fillRect/>
              </a:stretch>
            </p:blipFill>
            <p:spPr>
              <a:xfrm>
                <a:off x="10013493" y="5607413"/>
                <a:ext cx="93600" cy="109440"/>
              </a:xfrm>
              <a:prstGeom prst="rect">
                <a:avLst/>
              </a:prstGeom>
            </p:spPr>
          </p:pic>
        </mc:Fallback>
      </mc:AlternateContent>
      <p:grpSp>
        <p:nvGrpSpPr>
          <p:cNvPr id="72" name="Group 71">
            <a:extLst>
              <a:ext uri="{FF2B5EF4-FFF2-40B4-BE49-F238E27FC236}">
                <a16:creationId xmlns:a16="http://schemas.microsoft.com/office/drawing/2014/main" id="{9C2FADAC-5389-47B2-8851-FE388963B257}"/>
              </a:ext>
            </a:extLst>
          </p:cNvPr>
          <p:cNvGrpSpPr/>
          <p:nvPr/>
        </p:nvGrpSpPr>
        <p:grpSpPr>
          <a:xfrm>
            <a:off x="10508853" y="5453693"/>
            <a:ext cx="246240" cy="227160"/>
            <a:chOff x="10508853" y="5453693"/>
            <a:chExt cx="246240" cy="227160"/>
          </a:xfrm>
        </p:grpSpPr>
        <mc:AlternateContent xmlns:mc="http://schemas.openxmlformats.org/markup-compatibility/2006" xmlns:p14="http://schemas.microsoft.com/office/powerpoint/2010/main">
          <mc:Choice Requires="p14">
            <p:contentPart p14:bwMode="auto" r:id="rId54">
              <p14:nvContentPartPr>
                <p14:cNvPr id="50" name="Ink 49">
                  <a:extLst>
                    <a:ext uri="{FF2B5EF4-FFF2-40B4-BE49-F238E27FC236}">
                      <a16:creationId xmlns:a16="http://schemas.microsoft.com/office/drawing/2014/main" id="{25CACE5D-A92F-4A1F-9741-9F763391FAF2}"/>
                    </a:ext>
                  </a:extLst>
                </p14:cNvPr>
                <p14:cNvContentPartPr/>
                <p14:nvPr/>
              </p14:nvContentPartPr>
              <p14:xfrm>
                <a:off x="10508853" y="5497613"/>
                <a:ext cx="101520" cy="146160"/>
              </p14:xfrm>
            </p:contentPart>
          </mc:Choice>
          <mc:Fallback xmlns="">
            <p:pic>
              <p:nvPicPr>
                <p:cNvPr id="50" name="Ink 49">
                  <a:extLst>
                    <a:ext uri="{FF2B5EF4-FFF2-40B4-BE49-F238E27FC236}">
                      <a16:creationId xmlns:a16="http://schemas.microsoft.com/office/drawing/2014/main" id="{25CACE5D-A92F-4A1F-9741-9F763391FAF2}"/>
                    </a:ext>
                  </a:extLst>
                </p:cNvPr>
                <p:cNvPicPr/>
                <p:nvPr/>
              </p:nvPicPr>
              <p:blipFill>
                <a:blip r:embed="rId55"/>
                <a:stretch>
                  <a:fillRect/>
                </a:stretch>
              </p:blipFill>
              <p:spPr>
                <a:xfrm>
                  <a:off x="10500213" y="5488613"/>
                  <a:ext cx="119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 name="Ink 50">
                  <a:extLst>
                    <a:ext uri="{FF2B5EF4-FFF2-40B4-BE49-F238E27FC236}">
                      <a16:creationId xmlns:a16="http://schemas.microsoft.com/office/drawing/2014/main" id="{15870052-0029-4FFD-B444-B636C0070BF0}"/>
                    </a:ext>
                  </a:extLst>
                </p14:cNvPr>
                <p14:cNvContentPartPr/>
                <p14:nvPr/>
              </p14:nvContentPartPr>
              <p14:xfrm>
                <a:off x="10565013" y="5546573"/>
                <a:ext cx="2160" cy="134280"/>
              </p14:xfrm>
            </p:contentPart>
          </mc:Choice>
          <mc:Fallback xmlns="">
            <p:pic>
              <p:nvPicPr>
                <p:cNvPr id="51" name="Ink 50">
                  <a:extLst>
                    <a:ext uri="{FF2B5EF4-FFF2-40B4-BE49-F238E27FC236}">
                      <a16:creationId xmlns:a16="http://schemas.microsoft.com/office/drawing/2014/main" id="{15870052-0029-4FFD-B444-B636C0070BF0}"/>
                    </a:ext>
                  </a:extLst>
                </p:cNvPr>
                <p:cNvPicPr/>
                <p:nvPr/>
              </p:nvPicPr>
              <p:blipFill>
                <a:blip r:embed="rId57"/>
                <a:stretch>
                  <a:fillRect/>
                </a:stretch>
              </p:blipFill>
              <p:spPr>
                <a:xfrm>
                  <a:off x="10556373" y="5537933"/>
                  <a:ext cx="19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2" name="Ink 51">
                  <a:extLst>
                    <a:ext uri="{FF2B5EF4-FFF2-40B4-BE49-F238E27FC236}">
                      <a16:creationId xmlns:a16="http://schemas.microsoft.com/office/drawing/2014/main" id="{4308BAB8-41FB-481C-99AF-297D7A242C6D}"/>
                    </a:ext>
                  </a:extLst>
                </p14:cNvPr>
                <p14:cNvContentPartPr/>
                <p14:nvPr/>
              </p14:nvContentPartPr>
              <p14:xfrm>
                <a:off x="10662573" y="5453693"/>
                <a:ext cx="92520" cy="160200"/>
              </p14:xfrm>
            </p:contentPart>
          </mc:Choice>
          <mc:Fallback xmlns="">
            <p:pic>
              <p:nvPicPr>
                <p:cNvPr id="52" name="Ink 51">
                  <a:extLst>
                    <a:ext uri="{FF2B5EF4-FFF2-40B4-BE49-F238E27FC236}">
                      <a16:creationId xmlns:a16="http://schemas.microsoft.com/office/drawing/2014/main" id="{4308BAB8-41FB-481C-99AF-297D7A242C6D}"/>
                    </a:ext>
                  </a:extLst>
                </p:cNvPr>
                <p:cNvPicPr/>
                <p:nvPr/>
              </p:nvPicPr>
              <p:blipFill>
                <a:blip r:embed="rId59"/>
                <a:stretch>
                  <a:fillRect/>
                </a:stretch>
              </p:blipFill>
              <p:spPr>
                <a:xfrm>
                  <a:off x="10653573" y="5445053"/>
                  <a:ext cx="110160" cy="17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0A5CA7FF-5329-4845-8CA8-C2BFC955F8E3}"/>
                  </a:ext>
                </a:extLst>
              </p14:cNvPr>
              <p14:cNvContentPartPr/>
              <p14:nvPr/>
            </p14:nvContentPartPr>
            <p14:xfrm>
              <a:off x="9707853" y="5958773"/>
              <a:ext cx="18360" cy="155880"/>
            </p14:xfrm>
          </p:contentPart>
        </mc:Choice>
        <mc:Fallback xmlns="">
          <p:pic>
            <p:nvPicPr>
              <p:cNvPr id="53" name="Ink 52">
                <a:extLst>
                  <a:ext uri="{FF2B5EF4-FFF2-40B4-BE49-F238E27FC236}">
                    <a16:creationId xmlns:a16="http://schemas.microsoft.com/office/drawing/2014/main" id="{0A5CA7FF-5329-4845-8CA8-C2BFC955F8E3}"/>
                  </a:ext>
                </a:extLst>
              </p:cNvPr>
              <p:cNvPicPr/>
              <p:nvPr/>
            </p:nvPicPr>
            <p:blipFill>
              <a:blip r:embed="rId61"/>
              <a:stretch>
                <a:fillRect/>
              </a:stretch>
            </p:blipFill>
            <p:spPr>
              <a:xfrm>
                <a:off x="9699213" y="5949773"/>
                <a:ext cx="36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Ink 53">
                <a:extLst>
                  <a:ext uri="{FF2B5EF4-FFF2-40B4-BE49-F238E27FC236}">
                    <a16:creationId xmlns:a16="http://schemas.microsoft.com/office/drawing/2014/main" id="{F0E6AE8A-7ECC-45CA-8D37-95FD2F623A7C}"/>
                  </a:ext>
                </a:extLst>
              </p14:cNvPr>
              <p14:cNvContentPartPr/>
              <p14:nvPr/>
            </p14:nvContentPartPr>
            <p14:xfrm>
              <a:off x="9870933" y="5945453"/>
              <a:ext cx="103320" cy="125280"/>
            </p14:xfrm>
          </p:contentPart>
        </mc:Choice>
        <mc:Fallback xmlns="">
          <p:pic>
            <p:nvPicPr>
              <p:cNvPr id="54" name="Ink 53">
                <a:extLst>
                  <a:ext uri="{FF2B5EF4-FFF2-40B4-BE49-F238E27FC236}">
                    <a16:creationId xmlns:a16="http://schemas.microsoft.com/office/drawing/2014/main" id="{F0E6AE8A-7ECC-45CA-8D37-95FD2F623A7C}"/>
                  </a:ext>
                </a:extLst>
              </p:cNvPr>
              <p:cNvPicPr/>
              <p:nvPr/>
            </p:nvPicPr>
            <p:blipFill>
              <a:blip r:embed="rId63"/>
              <a:stretch>
                <a:fillRect/>
              </a:stretch>
            </p:blipFill>
            <p:spPr>
              <a:xfrm>
                <a:off x="9862293" y="5936813"/>
                <a:ext cx="120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Ink 54">
                <a:extLst>
                  <a:ext uri="{FF2B5EF4-FFF2-40B4-BE49-F238E27FC236}">
                    <a16:creationId xmlns:a16="http://schemas.microsoft.com/office/drawing/2014/main" id="{2E6C77DA-218C-47CA-AC53-9CD2559E4F1F}"/>
                  </a:ext>
                </a:extLst>
              </p14:cNvPr>
              <p14:cNvContentPartPr/>
              <p14:nvPr/>
            </p14:nvContentPartPr>
            <p14:xfrm>
              <a:off x="10148493" y="5892893"/>
              <a:ext cx="17280" cy="146160"/>
            </p14:xfrm>
          </p:contentPart>
        </mc:Choice>
        <mc:Fallback xmlns="">
          <p:pic>
            <p:nvPicPr>
              <p:cNvPr id="55" name="Ink 54">
                <a:extLst>
                  <a:ext uri="{FF2B5EF4-FFF2-40B4-BE49-F238E27FC236}">
                    <a16:creationId xmlns:a16="http://schemas.microsoft.com/office/drawing/2014/main" id="{2E6C77DA-218C-47CA-AC53-9CD2559E4F1F}"/>
                  </a:ext>
                </a:extLst>
              </p:cNvPr>
              <p:cNvPicPr/>
              <p:nvPr/>
            </p:nvPicPr>
            <p:blipFill>
              <a:blip r:embed="rId65"/>
              <a:stretch>
                <a:fillRect/>
              </a:stretch>
            </p:blipFill>
            <p:spPr>
              <a:xfrm>
                <a:off x="10139853" y="5883893"/>
                <a:ext cx="34920" cy="163800"/>
              </a:xfrm>
              <a:prstGeom prst="rect">
                <a:avLst/>
              </a:prstGeom>
            </p:spPr>
          </p:pic>
        </mc:Fallback>
      </mc:AlternateContent>
      <p:grpSp>
        <p:nvGrpSpPr>
          <p:cNvPr id="71" name="Group 70">
            <a:extLst>
              <a:ext uri="{FF2B5EF4-FFF2-40B4-BE49-F238E27FC236}">
                <a16:creationId xmlns:a16="http://schemas.microsoft.com/office/drawing/2014/main" id="{B3647776-003B-4BE2-8F34-CF59749E5C8A}"/>
              </a:ext>
            </a:extLst>
          </p:cNvPr>
          <p:cNvGrpSpPr/>
          <p:nvPr/>
        </p:nvGrpSpPr>
        <p:grpSpPr>
          <a:xfrm>
            <a:off x="10531533" y="5791733"/>
            <a:ext cx="240840" cy="218880"/>
            <a:chOff x="10531533" y="5791733"/>
            <a:chExt cx="240840" cy="218880"/>
          </a:xfrm>
        </p:grpSpPr>
        <mc:AlternateContent xmlns:mc="http://schemas.openxmlformats.org/markup-compatibility/2006" xmlns:p14="http://schemas.microsoft.com/office/powerpoint/2010/main">
          <mc:Choice Requires="p14">
            <p:contentPart p14:bwMode="auto" r:id="rId66">
              <p14:nvContentPartPr>
                <p14:cNvPr id="56" name="Ink 55">
                  <a:extLst>
                    <a:ext uri="{FF2B5EF4-FFF2-40B4-BE49-F238E27FC236}">
                      <a16:creationId xmlns:a16="http://schemas.microsoft.com/office/drawing/2014/main" id="{0E7C897B-45A9-443D-ADB3-0DB2096D3AD7}"/>
                    </a:ext>
                  </a:extLst>
                </p14:cNvPr>
                <p14:cNvContentPartPr/>
                <p14:nvPr/>
              </p14:nvContentPartPr>
              <p14:xfrm>
                <a:off x="10531533" y="5823053"/>
                <a:ext cx="105480" cy="187560"/>
              </p14:xfrm>
            </p:contentPart>
          </mc:Choice>
          <mc:Fallback xmlns="">
            <p:pic>
              <p:nvPicPr>
                <p:cNvPr id="56" name="Ink 55">
                  <a:extLst>
                    <a:ext uri="{FF2B5EF4-FFF2-40B4-BE49-F238E27FC236}">
                      <a16:creationId xmlns:a16="http://schemas.microsoft.com/office/drawing/2014/main" id="{0E7C897B-45A9-443D-ADB3-0DB2096D3AD7}"/>
                    </a:ext>
                  </a:extLst>
                </p:cNvPr>
                <p:cNvPicPr/>
                <p:nvPr/>
              </p:nvPicPr>
              <p:blipFill>
                <a:blip r:embed="rId67"/>
                <a:stretch>
                  <a:fillRect/>
                </a:stretch>
              </p:blipFill>
              <p:spPr>
                <a:xfrm>
                  <a:off x="10522533" y="5814053"/>
                  <a:ext cx="123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7" name="Ink 56">
                  <a:extLst>
                    <a:ext uri="{FF2B5EF4-FFF2-40B4-BE49-F238E27FC236}">
                      <a16:creationId xmlns:a16="http://schemas.microsoft.com/office/drawing/2014/main" id="{2986910E-EAA9-4A6A-95DF-78DB2DDA6BD8}"/>
                    </a:ext>
                  </a:extLst>
                </p14:cNvPr>
                <p14:cNvContentPartPr/>
                <p14:nvPr/>
              </p14:nvContentPartPr>
              <p14:xfrm>
                <a:off x="10690293" y="5791733"/>
                <a:ext cx="82080" cy="117360"/>
              </p14:xfrm>
            </p:contentPart>
          </mc:Choice>
          <mc:Fallback xmlns="">
            <p:pic>
              <p:nvPicPr>
                <p:cNvPr id="57" name="Ink 56">
                  <a:extLst>
                    <a:ext uri="{FF2B5EF4-FFF2-40B4-BE49-F238E27FC236}">
                      <a16:creationId xmlns:a16="http://schemas.microsoft.com/office/drawing/2014/main" id="{2986910E-EAA9-4A6A-95DF-78DB2DDA6BD8}"/>
                    </a:ext>
                  </a:extLst>
                </p:cNvPr>
                <p:cNvPicPr/>
                <p:nvPr/>
              </p:nvPicPr>
              <p:blipFill>
                <a:blip r:embed="rId69"/>
                <a:stretch>
                  <a:fillRect/>
                </a:stretch>
              </p:blipFill>
              <p:spPr>
                <a:xfrm>
                  <a:off x="10681653" y="5783093"/>
                  <a:ext cx="99720" cy="13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58" name="Ink 57">
                <a:extLst>
                  <a:ext uri="{FF2B5EF4-FFF2-40B4-BE49-F238E27FC236}">
                    <a16:creationId xmlns:a16="http://schemas.microsoft.com/office/drawing/2014/main" id="{BA131373-E392-4D3A-A0A7-9F2736A55D26}"/>
                  </a:ext>
                </a:extLst>
              </p14:cNvPr>
              <p14:cNvContentPartPr/>
              <p14:nvPr/>
            </p14:nvContentPartPr>
            <p14:xfrm>
              <a:off x="9722253" y="6253613"/>
              <a:ext cx="18360" cy="128880"/>
            </p14:xfrm>
          </p:contentPart>
        </mc:Choice>
        <mc:Fallback xmlns="">
          <p:pic>
            <p:nvPicPr>
              <p:cNvPr id="58" name="Ink 57">
                <a:extLst>
                  <a:ext uri="{FF2B5EF4-FFF2-40B4-BE49-F238E27FC236}">
                    <a16:creationId xmlns:a16="http://schemas.microsoft.com/office/drawing/2014/main" id="{BA131373-E392-4D3A-A0A7-9F2736A55D26}"/>
                  </a:ext>
                </a:extLst>
              </p:cNvPr>
              <p:cNvPicPr/>
              <p:nvPr/>
            </p:nvPicPr>
            <p:blipFill>
              <a:blip r:embed="rId71"/>
              <a:stretch>
                <a:fillRect/>
              </a:stretch>
            </p:blipFill>
            <p:spPr>
              <a:xfrm>
                <a:off x="9713253" y="6244973"/>
                <a:ext cx="36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9" name="Ink 58">
                <a:extLst>
                  <a:ext uri="{FF2B5EF4-FFF2-40B4-BE49-F238E27FC236}">
                    <a16:creationId xmlns:a16="http://schemas.microsoft.com/office/drawing/2014/main" id="{F9BE97EA-EEDA-4B68-A0FE-5FB633A2587C}"/>
                  </a:ext>
                </a:extLst>
              </p14:cNvPr>
              <p14:cNvContentPartPr/>
              <p14:nvPr/>
            </p14:nvContentPartPr>
            <p14:xfrm>
              <a:off x="9947973" y="6203933"/>
              <a:ext cx="29880" cy="138600"/>
            </p14:xfrm>
          </p:contentPart>
        </mc:Choice>
        <mc:Fallback xmlns="">
          <p:pic>
            <p:nvPicPr>
              <p:cNvPr id="59" name="Ink 58">
                <a:extLst>
                  <a:ext uri="{FF2B5EF4-FFF2-40B4-BE49-F238E27FC236}">
                    <a16:creationId xmlns:a16="http://schemas.microsoft.com/office/drawing/2014/main" id="{F9BE97EA-EEDA-4B68-A0FE-5FB633A2587C}"/>
                  </a:ext>
                </a:extLst>
              </p:cNvPr>
              <p:cNvPicPr/>
              <p:nvPr/>
            </p:nvPicPr>
            <p:blipFill>
              <a:blip r:embed="rId73"/>
              <a:stretch>
                <a:fillRect/>
              </a:stretch>
            </p:blipFill>
            <p:spPr>
              <a:xfrm>
                <a:off x="9939333" y="6195293"/>
                <a:ext cx="47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0" name="Ink 59">
                <a:extLst>
                  <a:ext uri="{FF2B5EF4-FFF2-40B4-BE49-F238E27FC236}">
                    <a16:creationId xmlns:a16="http://schemas.microsoft.com/office/drawing/2014/main" id="{659B1C10-C873-48EF-8755-C0D4388BA3B2}"/>
                  </a:ext>
                </a:extLst>
              </p14:cNvPr>
              <p14:cNvContentPartPr/>
              <p14:nvPr/>
            </p14:nvContentPartPr>
            <p14:xfrm>
              <a:off x="10108173" y="6194573"/>
              <a:ext cx="118440" cy="108360"/>
            </p14:xfrm>
          </p:contentPart>
        </mc:Choice>
        <mc:Fallback xmlns="">
          <p:pic>
            <p:nvPicPr>
              <p:cNvPr id="60" name="Ink 59">
                <a:extLst>
                  <a:ext uri="{FF2B5EF4-FFF2-40B4-BE49-F238E27FC236}">
                    <a16:creationId xmlns:a16="http://schemas.microsoft.com/office/drawing/2014/main" id="{659B1C10-C873-48EF-8755-C0D4388BA3B2}"/>
                  </a:ext>
                </a:extLst>
              </p:cNvPr>
              <p:cNvPicPr/>
              <p:nvPr/>
            </p:nvPicPr>
            <p:blipFill>
              <a:blip r:embed="rId75"/>
              <a:stretch>
                <a:fillRect/>
              </a:stretch>
            </p:blipFill>
            <p:spPr>
              <a:xfrm>
                <a:off x="10099533" y="6185573"/>
                <a:ext cx="136080" cy="126000"/>
              </a:xfrm>
              <a:prstGeom prst="rect">
                <a:avLst/>
              </a:prstGeom>
            </p:spPr>
          </p:pic>
        </mc:Fallback>
      </mc:AlternateContent>
      <p:grpSp>
        <p:nvGrpSpPr>
          <p:cNvPr id="70" name="Group 69">
            <a:extLst>
              <a:ext uri="{FF2B5EF4-FFF2-40B4-BE49-F238E27FC236}">
                <a16:creationId xmlns:a16="http://schemas.microsoft.com/office/drawing/2014/main" id="{3F87D35A-F029-408B-AAE1-107A6177C2CA}"/>
              </a:ext>
            </a:extLst>
          </p:cNvPr>
          <p:cNvGrpSpPr/>
          <p:nvPr/>
        </p:nvGrpSpPr>
        <p:grpSpPr>
          <a:xfrm>
            <a:off x="10557093" y="6063893"/>
            <a:ext cx="292320" cy="245160"/>
            <a:chOff x="10557093" y="6063893"/>
            <a:chExt cx="292320" cy="245160"/>
          </a:xfrm>
        </p:grpSpPr>
        <mc:AlternateContent xmlns:mc="http://schemas.openxmlformats.org/markup-compatibility/2006" xmlns:p14="http://schemas.microsoft.com/office/powerpoint/2010/main">
          <mc:Choice Requires="p14">
            <p:contentPart p14:bwMode="auto" r:id="rId76">
              <p14:nvContentPartPr>
                <p14:cNvPr id="61" name="Ink 60">
                  <a:extLst>
                    <a:ext uri="{FF2B5EF4-FFF2-40B4-BE49-F238E27FC236}">
                      <a16:creationId xmlns:a16="http://schemas.microsoft.com/office/drawing/2014/main" id="{E61CC48E-7102-4784-B11B-CB0556E6858A}"/>
                    </a:ext>
                  </a:extLst>
                </p14:cNvPr>
                <p14:cNvContentPartPr/>
                <p14:nvPr/>
              </p14:nvContentPartPr>
              <p14:xfrm>
                <a:off x="10557093" y="6135533"/>
                <a:ext cx="119160" cy="173520"/>
              </p14:xfrm>
            </p:contentPart>
          </mc:Choice>
          <mc:Fallback xmlns="">
            <p:pic>
              <p:nvPicPr>
                <p:cNvPr id="61" name="Ink 60">
                  <a:extLst>
                    <a:ext uri="{FF2B5EF4-FFF2-40B4-BE49-F238E27FC236}">
                      <a16:creationId xmlns:a16="http://schemas.microsoft.com/office/drawing/2014/main" id="{E61CC48E-7102-4784-B11B-CB0556E6858A}"/>
                    </a:ext>
                  </a:extLst>
                </p:cNvPr>
                <p:cNvPicPr/>
                <p:nvPr/>
              </p:nvPicPr>
              <p:blipFill>
                <a:blip r:embed="rId77"/>
                <a:stretch>
                  <a:fillRect/>
                </a:stretch>
              </p:blipFill>
              <p:spPr>
                <a:xfrm>
                  <a:off x="10548093" y="6126533"/>
                  <a:ext cx="136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2" name="Ink 61">
                  <a:extLst>
                    <a:ext uri="{FF2B5EF4-FFF2-40B4-BE49-F238E27FC236}">
                      <a16:creationId xmlns:a16="http://schemas.microsoft.com/office/drawing/2014/main" id="{36E6FF3D-3135-46AE-AA73-C4CF8F473829}"/>
                    </a:ext>
                  </a:extLst>
                </p14:cNvPr>
                <p14:cNvContentPartPr/>
                <p14:nvPr/>
              </p14:nvContentPartPr>
              <p14:xfrm>
                <a:off x="10757613" y="6063893"/>
                <a:ext cx="91800" cy="187920"/>
              </p14:xfrm>
            </p:contentPart>
          </mc:Choice>
          <mc:Fallback xmlns="">
            <p:pic>
              <p:nvPicPr>
                <p:cNvPr id="62" name="Ink 61">
                  <a:extLst>
                    <a:ext uri="{FF2B5EF4-FFF2-40B4-BE49-F238E27FC236}">
                      <a16:creationId xmlns:a16="http://schemas.microsoft.com/office/drawing/2014/main" id="{36E6FF3D-3135-46AE-AA73-C4CF8F473829}"/>
                    </a:ext>
                  </a:extLst>
                </p:cNvPr>
                <p:cNvPicPr/>
                <p:nvPr/>
              </p:nvPicPr>
              <p:blipFill>
                <a:blip r:embed="rId79"/>
                <a:stretch>
                  <a:fillRect/>
                </a:stretch>
              </p:blipFill>
              <p:spPr>
                <a:xfrm>
                  <a:off x="10748973" y="6055253"/>
                  <a:ext cx="109440" cy="20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3" name="Ink 62">
                <a:extLst>
                  <a:ext uri="{FF2B5EF4-FFF2-40B4-BE49-F238E27FC236}">
                    <a16:creationId xmlns:a16="http://schemas.microsoft.com/office/drawing/2014/main" id="{595ADEBA-55F9-47E9-8CF9-A015D2C3C351}"/>
                  </a:ext>
                </a:extLst>
              </p14:cNvPr>
              <p14:cNvContentPartPr/>
              <p14:nvPr/>
            </p14:nvContentPartPr>
            <p14:xfrm>
              <a:off x="9735213" y="6540533"/>
              <a:ext cx="30960" cy="153360"/>
            </p14:xfrm>
          </p:contentPart>
        </mc:Choice>
        <mc:Fallback xmlns="">
          <p:pic>
            <p:nvPicPr>
              <p:cNvPr id="63" name="Ink 62">
                <a:extLst>
                  <a:ext uri="{FF2B5EF4-FFF2-40B4-BE49-F238E27FC236}">
                    <a16:creationId xmlns:a16="http://schemas.microsoft.com/office/drawing/2014/main" id="{595ADEBA-55F9-47E9-8CF9-A015D2C3C351}"/>
                  </a:ext>
                </a:extLst>
              </p:cNvPr>
              <p:cNvPicPr/>
              <p:nvPr/>
            </p:nvPicPr>
            <p:blipFill>
              <a:blip r:embed="rId81"/>
              <a:stretch>
                <a:fillRect/>
              </a:stretch>
            </p:blipFill>
            <p:spPr>
              <a:xfrm>
                <a:off x="9726213" y="6531533"/>
                <a:ext cx="4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Ink 63">
                <a:extLst>
                  <a:ext uri="{FF2B5EF4-FFF2-40B4-BE49-F238E27FC236}">
                    <a16:creationId xmlns:a16="http://schemas.microsoft.com/office/drawing/2014/main" id="{D90FD6AF-322B-4ED6-B2E1-746236371977}"/>
                  </a:ext>
                </a:extLst>
              </p14:cNvPr>
              <p14:cNvContentPartPr/>
              <p14:nvPr/>
            </p14:nvContentPartPr>
            <p14:xfrm>
              <a:off x="10010973" y="6568973"/>
              <a:ext cx="23040" cy="130680"/>
            </p14:xfrm>
          </p:contentPart>
        </mc:Choice>
        <mc:Fallback xmlns="">
          <p:pic>
            <p:nvPicPr>
              <p:cNvPr id="64" name="Ink 63">
                <a:extLst>
                  <a:ext uri="{FF2B5EF4-FFF2-40B4-BE49-F238E27FC236}">
                    <a16:creationId xmlns:a16="http://schemas.microsoft.com/office/drawing/2014/main" id="{D90FD6AF-322B-4ED6-B2E1-746236371977}"/>
                  </a:ext>
                </a:extLst>
              </p:cNvPr>
              <p:cNvPicPr/>
              <p:nvPr/>
            </p:nvPicPr>
            <p:blipFill>
              <a:blip r:embed="rId83"/>
              <a:stretch>
                <a:fillRect/>
              </a:stretch>
            </p:blipFill>
            <p:spPr>
              <a:xfrm>
                <a:off x="10001973" y="6560333"/>
                <a:ext cx="40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DED6BF16-B7BB-40DE-BE52-6C9CB15AD76D}"/>
                  </a:ext>
                </a:extLst>
              </p14:cNvPr>
              <p14:cNvContentPartPr/>
              <p14:nvPr/>
            </p14:nvContentPartPr>
            <p14:xfrm>
              <a:off x="10253253" y="6549173"/>
              <a:ext cx="16560" cy="133200"/>
            </p14:xfrm>
          </p:contentPart>
        </mc:Choice>
        <mc:Fallback xmlns="">
          <p:pic>
            <p:nvPicPr>
              <p:cNvPr id="65" name="Ink 64">
                <a:extLst>
                  <a:ext uri="{FF2B5EF4-FFF2-40B4-BE49-F238E27FC236}">
                    <a16:creationId xmlns:a16="http://schemas.microsoft.com/office/drawing/2014/main" id="{DED6BF16-B7BB-40DE-BE52-6C9CB15AD76D}"/>
                  </a:ext>
                </a:extLst>
              </p:cNvPr>
              <p:cNvPicPr/>
              <p:nvPr/>
            </p:nvPicPr>
            <p:blipFill>
              <a:blip r:embed="rId85"/>
              <a:stretch>
                <a:fillRect/>
              </a:stretch>
            </p:blipFill>
            <p:spPr>
              <a:xfrm>
                <a:off x="10244613" y="6540173"/>
                <a:ext cx="34200" cy="150840"/>
              </a:xfrm>
              <a:prstGeom prst="rect">
                <a:avLst/>
              </a:prstGeom>
            </p:spPr>
          </p:pic>
        </mc:Fallback>
      </mc:AlternateContent>
      <p:grpSp>
        <p:nvGrpSpPr>
          <p:cNvPr id="69" name="Group 68">
            <a:extLst>
              <a:ext uri="{FF2B5EF4-FFF2-40B4-BE49-F238E27FC236}">
                <a16:creationId xmlns:a16="http://schemas.microsoft.com/office/drawing/2014/main" id="{F7ED34B2-2785-41CF-9BD4-219396413D5B}"/>
              </a:ext>
            </a:extLst>
          </p:cNvPr>
          <p:cNvGrpSpPr/>
          <p:nvPr/>
        </p:nvGrpSpPr>
        <p:grpSpPr>
          <a:xfrm>
            <a:off x="10568253" y="6453413"/>
            <a:ext cx="297720" cy="251640"/>
            <a:chOff x="10568253" y="6453413"/>
            <a:chExt cx="297720" cy="251640"/>
          </a:xfrm>
        </p:grpSpPr>
        <mc:AlternateContent xmlns:mc="http://schemas.openxmlformats.org/markup-compatibility/2006" xmlns:p14="http://schemas.microsoft.com/office/powerpoint/2010/main">
          <mc:Choice Requires="p14">
            <p:contentPart p14:bwMode="auto" r:id="rId86">
              <p14:nvContentPartPr>
                <p14:cNvPr id="66" name="Ink 65">
                  <a:extLst>
                    <a:ext uri="{FF2B5EF4-FFF2-40B4-BE49-F238E27FC236}">
                      <a16:creationId xmlns:a16="http://schemas.microsoft.com/office/drawing/2014/main" id="{E04B1C8F-5021-46A0-9BC8-A45998FAD847}"/>
                    </a:ext>
                  </a:extLst>
                </p14:cNvPr>
                <p14:cNvContentPartPr/>
                <p14:nvPr/>
              </p14:nvContentPartPr>
              <p14:xfrm>
                <a:off x="10568253" y="6472493"/>
                <a:ext cx="93240" cy="232560"/>
              </p14:xfrm>
            </p:contentPart>
          </mc:Choice>
          <mc:Fallback xmlns="">
            <p:pic>
              <p:nvPicPr>
                <p:cNvPr id="66" name="Ink 65">
                  <a:extLst>
                    <a:ext uri="{FF2B5EF4-FFF2-40B4-BE49-F238E27FC236}">
                      <a16:creationId xmlns:a16="http://schemas.microsoft.com/office/drawing/2014/main" id="{E04B1C8F-5021-46A0-9BC8-A45998FAD847}"/>
                    </a:ext>
                  </a:extLst>
                </p:cNvPr>
                <p:cNvPicPr/>
                <p:nvPr/>
              </p:nvPicPr>
              <p:blipFill>
                <a:blip r:embed="rId87"/>
                <a:stretch>
                  <a:fillRect/>
                </a:stretch>
              </p:blipFill>
              <p:spPr>
                <a:xfrm>
                  <a:off x="10559613" y="6463853"/>
                  <a:ext cx="110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DF8C1750-3E6C-4B95-94A8-38521ADB89BA}"/>
                    </a:ext>
                  </a:extLst>
                </p14:cNvPr>
                <p14:cNvContentPartPr/>
                <p14:nvPr/>
              </p14:nvContentPartPr>
              <p14:xfrm>
                <a:off x="10622973" y="6559253"/>
                <a:ext cx="58320" cy="16200"/>
              </p14:xfrm>
            </p:contentPart>
          </mc:Choice>
          <mc:Fallback xmlns="">
            <p:pic>
              <p:nvPicPr>
                <p:cNvPr id="67" name="Ink 66">
                  <a:extLst>
                    <a:ext uri="{FF2B5EF4-FFF2-40B4-BE49-F238E27FC236}">
                      <a16:creationId xmlns:a16="http://schemas.microsoft.com/office/drawing/2014/main" id="{DF8C1750-3E6C-4B95-94A8-38521ADB89BA}"/>
                    </a:ext>
                  </a:extLst>
                </p:cNvPr>
                <p:cNvPicPr/>
                <p:nvPr/>
              </p:nvPicPr>
              <p:blipFill>
                <a:blip r:embed="rId89"/>
                <a:stretch>
                  <a:fillRect/>
                </a:stretch>
              </p:blipFill>
              <p:spPr>
                <a:xfrm>
                  <a:off x="10613973" y="6550613"/>
                  <a:ext cx="75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D624BDD2-B0C0-4CA5-A1D3-A312A731203F}"/>
                    </a:ext>
                  </a:extLst>
                </p14:cNvPr>
                <p14:cNvContentPartPr/>
                <p14:nvPr/>
              </p14:nvContentPartPr>
              <p14:xfrm>
                <a:off x="10759053" y="6453413"/>
                <a:ext cx="106920" cy="193320"/>
              </p14:xfrm>
            </p:contentPart>
          </mc:Choice>
          <mc:Fallback xmlns="">
            <p:pic>
              <p:nvPicPr>
                <p:cNvPr id="68" name="Ink 67">
                  <a:extLst>
                    <a:ext uri="{FF2B5EF4-FFF2-40B4-BE49-F238E27FC236}">
                      <a16:creationId xmlns:a16="http://schemas.microsoft.com/office/drawing/2014/main" id="{D624BDD2-B0C0-4CA5-A1D3-A312A731203F}"/>
                    </a:ext>
                  </a:extLst>
                </p:cNvPr>
                <p:cNvPicPr/>
                <p:nvPr/>
              </p:nvPicPr>
              <p:blipFill>
                <a:blip r:embed="rId91"/>
                <a:stretch>
                  <a:fillRect/>
                </a:stretch>
              </p:blipFill>
              <p:spPr>
                <a:xfrm>
                  <a:off x="10750053" y="6444773"/>
                  <a:ext cx="124560" cy="21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CEBF07E1-9D5E-418F-BBCF-4AFAB2E536E5}"/>
                  </a:ext>
                </a:extLst>
              </p14:cNvPr>
              <p14:cNvContentPartPr/>
              <p14:nvPr/>
            </p14:nvContentPartPr>
            <p14:xfrm>
              <a:off x="7048155" y="2429023"/>
              <a:ext cx="96463" cy="183240"/>
            </p14:xfrm>
          </p:contentPart>
        </mc:Choice>
        <mc:Fallback xmlns="">
          <p:pic>
            <p:nvPicPr>
              <p:cNvPr id="80" name="Ink 79">
                <a:extLst>
                  <a:ext uri="{FF2B5EF4-FFF2-40B4-BE49-F238E27FC236}">
                    <a16:creationId xmlns:a16="http://schemas.microsoft.com/office/drawing/2014/main" id="{CEBF07E1-9D5E-418F-BBCF-4AFAB2E536E5}"/>
                  </a:ext>
                </a:extLst>
              </p:cNvPr>
              <p:cNvPicPr/>
              <p:nvPr/>
            </p:nvPicPr>
            <p:blipFill>
              <a:blip r:embed="rId93"/>
              <a:stretch>
                <a:fillRect/>
              </a:stretch>
            </p:blipFill>
            <p:spPr>
              <a:xfrm>
                <a:off x="7039157" y="2420041"/>
                <a:ext cx="114100" cy="200845"/>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255754DD-D149-47B3-B45E-96D1ADFC72CD}"/>
                  </a:ext>
                </a:extLst>
              </p14:cNvPr>
              <p14:cNvContentPartPr/>
              <p14:nvPr/>
            </p14:nvContentPartPr>
            <p14:xfrm>
              <a:off x="7210179" y="2518303"/>
              <a:ext cx="9187" cy="10080"/>
            </p14:xfrm>
          </p:contentPart>
        </mc:Choice>
        <mc:Fallback xmlns="">
          <p:pic>
            <p:nvPicPr>
              <p:cNvPr id="81" name="Ink 80">
                <a:extLst>
                  <a:ext uri="{FF2B5EF4-FFF2-40B4-BE49-F238E27FC236}">
                    <a16:creationId xmlns:a16="http://schemas.microsoft.com/office/drawing/2014/main" id="{255754DD-D149-47B3-B45E-96D1ADFC72CD}"/>
                  </a:ext>
                </a:extLst>
              </p:cNvPr>
              <p:cNvPicPr/>
              <p:nvPr/>
            </p:nvPicPr>
            <p:blipFill>
              <a:blip r:embed="rId95"/>
              <a:stretch>
                <a:fillRect/>
              </a:stretch>
            </p:blipFill>
            <p:spPr>
              <a:xfrm>
                <a:off x="7200992" y="2509303"/>
                <a:ext cx="27194"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FA25C2E4-142D-45C3-A9B8-EA2D22B0D986}"/>
                  </a:ext>
                </a:extLst>
              </p14:cNvPr>
              <p14:cNvContentPartPr/>
              <p14:nvPr/>
            </p14:nvContentPartPr>
            <p14:xfrm>
              <a:off x="7271565" y="2372503"/>
              <a:ext cx="121100" cy="129960"/>
            </p14:xfrm>
          </p:contentPart>
        </mc:Choice>
        <mc:Fallback xmlns="">
          <p:pic>
            <p:nvPicPr>
              <p:cNvPr id="82" name="Ink 81">
                <a:extLst>
                  <a:ext uri="{FF2B5EF4-FFF2-40B4-BE49-F238E27FC236}">
                    <a16:creationId xmlns:a16="http://schemas.microsoft.com/office/drawing/2014/main" id="{FA25C2E4-142D-45C3-A9B8-EA2D22B0D986}"/>
                  </a:ext>
                </a:extLst>
              </p:cNvPr>
              <p:cNvPicPr/>
              <p:nvPr/>
            </p:nvPicPr>
            <p:blipFill>
              <a:blip r:embed="rId97"/>
              <a:stretch>
                <a:fillRect/>
              </a:stretch>
            </p:blipFill>
            <p:spPr>
              <a:xfrm>
                <a:off x="7262528" y="2363503"/>
                <a:ext cx="138813"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BCF31F0B-BAE9-45EB-8B61-09871D90AECF}"/>
                  </a:ext>
                </a:extLst>
              </p14:cNvPr>
              <p14:cNvContentPartPr/>
              <p14:nvPr/>
            </p14:nvContentPartPr>
            <p14:xfrm>
              <a:off x="7320005" y="2413543"/>
              <a:ext cx="98968" cy="67320"/>
            </p14:xfrm>
          </p:contentPart>
        </mc:Choice>
        <mc:Fallback xmlns="">
          <p:pic>
            <p:nvPicPr>
              <p:cNvPr id="83" name="Ink 82">
                <a:extLst>
                  <a:ext uri="{FF2B5EF4-FFF2-40B4-BE49-F238E27FC236}">
                    <a16:creationId xmlns:a16="http://schemas.microsoft.com/office/drawing/2014/main" id="{BCF31F0B-BAE9-45EB-8B61-09871D90AECF}"/>
                  </a:ext>
                </a:extLst>
              </p:cNvPr>
              <p:cNvPicPr/>
              <p:nvPr/>
            </p:nvPicPr>
            <p:blipFill>
              <a:blip r:embed="rId99"/>
              <a:stretch>
                <a:fillRect/>
              </a:stretch>
            </p:blipFill>
            <p:spPr>
              <a:xfrm>
                <a:off x="7311008" y="2404543"/>
                <a:ext cx="116602"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 name="Ink 19">
                <a:extLst>
                  <a:ext uri="{FF2B5EF4-FFF2-40B4-BE49-F238E27FC236}">
                    <a16:creationId xmlns:a16="http://schemas.microsoft.com/office/drawing/2014/main" id="{EA6C5BEC-259F-45BA-AF14-CA46BB99ABF4}"/>
                  </a:ext>
                </a:extLst>
              </p14:cNvPr>
              <p14:cNvContentPartPr/>
              <p14:nvPr/>
            </p14:nvContentPartPr>
            <p14:xfrm>
              <a:off x="3280648" y="2502463"/>
              <a:ext cx="3854783" cy="919126"/>
            </p14:xfrm>
          </p:contentPart>
        </mc:Choice>
        <mc:Fallback xmlns="">
          <p:pic>
            <p:nvPicPr>
              <p:cNvPr id="20" name="Ink 19">
                <a:extLst>
                  <a:ext uri="{FF2B5EF4-FFF2-40B4-BE49-F238E27FC236}">
                    <a16:creationId xmlns:a16="http://schemas.microsoft.com/office/drawing/2014/main" id="{EA6C5BEC-259F-45BA-AF14-CA46BB99ABF4}"/>
                  </a:ext>
                </a:extLst>
              </p:cNvPr>
              <p:cNvPicPr/>
              <p:nvPr/>
            </p:nvPicPr>
            <p:blipFill>
              <a:blip r:embed="rId101"/>
              <a:stretch>
                <a:fillRect/>
              </a:stretch>
            </p:blipFill>
            <p:spPr>
              <a:xfrm>
                <a:off x="3271648" y="2493463"/>
                <a:ext cx="3872423" cy="936767"/>
              </a:xfrm>
              <a:prstGeom prst="rect">
                <a:avLst/>
              </a:prstGeom>
            </p:spPr>
          </p:pic>
        </mc:Fallback>
      </mc:AlternateContent>
    </p:spTree>
    <p:extLst>
      <p:ext uri="{BB962C8B-B14F-4D97-AF65-F5344CB8AC3E}">
        <p14:creationId xmlns:p14="http://schemas.microsoft.com/office/powerpoint/2010/main" val="519397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039" y="2214082"/>
            <a:ext cx="10515600" cy="2887038"/>
          </a:xfrm>
        </p:spPr>
        <p:txBody>
          <a:bodyPr>
            <a:normAutofit/>
          </a:bodyPr>
          <a:lstStyle/>
          <a:p>
            <a:pPr algn="ctr"/>
            <a:r>
              <a:rPr lang="en-US" sz="6000" dirty="0">
                <a:solidFill>
                  <a:srgbClr val="0000FF"/>
                </a:solidFill>
              </a:rPr>
              <a:t>3.7</a:t>
            </a:r>
            <a:br>
              <a:rPr lang="en-US" sz="6000" dirty="0">
                <a:solidFill>
                  <a:srgbClr val="0000FF"/>
                </a:solidFill>
              </a:rPr>
            </a:br>
            <a:r>
              <a:rPr lang="en-US" sz="6000" dirty="0">
                <a:solidFill>
                  <a:srgbClr val="0000FF"/>
                </a:solidFill>
              </a:rPr>
              <a:t>Digital to Analog Conversion</a:t>
            </a:r>
          </a:p>
        </p:txBody>
      </p:sp>
    </p:spTree>
    <p:extLst>
      <p:ext uri="{BB962C8B-B14F-4D97-AF65-F5344CB8AC3E}">
        <p14:creationId xmlns:p14="http://schemas.microsoft.com/office/powerpoint/2010/main" val="2925237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Digital-to-Analog Conversion</a:t>
            </a:r>
          </a:p>
        </p:txBody>
      </p:sp>
      <p:pic>
        <p:nvPicPr>
          <p:cNvPr id="7" name="Picture 5" descr="fi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89" y="1222310"/>
            <a:ext cx="9263146" cy="211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730" y="3655272"/>
            <a:ext cx="8015515" cy="2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450469" y="6230125"/>
            <a:ext cx="8979557" cy="618544"/>
          </a:xfrm>
          <a:prstGeom prst="rect">
            <a:avLst/>
          </a:prstGeom>
        </p:spPr>
      </p:pic>
      <p:pic>
        <p:nvPicPr>
          <p:cNvPr id="3" name="Picture 2"/>
          <p:cNvPicPr>
            <a:picLocks noChangeAspect="1"/>
          </p:cNvPicPr>
          <p:nvPr/>
        </p:nvPicPr>
        <p:blipFill>
          <a:blip r:embed="rId5"/>
          <a:stretch>
            <a:fillRect/>
          </a:stretch>
        </p:blipFill>
        <p:spPr>
          <a:xfrm>
            <a:off x="307911" y="3334097"/>
            <a:ext cx="1143000" cy="2543175"/>
          </a:xfrm>
          <a:prstGeom prst="rect">
            <a:avLst/>
          </a:prstGeom>
        </p:spPr>
      </p:pic>
    </p:spTree>
    <p:extLst>
      <p:ext uri="{BB962C8B-B14F-4D97-AF65-F5344CB8AC3E}">
        <p14:creationId xmlns:p14="http://schemas.microsoft.com/office/powerpoint/2010/main" val="3922170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4853" y="1539545"/>
            <a:ext cx="5775295" cy="328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Source of Distortion in Signal Reconstruction</a:t>
            </a:r>
          </a:p>
        </p:txBody>
      </p:sp>
      <p:sp>
        <p:nvSpPr>
          <p:cNvPr id="6" name="Rectangle 5"/>
          <p:cNvSpPr/>
          <p:nvPr/>
        </p:nvSpPr>
        <p:spPr>
          <a:xfrm>
            <a:off x="7727" y="1181218"/>
            <a:ext cx="7218771"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1- Aperture Effect: </a:t>
            </a:r>
            <a:r>
              <a:rPr lang="en-US" sz="2400" dirty="0">
                <a:latin typeface="Times New Roman" panose="02020603050405020304" pitchFamily="18" charset="0"/>
                <a:cs typeface="Times New Roman" panose="02020603050405020304" pitchFamily="18" charset="0"/>
              </a:rPr>
              <a:t>Distortion from the Zero-Order- Hold</a:t>
            </a:r>
            <a:endParaRPr lang="en-US" sz="2400" dirty="0"/>
          </a:p>
        </p:txBody>
      </p:sp>
      <p:pic>
        <p:nvPicPr>
          <p:cNvPr id="10" name="Picture 5" descr="fig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881" y="4397791"/>
            <a:ext cx="42703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7433" y="1991344"/>
            <a:ext cx="1477347" cy="737118"/>
          </a:xfrm>
          <a:prstGeom prst="rect">
            <a:avLst/>
          </a:prstGeom>
          <a:solidFill>
            <a:srgbClr val="AFF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5696" y="2129070"/>
            <a:ext cx="1120820" cy="461665"/>
          </a:xfrm>
          <a:prstGeom prst="rect">
            <a:avLst/>
          </a:prstGeom>
          <a:noFill/>
        </p:spPr>
        <p:txBody>
          <a:bodyPr wrap="none" rtlCol="0">
            <a:spAutoFit/>
          </a:bodyPr>
          <a:lstStyle/>
          <a:p>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zoh</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2038674" y="1991344"/>
            <a:ext cx="1477347" cy="737118"/>
          </a:xfrm>
          <a:prstGeom prst="rect">
            <a:avLst/>
          </a:prstGeom>
          <a:solidFill>
            <a:srgbClr val="AFF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365215" y="2129070"/>
            <a:ext cx="824265"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cxnSp>
        <p:nvCxnSpPr>
          <p:cNvPr id="14" name="Straight Arrow Connector 13"/>
          <p:cNvCxnSpPr>
            <a:stCxn id="3" idx="3"/>
            <a:endCxn id="11" idx="1"/>
          </p:cNvCxnSpPr>
          <p:nvPr/>
        </p:nvCxnSpPr>
        <p:spPr>
          <a:xfrm>
            <a:off x="1674780" y="2359903"/>
            <a:ext cx="3638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27848" y="1991344"/>
            <a:ext cx="1477347" cy="737118"/>
          </a:xfrm>
          <a:prstGeom prst="rect">
            <a:avLst/>
          </a:prstGeom>
          <a:solidFill>
            <a:srgbClr val="AFF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58666" y="2124153"/>
            <a:ext cx="1053494" cy="461665"/>
          </a:xfrm>
          <a:prstGeom prst="rect">
            <a:avLst/>
          </a:prstGeom>
          <a:noFill/>
        </p:spPr>
        <p:txBody>
          <a:bodyPr wrap="none" rtlCol="0">
            <a:spAutoFit/>
          </a:bodyPr>
          <a:lstStyle/>
          <a:p>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lpf</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
        <p:nvSpPr>
          <p:cNvPr id="20" name="Right Arrow 19"/>
          <p:cNvSpPr/>
          <p:nvPr/>
        </p:nvSpPr>
        <p:spPr>
          <a:xfrm>
            <a:off x="3617112" y="2079541"/>
            <a:ext cx="656473" cy="639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pic>
        <p:nvPicPr>
          <p:cNvPr id="21" name="Picture 20"/>
          <p:cNvPicPr>
            <a:picLocks noChangeAspect="1"/>
          </p:cNvPicPr>
          <p:nvPr/>
        </p:nvPicPr>
        <p:blipFill>
          <a:blip r:embed="rId4"/>
          <a:stretch>
            <a:fillRect/>
          </a:stretch>
        </p:blipFill>
        <p:spPr>
          <a:xfrm>
            <a:off x="197433" y="3010093"/>
            <a:ext cx="4772458" cy="838305"/>
          </a:xfrm>
          <a:prstGeom prst="rect">
            <a:avLst/>
          </a:prstGeom>
        </p:spPr>
      </p:pic>
      <p:pic>
        <p:nvPicPr>
          <p:cNvPr id="22" name="Picture 21"/>
          <p:cNvPicPr>
            <a:picLocks noChangeAspect="1"/>
          </p:cNvPicPr>
          <p:nvPr/>
        </p:nvPicPr>
        <p:blipFill>
          <a:blip r:embed="rId5"/>
          <a:stretch>
            <a:fillRect/>
          </a:stretch>
        </p:blipFill>
        <p:spPr>
          <a:xfrm>
            <a:off x="211280" y="4048223"/>
            <a:ext cx="3304741" cy="523922"/>
          </a:xfrm>
          <a:prstGeom prst="rect">
            <a:avLst/>
          </a:prstGeom>
        </p:spPr>
      </p:pic>
      <p:pic>
        <p:nvPicPr>
          <p:cNvPr id="23" name="Picture 22"/>
          <p:cNvPicPr>
            <a:picLocks noChangeAspect="1"/>
          </p:cNvPicPr>
          <p:nvPr/>
        </p:nvPicPr>
        <p:blipFill>
          <a:blip r:embed="rId6"/>
          <a:stretch>
            <a:fillRect/>
          </a:stretch>
        </p:blipFill>
        <p:spPr>
          <a:xfrm>
            <a:off x="101530" y="5734269"/>
            <a:ext cx="3874288" cy="991097"/>
          </a:xfrm>
          <a:prstGeom prst="rect">
            <a:avLst/>
          </a:prstGeom>
        </p:spPr>
      </p:pic>
      <p:pic>
        <p:nvPicPr>
          <p:cNvPr id="24" name="Picture 23"/>
          <p:cNvPicPr>
            <a:picLocks noChangeAspect="1"/>
          </p:cNvPicPr>
          <p:nvPr/>
        </p:nvPicPr>
        <p:blipFill>
          <a:blip r:embed="rId7"/>
          <a:stretch>
            <a:fillRect/>
          </a:stretch>
        </p:blipFill>
        <p:spPr>
          <a:xfrm>
            <a:off x="4432958" y="5632658"/>
            <a:ext cx="7306298" cy="113144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32245" y="4680572"/>
                <a:ext cx="2289601" cy="7795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𝜔</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m:rPr>
                                  <m:sty m:val="p"/>
                                </m:rPr>
                                <a:rPr lang="en-US" sz="2400" b="0" i="0" smtClean="0">
                                  <a:latin typeface="Cambria Math" panose="02040503050406030204" pitchFamily="18" charset="0"/>
                                  <a:ea typeface="Cambria Math" panose="02040503050406030204" pitchFamily="18" charset="0"/>
                                </a:rPr>
                                <m:t>lpf</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m:rPr>
                                  <m:sty m:val="p"/>
                                </m:rPr>
                                <a:rPr lang="en-US" sz="2400" b="0" i="0" smtClean="0">
                                  <a:latin typeface="Cambria Math" panose="02040503050406030204" pitchFamily="18" charset="0"/>
                                  <a:ea typeface="Cambria Math" panose="02040503050406030204" pitchFamily="18" charset="0"/>
                                </a:rPr>
                                <m:t>zoh</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32245" y="4680572"/>
                <a:ext cx="2289601" cy="779509"/>
              </a:xfrm>
              <a:prstGeom prst="rect">
                <a:avLst/>
              </a:prstGeom>
              <a:blipFill>
                <a:blip r:embed="rId8"/>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ACB161B-C8F8-4348-AE37-05F68F09B3C0}"/>
              </a:ext>
            </a:extLst>
          </p:cNvPr>
          <p:cNvCxnSpPr/>
          <p:nvPr/>
        </p:nvCxnSpPr>
        <p:spPr>
          <a:xfrm>
            <a:off x="4432041" y="5859626"/>
            <a:ext cx="0" cy="746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D6B09FF-B9A7-47B3-97DE-D65872BA58FB}"/>
              </a:ext>
            </a:extLst>
          </p:cNvPr>
          <p:cNvCxnSpPr/>
          <p:nvPr/>
        </p:nvCxnSpPr>
        <p:spPr>
          <a:xfrm>
            <a:off x="5293572" y="5859626"/>
            <a:ext cx="0" cy="746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0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Sampling Theorem</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04614" y="4225555"/>
                <a:ext cx="3644203"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𝛿</m:t>
                              </m:r>
                            </m:e>
                          </m:acc>
                        </m:sub>
                      </m:sSub>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m:t>
                          </m:r>
                        </m:sub>
                        <m:sup>
                          <m:r>
                            <a:rPr lang="en-US" sz="2400" i="1">
                              <a:latin typeface="Cambria Math" panose="02040503050406030204" pitchFamily="18" charset="0"/>
                              <a:ea typeface="Cambria Math" panose="02040503050406030204" pitchFamily="18" charset="0"/>
                            </a:rPr>
                            <m:t>∞</m:t>
                          </m:r>
                        </m:sup>
                        <m:e>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m:t>
                                  </m:r>
                                </m:sub>
                              </m:sSub>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𝑗𝑘</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𝜔</m:t>
                                  </m:r>
                                </m:e>
                                <m:sub>
                                  <m:r>
                                    <a:rPr lang="en-US" sz="2400" i="1">
                                      <a:latin typeface="Cambria Math" panose="02040503050406030204" pitchFamily="18" charset="0"/>
                                      <a:ea typeface="Cambria Math" panose="02040503050406030204" pitchFamily="18" charset="0"/>
                                    </a:rPr>
                                    <m:t>𝑠</m:t>
                                  </m:r>
                                </m:sub>
                              </m:sSub>
                              <m:r>
                                <a:rPr lang="en-US" sz="2400" i="1">
                                  <a:latin typeface="Cambria Math" panose="02040503050406030204" pitchFamily="18" charset="0"/>
                                </a:rPr>
                                <m:t>𝑡</m:t>
                              </m:r>
                            </m:sup>
                          </m:sSup>
                        </m:e>
                      </m:nary>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304614" y="4225555"/>
                <a:ext cx="3644203" cy="1007007"/>
              </a:xfrm>
              <a:prstGeom prst="rect">
                <a:avLst/>
              </a:prstGeom>
              <a:blipFill>
                <a:blip r:embed="rId2"/>
                <a:stretch>
                  <a:fillRect/>
                </a:stretch>
              </a:blipFill>
            </p:spPr>
            <p:txBody>
              <a:bodyPr/>
              <a:lstStyle/>
              <a:p>
                <a:r>
                  <a:rPr lang="en-US">
                    <a:noFill/>
                  </a:rPr>
                  <a:t> </a:t>
                </a:r>
              </a:p>
            </p:txBody>
          </p:sp>
        </mc:Fallback>
      </mc:AlternateContent>
      <p:pic>
        <p:nvPicPr>
          <p:cNvPr id="8" name="Picture 5" descr="fig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663" y="2556775"/>
            <a:ext cx="5813337" cy="407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173847" y="1171780"/>
            <a:ext cx="117600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A real signal whose spectrum is bandlimited to </a:t>
            </a:r>
            <a:r>
              <a:rPr lang="en-US" altLang="en-US" sz="2800" i="1" dirty="0">
                <a:latin typeface="Times New Roman" panose="02020603050405020304" pitchFamily="18" charset="0"/>
                <a:cs typeface="Times New Roman" panose="02020603050405020304" pitchFamily="18" charset="0"/>
              </a:rPr>
              <a:t>B</a:t>
            </a:r>
            <a:r>
              <a:rPr lang="en-US" altLang="en-US" sz="2800" dirty="0">
                <a:latin typeface="Times New Roman" panose="02020603050405020304" pitchFamily="18" charset="0"/>
                <a:cs typeface="Times New Roman" panose="02020603050405020304" pitchFamily="18" charset="0"/>
              </a:rPr>
              <a:t> Hz [</a:t>
            </a:r>
            <a:r>
              <a:rPr lang="en-US" altLang="en-US" sz="2800" i="1" dirty="0">
                <a:latin typeface="Times New Roman" panose="02020603050405020304" pitchFamily="18" charset="0"/>
                <a:cs typeface="Times New Roman" panose="02020603050405020304" pitchFamily="18" charset="0"/>
              </a:rPr>
              <a:t>X</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sym typeface="Symbol" panose="05050102010706020507" pitchFamily="18" charset="2"/>
              </a:rPr>
              <a:t>f </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 = 0 for | </a:t>
            </a:r>
            <a:r>
              <a:rPr lang="en-US" altLang="en-US" sz="2800" i="1" dirty="0">
                <a:latin typeface="Times New Roman" panose="02020603050405020304" pitchFamily="18" charset="0"/>
                <a:cs typeface="Times New Roman" panose="02020603050405020304" pitchFamily="18" charset="0"/>
                <a:sym typeface="Symbol" panose="05050102010706020507" pitchFamily="18" charset="2"/>
              </a:rPr>
              <a:t>f </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 &gt;</a:t>
            </a:r>
            <a:r>
              <a:rPr lang="en-US" altLang="en-US" sz="2800" i="1" dirty="0">
                <a:latin typeface="Times New Roman" panose="02020603050405020304" pitchFamily="18" charset="0"/>
                <a:cs typeface="Times New Roman" panose="02020603050405020304" pitchFamily="18" charset="0"/>
                <a:sym typeface="Symbol" panose="05050102010706020507" pitchFamily="18" charset="2"/>
              </a:rPr>
              <a:t>B</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 ] can be reconstructed exactly from its samples taken uniformly at a rate </a:t>
            </a:r>
            <a:r>
              <a:rPr lang="en-US" altLang="en-US" sz="2800" i="1" dirty="0">
                <a:latin typeface="Times New Roman" panose="02020603050405020304" pitchFamily="18" charset="0"/>
                <a:cs typeface="Times New Roman" panose="02020603050405020304" pitchFamily="18" charset="0"/>
                <a:sym typeface="Symbol" panose="05050102010706020507" pitchFamily="18" charset="2"/>
              </a:rPr>
              <a:t>F</a:t>
            </a:r>
            <a:r>
              <a:rPr lang="en-US" altLang="en-US" sz="2800" i="1" baseline="-25000"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 &gt; 2</a:t>
            </a:r>
            <a:r>
              <a:rPr lang="en-US" altLang="en-US" sz="2800" i="1" dirty="0">
                <a:latin typeface="Times New Roman" panose="02020603050405020304" pitchFamily="18" charset="0"/>
                <a:cs typeface="Times New Roman" panose="02020603050405020304" pitchFamily="18" charset="0"/>
                <a:sym typeface="Symbol" panose="05050102010706020507" pitchFamily="18" charset="2"/>
              </a:rPr>
              <a:t>B</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 samples per second. When </a:t>
            </a:r>
            <a:r>
              <a:rPr lang="en-US" altLang="en-US" sz="2800" i="1" dirty="0">
                <a:latin typeface="Times New Roman" panose="02020603050405020304" pitchFamily="18" charset="0"/>
                <a:cs typeface="Times New Roman" panose="02020603050405020304" pitchFamily="18" charset="0"/>
                <a:sym typeface="Symbol" panose="05050102010706020507" pitchFamily="18" charset="2"/>
              </a:rPr>
              <a:t>F</a:t>
            </a:r>
            <a:r>
              <a:rPr lang="en-US" altLang="en-US" sz="2800" i="1" baseline="-25000"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 = 2</a:t>
            </a:r>
            <a:r>
              <a:rPr lang="en-US" altLang="en-US" sz="2800" i="1" dirty="0">
                <a:latin typeface="Times New Roman" panose="02020603050405020304" pitchFamily="18" charset="0"/>
                <a:cs typeface="Times New Roman" panose="02020603050405020304" pitchFamily="18" charset="0"/>
                <a:sym typeface="Symbol" panose="05050102010706020507" pitchFamily="18" charset="2"/>
              </a:rPr>
              <a:t>B</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 then </a:t>
            </a:r>
            <a:r>
              <a:rPr lang="en-US" altLang="en-US" sz="2800" i="1" dirty="0">
                <a:latin typeface="Times New Roman" panose="02020603050405020304" pitchFamily="18" charset="0"/>
                <a:cs typeface="Times New Roman" panose="02020603050405020304" pitchFamily="18" charset="0"/>
                <a:sym typeface="Symbol" panose="05050102010706020507" pitchFamily="18" charset="2"/>
              </a:rPr>
              <a:t>F</a:t>
            </a:r>
            <a:r>
              <a:rPr lang="en-US" altLang="en-US" sz="2800" i="1" baseline="-25000"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 is the Nyquist rate.</a:t>
            </a:r>
          </a:p>
        </p:txBody>
      </p:sp>
      <mc:AlternateContent xmlns:mc="http://schemas.openxmlformats.org/markup-compatibility/2006" xmlns:a14="http://schemas.microsoft.com/office/drawing/2010/main">
        <mc:Choice Requires="a14">
          <p:sp>
            <p:nvSpPr>
              <p:cNvPr id="12" name="TextBox 11"/>
              <p:cNvSpPr txBox="1"/>
              <p:nvPr/>
            </p:nvSpPr>
            <p:spPr>
              <a:xfrm>
                <a:off x="263954" y="5629494"/>
                <a:ext cx="3987310"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𝛿</m:t>
                              </m:r>
                            </m:e>
                          </m:acc>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m:t>
                              </m:r>
                            </m:sub>
                          </m:sSub>
                        </m:den>
                      </m:f>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𝑘</m:t>
                          </m:r>
                          <m:r>
                            <a:rPr lang="en-US" sz="2400" b="0" i="1" smtClean="0">
                              <a:latin typeface="Cambria Math" panose="02040503050406030204" pitchFamily="18" charset="0"/>
                            </a:rPr>
                            <m:t>=−∞</m:t>
                          </m:r>
                        </m:sub>
                        <m:sup>
                          <m:r>
                            <a:rPr lang="en-US" sz="2400" b="0" i="1" smtClean="0">
                              <a:latin typeface="Cambria Math" panose="02040503050406030204" pitchFamily="18" charset="0"/>
                            </a:rPr>
                            <m:t>𝑘</m:t>
                          </m:r>
                          <m:r>
                            <a:rPr lang="en-US" sz="2400" b="0" i="1" smtClean="0">
                              <a:latin typeface="Cambria Math" panose="02040503050406030204" pitchFamily="18" charset="0"/>
                            </a:rPr>
                            <m:t>=∞</m:t>
                          </m:r>
                        </m:sup>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𝜔</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e>
                      </m:nary>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63954" y="5629494"/>
                <a:ext cx="3987310" cy="10459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2525" y="2685091"/>
                <a:ext cx="5395901"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ea typeface="Cambria Math" panose="02040503050406030204" pitchFamily="18" charset="0"/>
                            </a:rPr>
                            <m:t>𝛿</m:t>
                          </m:r>
                        </m:e>
                      </m:acc>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𝑘</m:t>
                          </m:r>
                          <m:r>
                            <a:rPr lang="en-US" sz="2400" b="0" i="1" smtClean="0">
                              <a:latin typeface="Cambria Math" panose="02040503050406030204" pitchFamily="18" charset="0"/>
                            </a:rPr>
                            <m:t>=−∞</m:t>
                          </m:r>
                        </m:sub>
                        <m:sup>
                          <m:r>
                            <a:rPr lang="en-US" sz="2400" b="0" i="1" smtClean="0">
                              <a:latin typeface="Cambria Math" panose="02040503050406030204" pitchFamily="18" charset="0"/>
                            </a:rPr>
                            <m:t>𝑘</m:t>
                          </m:r>
                          <m:r>
                            <a:rPr lang="en-US" sz="2400" b="0" i="1" smtClean="0">
                              <a:latin typeface="Cambria Math" panose="02040503050406030204" pitchFamily="18" charset="0"/>
                            </a:rPr>
                            <m:t>=∞</m:t>
                          </m:r>
                        </m:sup>
                        <m:e>
                          <m:r>
                            <a:rPr lang="en-US" sz="2400" b="0" i="1" smtClean="0">
                              <a:latin typeface="Cambria Math" panose="02040503050406030204" pitchFamily="18" charset="0"/>
                              <a:ea typeface="Cambria Math" panose="02040503050406030204" pitchFamily="18" charset="0"/>
                            </a:rPr>
                            <m:t>𝛿</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m:t>
                                  </m:r>
                                </m:sub>
                              </m:sSub>
                            </m:e>
                          </m:d>
                        </m:e>
                      </m:nary>
                      <m:r>
                        <a:rPr lang="en-US" sz="2400" b="0" i="1" smtClean="0">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m:t>
                          </m:r>
                        </m:sub>
                        <m:sup>
                          <m:r>
                            <a:rPr lang="en-US" sz="2400" i="1">
                              <a:latin typeface="Cambria Math" panose="02040503050406030204" pitchFamily="18" charset="0"/>
                              <a:ea typeface="Cambria Math" panose="02040503050406030204" pitchFamily="18" charset="0"/>
                            </a:rPr>
                            <m:t>∞</m:t>
                          </m:r>
                        </m:sup>
                        <m:e>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m:t>
                                  </m:r>
                                </m:sub>
                              </m:sSub>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𝑗𝑘</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𝜔</m:t>
                                  </m:r>
                                </m:e>
                                <m:sub>
                                  <m:r>
                                    <a:rPr lang="en-US" sz="2400" i="1">
                                      <a:latin typeface="Cambria Math" panose="02040503050406030204" pitchFamily="18" charset="0"/>
                                      <a:ea typeface="Cambria Math" panose="02040503050406030204" pitchFamily="18" charset="0"/>
                                    </a:rPr>
                                    <m:t>𝑠</m:t>
                                  </m:r>
                                </m:sub>
                              </m:sSub>
                              <m:r>
                                <a:rPr lang="en-US" sz="2400" i="1">
                                  <a:latin typeface="Cambria Math" panose="02040503050406030204" pitchFamily="18" charset="0"/>
                                </a:rPr>
                                <m:t>𝑡</m:t>
                              </m:r>
                            </m:sup>
                          </m:sSup>
                        </m:e>
                      </m:nary>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62525" y="2685091"/>
                <a:ext cx="5395901" cy="104592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47263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Source of Distortion in Signal Reconstruction</a:t>
            </a:r>
          </a:p>
        </p:txBody>
      </p:sp>
      <p:sp>
        <p:nvSpPr>
          <p:cNvPr id="6" name="Rectangle 5"/>
          <p:cNvSpPr/>
          <p:nvPr/>
        </p:nvSpPr>
        <p:spPr>
          <a:xfrm>
            <a:off x="7727" y="1181218"/>
            <a:ext cx="513634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2- Distortion from Linear Quantization</a:t>
            </a:r>
            <a:endParaRPr lang="en-US" sz="2400" dirty="0"/>
          </a:p>
        </p:txBody>
      </p:sp>
      <p:sp>
        <p:nvSpPr>
          <p:cNvPr id="19" name="Rectangle 18"/>
          <p:cNvSpPr/>
          <p:nvPr/>
        </p:nvSpPr>
        <p:spPr>
          <a:xfrm>
            <a:off x="481885" y="1624414"/>
            <a:ext cx="11005770" cy="969496"/>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Quantization error </a:t>
            </a:r>
            <a:r>
              <a:rPr lang="en-US" sz="2400" i="1" dirty="0" err="1">
                <a:latin typeface="Times New Roman" panose="02020603050405020304" pitchFamily="18" charset="0"/>
                <a:cs typeface="Times New Roman" panose="02020603050405020304" pitchFamily="18" charset="0"/>
              </a:rPr>
              <a:t>e</a:t>
            </a:r>
            <a:r>
              <a:rPr lang="en-US" sz="2400" i="1" baseline="-25000" dirty="0" err="1">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value is in the range (-</a:t>
            </a:r>
            <a:r>
              <a:rPr lang="en-US" sz="2400" dirty="0">
                <a:latin typeface="Times New Roman" panose="02020603050405020304" pitchFamily="18" charset="0"/>
                <a:cs typeface="Times New Roman" panose="02020603050405020304" pitchFamily="18" charset="0"/>
                <a:sym typeface="Symbol" panose="05050102010706020507" pitchFamily="18" charset="2"/>
              </a:rPr>
              <a:t>/2, /2)</a:t>
            </a:r>
          </a:p>
          <a:p>
            <a:endParaRPr lang="en-US" sz="900" dirty="0">
              <a:latin typeface="Times New Roman" panose="02020603050405020304" pitchFamily="18" charset="0"/>
              <a:cs typeface="Times New Roman" panose="02020603050405020304" pitchFamily="18" charset="0"/>
              <a:sym typeface="Symbol" panose="05050102010706020507" pitchFamily="18" charset="2"/>
            </a:endParaRPr>
          </a:p>
          <a:p>
            <a:r>
              <a:rPr lang="en-US" sz="2400" dirty="0">
                <a:latin typeface="Times New Roman" panose="02020603050405020304" pitchFamily="18" charset="0"/>
                <a:cs typeface="Times New Roman" panose="02020603050405020304" pitchFamily="18" charset="0"/>
                <a:sym typeface="Symbol" panose="05050102010706020507" pitchFamily="18" charset="2"/>
              </a:rPr>
              <a:t>Energy (or power) of the quantization error is the means square quantization error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E</a:t>
            </a:r>
            <a:r>
              <a:rPr lang="en-US" sz="2400" i="1" baseline="-25000" dirty="0" err="1">
                <a:latin typeface="Times New Roman" panose="02020603050405020304" pitchFamily="18" charset="0"/>
                <a:cs typeface="Times New Roman" panose="02020603050405020304" pitchFamily="18" charset="0"/>
                <a:sym typeface="Symbol" panose="05050102010706020507" pitchFamily="18" charset="2"/>
              </a:rPr>
              <a:t>q</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p>
        </p:txBody>
      </p:sp>
      <p:pic>
        <p:nvPicPr>
          <p:cNvPr id="7" name="Picture 6"/>
          <p:cNvPicPr>
            <a:picLocks noChangeAspect="1"/>
          </p:cNvPicPr>
          <p:nvPr/>
        </p:nvPicPr>
        <p:blipFill>
          <a:blip r:embed="rId2"/>
          <a:stretch>
            <a:fillRect/>
          </a:stretch>
        </p:blipFill>
        <p:spPr>
          <a:xfrm>
            <a:off x="1143276" y="2659468"/>
            <a:ext cx="4251649" cy="996724"/>
          </a:xfrm>
          <a:prstGeom prst="rect">
            <a:avLst/>
          </a:prstGeom>
        </p:spPr>
      </p:pic>
      <p:sp>
        <p:nvSpPr>
          <p:cNvPr id="25" name="Rectangle 24"/>
          <p:cNvSpPr/>
          <p:nvPr/>
        </p:nvSpPr>
        <p:spPr>
          <a:xfrm>
            <a:off x="188119" y="4937857"/>
            <a:ext cx="943078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From probability the </a:t>
            </a:r>
            <a:r>
              <a:rPr lang="en-US" sz="2400" i="1" dirty="0" err="1">
                <a:latin typeface="Times New Roman" panose="02020603050405020304" pitchFamily="18" charset="0"/>
                <a:cs typeface="Times New Roman" panose="02020603050405020304" pitchFamily="18" charset="0"/>
              </a:rPr>
              <a:t>e</a:t>
            </a:r>
            <a:r>
              <a:rPr lang="en-US" sz="2400" i="1" baseline="-25000" dirty="0" err="1">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is a random variable with uniform density function</a:t>
            </a:r>
            <a:endParaRPr lang="en-US" sz="2400" dirty="0"/>
          </a:p>
        </p:txBody>
      </p:sp>
      <p:pic>
        <p:nvPicPr>
          <p:cNvPr id="8" name="Picture 7"/>
          <p:cNvPicPr>
            <a:picLocks noChangeAspect="1"/>
          </p:cNvPicPr>
          <p:nvPr/>
        </p:nvPicPr>
        <p:blipFill>
          <a:blip r:embed="rId3"/>
          <a:stretch>
            <a:fillRect/>
          </a:stretch>
        </p:blipFill>
        <p:spPr>
          <a:xfrm>
            <a:off x="1963024" y="5520364"/>
            <a:ext cx="7975416" cy="1140750"/>
          </a:xfrm>
          <a:prstGeom prst="rect">
            <a:avLst/>
          </a:prstGeom>
        </p:spPr>
      </p:pic>
      <p:pic>
        <p:nvPicPr>
          <p:cNvPr id="13" name="Picture 12"/>
          <p:cNvPicPr>
            <a:picLocks noChangeAspect="1"/>
          </p:cNvPicPr>
          <p:nvPr/>
        </p:nvPicPr>
        <p:blipFill>
          <a:blip r:embed="rId4"/>
          <a:stretch>
            <a:fillRect/>
          </a:stretch>
        </p:blipFill>
        <p:spPr>
          <a:xfrm>
            <a:off x="7173719" y="2935991"/>
            <a:ext cx="3929709" cy="443677"/>
          </a:xfrm>
          <a:prstGeom prst="rect">
            <a:avLst/>
          </a:prstGeom>
        </p:spPr>
      </p:pic>
      <p:pic>
        <p:nvPicPr>
          <p:cNvPr id="16" name="Picture 15"/>
          <p:cNvPicPr>
            <a:picLocks noChangeAspect="1"/>
          </p:cNvPicPr>
          <p:nvPr/>
        </p:nvPicPr>
        <p:blipFill>
          <a:blip r:embed="rId5"/>
          <a:stretch>
            <a:fillRect/>
          </a:stretch>
        </p:blipFill>
        <p:spPr>
          <a:xfrm>
            <a:off x="1143276" y="3986830"/>
            <a:ext cx="1908109" cy="884246"/>
          </a:xfrm>
          <a:prstGeom prst="rect">
            <a:avLst/>
          </a:prstGeom>
        </p:spPr>
      </p:pic>
    </p:spTree>
    <p:extLst>
      <p:ext uri="{BB962C8B-B14F-4D97-AF65-F5344CB8AC3E}">
        <p14:creationId xmlns:p14="http://schemas.microsoft.com/office/powerpoint/2010/main" val="2567235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7911" y="35675"/>
            <a:ext cx="11635274" cy="913169"/>
          </a:xfrm>
        </p:spPr>
        <p:txBody>
          <a:bodyPr>
            <a:normAutofit/>
          </a:bodyPr>
          <a:lstStyle/>
          <a:p>
            <a:pPr algn="ctr"/>
            <a:r>
              <a:rPr lang="en-US" dirty="0">
                <a:solidFill>
                  <a:srgbClr val="0000FF"/>
                </a:solidFill>
              </a:rPr>
              <a:t>Example 3.11</a:t>
            </a:r>
          </a:p>
        </p:txBody>
      </p:sp>
      <p:sp>
        <p:nvSpPr>
          <p:cNvPr id="3" name="Rectangle 2"/>
          <p:cNvSpPr/>
          <p:nvPr/>
        </p:nvSpPr>
        <p:spPr>
          <a:xfrm>
            <a:off x="139960" y="1309405"/>
            <a:ext cx="11803225"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periodic sinusoidal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of amplitude 12 volts is quantized and binary coded. Assuming the power of the signal-to-quantization noise ratio must exceed 20000, determine the smallest number of bits </a:t>
            </a:r>
            <a:r>
              <a:rPr lang="en-US" sz="2400" i="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needed to encode each sample.</a:t>
            </a:r>
          </a:p>
        </p:txBody>
      </p:sp>
      <p:sp>
        <p:nvSpPr>
          <p:cNvPr id="6" name="Rectangle 5"/>
          <p:cNvSpPr/>
          <p:nvPr/>
        </p:nvSpPr>
        <p:spPr>
          <a:xfrm>
            <a:off x="513185" y="3000688"/>
            <a:ext cx="4801314"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Answer: </a:t>
            </a:r>
            <a:r>
              <a:rPr lang="en-US" sz="2400" i="1" dirty="0">
                <a:solidFill>
                  <a:srgbClr val="0000FF"/>
                </a:solidFill>
                <a:latin typeface="Times New Roman" panose="02020603050405020304" pitchFamily="18" charset="0"/>
                <a:cs typeface="Times New Roman" panose="02020603050405020304" pitchFamily="18" charset="0"/>
              </a:rPr>
              <a:t>B</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6.8514  so choose </a:t>
            </a:r>
            <a:r>
              <a:rPr lang="en-US" sz="24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B</a:t>
            </a:r>
            <a:r>
              <a:rPr lang="en-US" sz="24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7</a:t>
            </a:r>
            <a:endParaRPr lang="en-US" sz="2400" dirty="0"/>
          </a:p>
        </p:txBody>
      </p:sp>
    </p:spTree>
    <p:extLst>
      <p:ext uri="{BB962C8B-B14F-4D97-AF65-F5344CB8AC3E}">
        <p14:creationId xmlns:p14="http://schemas.microsoft.com/office/powerpoint/2010/main" val="191950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Ideal Signal Reconstruction from Samples</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9"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0090" y="3429000"/>
            <a:ext cx="5585109" cy="317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09160" y="832488"/>
            <a:ext cx="3485761" cy="620619"/>
          </a:xfrm>
          <a:prstGeom prst="rect">
            <a:avLst/>
          </a:prstGeom>
        </p:spPr>
        <p:txBody>
          <a:bodyPr wrap="square">
            <a:spAutoFit/>
          </a:bodyPr>
          <a:lstStyle/>
          <a:p>
            <a:pPr>
              <a:lnSpc>
                <a:spcPct val="150000"/>
              </a:lnSpc>
            </a:pPr>
            <a:r>
              <a:rPr lang="en-US" altLang="en-US" sz="2600" dirty="0">
                <a:solidFill>
                  <a:srgbClr val="0000FF"/>
                </a:solidFill>
                <a:latin typeface="Times New Roman" panose="02020603050405020304" pitchFamily="18" charset="0"/>
                <a:cs typeface="Times New Roman" panose="02020603050405020304" pitchFamily="18" charset="0"/>
              </a:rPr>
              <a:t>In Frequency Domain</a:t>
            </a:r>
            <a:endParaRPr lang="en-US" altLang="en-US" sz="2600" dirty="0">
              <a:latin typeface="Times New Roman" panose="02020603050405020304" pitchFamily="18" charset="0"/>
              <a:cs typeface="Times New Roman" panose="02020603050405020304" pitchFamily="18" charset="0"/>
            </a:endParaRPr>
          </a:p>
        </p:txBody>
      </p:sp>
      <p:sp>
        <p:nvSpPr>
          <p:cNvPr id="11" name="Rectangle 10"/>
          <p:cNvSpPr/>
          <p:nvPr/>
        </p:nvSpPr>
        <p:spPr>
          <a:xfrm>
            <a:off x="115246" y="3487763"/>
            <a:ext cx="2971800" cy="620619"/>
          </a:xfrm>
          <a:prstGeom prst="rect">
            <a:avLst/>
          </a:prstGeom>
        </p:spPr>
        <p:txBody>
          <a:bodyPr wrap="square">
            <a:spAutoFit/>
          </a:bodyPr>
          <a:lstStyle/>
          <a:p>
            <a:pPr>
              <a:lnSpc>
                <a:spcPct val="150000"/>
              </a:lnSpc>
            </a:pPr>
            <a:r>
              <a:rPr lang="en-US" altLang="en-US" sz="2600" dirty="0">
                <a:solidFill>
                  <a:srgbClr val="0000FF"/>
                </a:solidFill>
                <a:latin typeface="Times New Roman" panose="02020603050405020304" pitchFamily="18" charset="0"/>
                <a:cs typeface="Times New Roman" panose="02020603050405020304" pitchFamily="18" charset="0"/>
              </a:rPr>
              <a:t>In Time Domain</a:t>
            </a:r>
            <a:endParaRPr lang="en-US" altLang="en-US" sz="2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 Box 3"/>
              <p:cNvSpPr txBox="1">
                <a:spLocks noChangeArrowheads="1"/>
              </p:cNvSpPr>
              <p:nvPr/>
            </p:nvSpPr>
            <p:spPr bwMode="auto">
              <a:xfrm>
                <a:off x="19888" y="5481720"/>
                <a:ext cx="4011817" cy="1015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acc>
                        <m:accPr>
                          <m:chr m:val="̂"/>
                          <m:ctrlPr>
                            <a:rPr lang="en-US" altLang="en-US" sz="2200" i="1" smtClean="0">
                              <a:latin typeface="Cambria Math" panose="02040503050406030204" pitchFamily="18" charset="0"/>
                            </a:rPr>
                          </m:ctrlPr>
                        </m:accPr>
                        <m:e>
                          <m:r>
                            <a:rPr lang="en-US" altLang="en-US" sz="2200" b="0" i="1" smtClean="0">
                              <a:latin typeface="Cambria Math" panose="02040503050406030204" pitchFamily="18" charset="0"/>
                            </a:rPr>
                            <m:t>𝑥</m:t>
                          </m:r>
                        </m:e>
                      </m:acc>
                      <m:d>
                        <m:dPr>
                          <m:ctrlPr>
                            <a:rPr lang="en-US" altLang="en-US" sz="2200" i="1">
                              <a:latin typeface="Cambria Math" panose="02040503050406030204" pitchFamily="18" charset="0"/>
                            </a:rPr>
                          </m:ctrlPr>
                        </m:dPr>
                        <m:e>
                          <m:r>
                            <a:rPr lang="en-US" altLang="en-US" sz="2200" b="0" i="1" smtClean="0">
                              <a:latin typeface="Cambria Math" panose="02040503050406030204" pitchFamily="18" charset="0"/>
                            </a:rPr>
                            <m:t>𝑡</m:t>
                          </m:r>
                        </m:e>
                      </m:d>
                      <m:r>
                        <a:rPr lang="en-US" altLang="en-US" sz="2200" i="1">
                          <a:latin typeface="Cambria Math" panose="02040503050406030204" pitchFamily="18" charset="0"/>
                        </a:rPr>
                        <m:t>=</m:t>
                      </m:r>
                      <m:nary>
                        <m:naryPr>
                          <m:chr m:val="∑"/>
                          <m:ctrlPr>
                            <a:rPr lang="en-US" altLang="en-US" sz="2200" i="1">
                              <a:latin typeface="Cambria Math" panose="02040503050406030204" pitchFamily="18" charset="0"/>
                              <a:cs typeface="Times New Roman" panose="02020603050405020304" pitchFamily="18" charset="0"/>
                            </a:rPr>
                          </m:ctrlPr>
                        </m:naryPr>
                        <m:sub>
                          <m:r>
                            <a:rPr lang="en-US" altLang="en-US" sz="2200" b="0" i="1" smtClean="0">
                              <a:latin typeface="Cambria Math" panose="02040503050406030204" pitchFamily="18" charset="0"/>
                              <a:cs typeface="Times New Roman" panose="02020603050405020304" pitchFamily="18" charset="0"/>
                            </a:rPr>
                            <m:t>𝑘</m:t>
                          </m:r>
                          <m:r>
                            <a:rPr lang="en-US" altLang="en-US" sz="2200" i="1">
                              <a:latin typeface="Cambria Math" panose="02040503050406030204" pitchFamily="18" charset="0"/>
                              <a:cs typeface="Times New Roman" panose="02020603050405020304" pitchFamily="18" charset="0"/>
                            </a:rPr>
                            <m:t>=−∞</m:t>
                          </m:r>
                        </m:sub>
                        <m:sup>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𝑥</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𝑘</m:t>
                          </m:r>
                          <m:sSub>
                            <m:sSubPr>
                              <m:ctrlP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h</m:t>
                          </m:r>
                          <m:d>
                            <m:dPr>
                              <m:ctrlPr>
                                <a:rPr lang="en-US" altLang="en-US" sz="22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𝑘</m:t>
                              </m:r>
                              <m:sSub>
                                <m:sSubPr>
                                  <m:ctrlP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𝑠</m:t>
                                  </m:r>
                                </m:sub>
                              </m:sSub>
                            </m:e>
                          </m:d>
                        </m:e>
                      </m:nary>
                    </m:oMath>
                  </m:oMathPara>
                </a14:m>
                <a:endParaRPr lang="en-US" altLang="en-US" sz="2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2" name="Text Box 3"/>
              <p:cNvSpPr txBox="1">
                <a:spLocks noRot="1" noChangeAspect="1" noMove="1" noResize="1" noEditPoints="1" noAdjustHandles="1" noChangeArrowheads="1" noChangeShapeType="1" noTextEdit="1"/>
              </p:cNvSpPr>
              <p:nvPr/>
            </p:nvSpPr>
            <p:spPr bwMode="auto">
              <a:xfrm>
                <a:off x="19888" y="5481720"/>
                <a:ext cx="4011817" cy="1015406"/>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3315795" y="4966429"/>
                <a:ext cx="3087512" cy="728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ea typeface="Cambria Math" panose="02040503050406030204" pitchFamily="18" charset="0"/>
                        </a:rPr>
                        <m:t>h</m:t>
                      </m:r>
                      <m:d>
                        <m:dPr>
                          <m:ctrlPr>
                            <a:rPr lang="en-US" altLang="en-US" sz="2200" b="0" i="1" smtClean="0">
                              <a:latin typeface="Cambria Math" panose="02040503050406030204" pitchFamily="18" charset="0"/>
                              <a:ea typeface="Cambria Math" panose="02040503050406030204" pitchFamily="18" charset="0"/>
                            </a:rPr>
                          </m:ctrlPr>
                        </m:dPr>
                        <m:e>
                          <m:r>
                            <a:rPr lang="en-US" altLang="en-US" sz="2200" b="0" i="1" smtClean="0">
                              <a:latin typeface="Cambria Math" panose="02040503050406030204" pitchFamily="18" charset="0"/>
                              <a:ea typeface="Cambria Math" panose="02040503050406030204" pitchFamily="18" charset="0"/>
                            </a:rPr>
                            <m:t>𝑡</m:t>
                          </m:r>
                        </m:e>
                      </m:d>
                      <m:r>
                        <a:rPr lang="en-US" altLang="en-US" sz="2200" b="0" i="1" smtClean="0">
                          <a:latin typeface="Cambria Math" panose="02040503050406030204" pitchFamily="18" charset="0"/>
                          <a:ea typeface="Cambria Math" panose="02040503050406030204" pitchFamily="18" charset="0"/>
                        </a:rPr>
                        <m:t>=</m:t>
                      </m:r>
                      <m:f>
                        <m:fPr>
                          <m:ctrlPr>
                            <a:rPr lang="en-US" altLang="en-US" sz="2200" b="0" i="1" smtClean="0">
                              <a:latin typeface="Cambria Math" panose="02040503050406030204" pitchFamily="18" charset="0"/>
                              <a:ea typeface="Cambria Math" panose="02040503050406030204" pitchFamily="18" charset="0"/>
                            </a:rPr>
                          </m:ctrlPr>
                        </m:fPr>
                        <m:num>
                          <m:r>
                            <a:rPr lang="en-US" altLang="en-US" sz="2200" b="0" i="1" smtClean="0">
                              <a:latin typeface="Cambria Math" panose="02040503050406030204" pitchFamily="18" charset="0"/>
                              <a:ea typeface="Cambria Math" panose="02040503050406030204" pitchFamily="18" charset="0"/>
                            </a:rPr>
                            <m:t>1</m:t>
                          </m:r>
                        </m:num>
                        <m:den>
                          <m:r>
                            <a:rPr lang="en-US" altLang="en-US" sz="2200" b="0" i="1" smtClean="0">
                              <a:latin typeface="Cambria Math" panose="02040503050406030204" pitchFamily="18" charset="0"/>
                              <a:ea typeface="Cambria Math" panose="02040503050406030204" pitchFamily="18" charset="0"/>
                            </a:rPr>
                            <m:t>2</m:t>
                          </m:r>
                          <m:r>
                            <a:rPr lang="en-US" altLang="en-US" sz="2200" b="0" i="1" smtClean="0">
                              <a:latin typeface="Cambria Math" panose="02040503050406030204" pitchFamily="18" charset="0"/>
                              <a:ea typeface="Cambria Math" panose="02040503050406030204" pitchFamily="18" charset="0"/>
                            </a:rPr>
                            <m:t>𝜋</m:t>
                          </m:r>
                        </m:den>
                      </m:f>
                      <m:r>
                        <a:rPr lang="en-US" altLang="en-US" sz="2200" b="0" i="1" smtClean="0">
                          <a:latin typeface="Cambria Math" panose="02040503050406030204" pitchFamily="18" charset="0"/>
                          <a:ea typeface="Cambria Math" panose="02040503050406030204" pitchFamily="18" charset="0"/>
                        </a:rPr>
                        <m:t>𝑠𝑖𝑛𝑐</m:t>
                      </m:r>
                      <m:d>
                        <m:dPr>
                          <m:ctrlPr>
                            <a:rPr lang="en-US" altLang="en-US" sz="2200" i="1">
                              <a:latin typeface="Cambria Math" panose="02040503050406030204" pitchFamily="18" charset="0"/>
                              <a:ea typeface="Cambria Math" panose="02040503050406030204" pitchFamily="18" charset="0"/>
                            </a:rPr>
                          </m:ctrlPr>
                        </m:dPr>
                        <m:e>
                          <m:r>
                            <a:rPr lang="en-US" altLang="en-US" sz="2200" b="0" i="1" smtClean="0">
                              <a:latin typeface="Cambria Math" panose="02040503050406030204" pitchFamily="18" charset="0"/>
                              <a:ea typeface="Cambria Math" panose="02040503050406030204" pitchFamily="18" charset="0"/>
                            </a:rPr>
                            <m:t>𝑡</m:t>
                          </m:r>
                          <m:r>
                            <a:rPr lang="en-US" altLang="en-US" sz="2200" b="0" i="1" smtClean="0">
                              <a:latin typeface="Cambria Math" panose="02040503050406030204" pitchFamily="18" charset="0"/>
                              <a:ea typeface="Cambria Math" panose="02040503050406030204" pitchFamily="18" charset="0"/>
                            </a:rPr>
                            <m:t>/2</m:t>
                          </m:r>
                          <m:r>
                            <a:rPr lang="en-US" altLang="en-US" sz="2200" b="0" i="1" smtClean="0">
                              <a:latin typeface="Cambria Math" panose="02040503050406030204" pitchFamily="18" charset="0"/>
                              <a:ea typeface="Cambria Math" panose="02040503050406030204" pitchFamily="18" charset="0"/>
                            </a:rPr>
                            <m:t>𝜋</m:t>
                          </m:r>
                          <m:sSub>
                            <m:sSubPr>
                              <m:ctrlPr>
                                <a:rPr lang="en-US" altLang="en-US" sz="2200" b="0" i="1" smtClean="0">
                                  <a:latin typeface="Cambria Math" panose="02040503050406030204" pitchFamily="18" charset="0"/>
                                  <a:ea typeface="Cambria Math" panose="02040503050406030204" pitchFamily="18" charset="0"/>
                                </a:rPr>
                              </m:ctrlPr>
                            </m:sSubPr>
                            <m:e>
                              <m:r>
                                <a:rPr lang="en-US" altLang="en-US" sz="2200" b="0" i="1" smtClean="0">
                                  <a:latin typeface="Cambria Math" panose="02040503050406030204" pitchFamily="18" charset="0"/>
                                  <a:ea typeface="Cambria Math" panose="02040503050406030204" pitchFamily="18" charset="0"/>
                                </a:rPr>
                                <m:t>𝑇</m:t>
                              </m:r>
                            </m:e>
                            <m:sub>
                              <m:r>
                                <a:rPr lang="en-US" altLang="en-US" sz="2200" b="0" i="1" smtClean="0">
                                  <a:latin typeface="Cambria Math" panose="02040503050406030204" pitchFamily="18" charset="0"/>
                                  <a:ea typeface="Cambria Math" panose="02040503050406030204" pitchFamily="18" charset="0"/>
                                </a:rPr>
                                <m:t>𝑠</m:t>
                              </m:r>
                            </m:sub>
                          </m:sSub>
                        </m:e>
                      </m:d>
                    </m:oMath>
                  </m:oMathPara>
                </a14:m>
                <a:endParaRPr lang="en-US" sz="2200" dirty="0"/>
              </a:p>
            </p:txBody>
          </p:sp>
        </mc:Choice>
        <mc:Fallback>
          <p:sp>
            <p:nvSpPr>
              <p:cNvPr id="13" name="Rectangle 12"/>
              <p:cNvSpPr>
                <a:spLocks noRot="1" noChangeAspect="1" noMove="1" noResize="1" noEditPoints="1" noAdjustHandles="1" noChangeArrowheads="1" noChangeShapeType="1" noTextEdit="1"/>
              </p:cNvSpPr>
              <p:nvPr/>
            </p:nvSpPr>
            <p:spPr>
              <a:xfrm>
                <a:off x="3315795" y="4966429"/>
                <a:ext cx="3087512" cy="7283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 Box 3"/>
              <p:cNvSpPr txBox="1">
                <a:spLocks noChangeArrowheads="1"/>
              </p:cNvSpPr>
              <p:nvPr/>
            </p:nvSpPr>
            <p:spPr bwMode="auto">
              <a:xfrm>
                <a:off x="3910566" y="5773965"/>
                <a:ext cx="4648199" cy="1015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acc>
                        <m:accPr>
                          <m:chr m:val="̂"/>
                          <m:ctrlPr>
                            <a:rPr lang="en-US" altLang="en-US" sz="2200" i="1" smtClean="0">
                              <a:latin typeface="Cambria Math" panose="02040503050406030204" pitchFamily="18" charset="0"/>
                            </a:rPr>
                          </m:ctrlPr>
                        </m:accPr>
                        <m:e>
                          <m:r>
                            <a:rPr lang="en-US" altLang="en-US" sz="2200" b="0" i="1" smtClean="0">
                              <a:latin typeface="Cambria Math" panose="02040503050406030204" pitchFamily="18" charset="0"/>
                            </a:rPr>
                            <m:t>𝑥</m:t>
                          </m:r>
                        </m:e>
                      </m:acc>
                      <m:d>
                        <m:dPr>
                          <m:ctrlPr>
                            <a:rPr lang="en-US" altLang="en-US" sz="2200" i="1">
                              <a:latin typeface="Cambria Math" panose="02040503050406030204" pitchFamily="18" charset="0"/>
                            </a:rPr>
                          </m:ctrlPr>
                        </m:dPr>
                        <m:e>
                          <m:r>
                            <a:rPr lang="en-US" altLang="en-US" sz="2200" b="0" i="1" smtClean="0">
                              <a:latin typeface="Cambria Math" panose="02040503050406030204" pitchFamily="18" charset="0"/>
                            </a:rPr>
                            <m:t>𝑡</m:t>
                          </m:r>
                        </m:e>
                      </m:d>
                      <m:r>
                        <a:rPr lang="en-US" altLang="en-US" sz="2200" i="1">
                          <a:latin typeface="Cambria Math" panose="02040503050406030204" pitchFamily="18" charset="0"/>
                        </a:rPr>
                        <m:t>=</m:t>
                      </m:r>
                      <m:nary>
                        <m:naryPr>
                          <m:chr m:val="∑"/>
                          <m:ctrlPr>
                            <a:rPr lang="en-US" altLang="en-US" sz="2200" i="1">
                              <a:latin typeface="Cambria Math" panose="02040503050406030204" pitchFamily="18" charset="0"/>
                              <a:cs typeface="Times New Roman" panose="02020603050405020304" pitchFamily="18" charset="0"/>
                            </a:rPr>
                          </m:ctrlPr>
                        </m:naryPr>
                        <m:sub>
                          <m:r>
                            <a:rPr lang="en-US" altLang="en-US" sz="2200" b="0" i="1" smtClean="0">
                              <a:latin typeface="Cambria Math" panose="02040503050406030204" pitchFamily="18" charset="0"/>
                              <a:cs typeface="Times New Roman" panose="02020603050405020304" pitchFamily="18" charset="0"/>
                            </a:rPr>
                            <m:t>𝑘</m:t>
                          </m:r>
                          <m:r>
                            <a:rPr lang="en-US" altLang="en-US" sz="2200" i="1">
                              <a:latin typeface="Cambria Math" panose="02040503050406030204" pitchFamily="18" charset="0"/>
                              <a:cs typeface="Times New Roman" panose="02020603050405020304" pitchFamily="18" charset="0"/>
                            </a:rPr>
                            <m:t>=−∞</m:t>
                          </m:r>
                        </m:sub>
                        <m:sup>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altLang="en-US" sz="220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𝑥</m:t>
                          </m:r>
                          <m:d>
                            <m:dPr>
                              <m:ctrlP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𝑘</m:t>
                              </m:r>
                              <m:sSub>
                                <m:sSubPr>
                                  <m:ctrlP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𝑠</m:t>
                                  </m:r>
                                </m:sub>
                              </m:sSub>
                            </m:e>
                          </m:d>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𝑠𝑖𝑛𝑐</m:t>
                          </m:r>
                          <m:d>
                            <m:dPr>
                              <m:ctrlPr>
                                <a:rPr lang="en-US" altLang="en-US" sz="2200"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altLang="en-US" sz="220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en-US" sz="22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𝑘</m:t>
                                  </m:r>
                                  <m:sSub>
                                    <m:sSubPr>
                                      <m:ctrlPr>
                                        <a:rPr lang="en-US" altLang="en-US" sz="22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𝑠</m:t>
                                      </m:r>
                                    </m:sub>
                                  </m:sSub>
                                </m:num>
                                <m:den>
                                  <m:sSub>
                                    <m:sSubPr>
                                      <m:ctrlPr>
                                        <a:rPr lang="en-US" altLang="en-US" sz="22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𝑇</m:t>
                                      </m:r>
                                    </m:e>
                                    <m:sub>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𝑠</m:t>
                                      </m:r>
                                    </m:sub>
                                  </m:sSub>
                                </m:den>
                              </m:f>
                            </m:e>
                          </m:d>
                        </m:e>
                      </m:nary>
                    </m:oMath>
                  </m:oMathPara>
                </a14:m>
                <a:endParaRPr lang="en-US" altLang="en-US" sz="2200" dirty="0">
                  <a:solidFill>
                    <a:srgbClr val="0000FF"/>
                  </a:solidFill>
                  <a:latin typeface="Times New Roman" panose="02020603050405020304" pitchFamily="18" charset="0"/>
                  <a:cs typeface="Times New Roman" panose="02020603050405020304" pitchFamily="18" charset="0"/>
                </a:endParaRPr>
              </a:p>
            </p:txBody>
          </p:sp>
        </mc:Choice>
        <mc:Fallback>
          <p:sp>
            <p:nvSpPr>
              <p:cNvPr id="14" name="Text Box 3"/>
              <p:cNvSpPr txBox="1">
                <a:spLocks noRot="1" noChangeAspect="1" noMove="1" noResize="1" noEditPoints="1" noAdjustHandles="1" noChangeArrowheads="1" noChangeShapeType="1" noTextEdit="1"/>
              </p:cNvSpPr>
              <p:nvPr/>
            </p:nvSpPr>
            <p:spPr bwMode="auto">
              <a:xfrm>
                <a:off x="3910566" y="5773965"/>
                <a:ext cx="4648199" cy="101540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725766" y="3197975"/>
                <a:ext cx="2670988" cy="462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200" i="1" smtClean="0">
                              <a:latin typeface="Cambria Math" panose="02040503050406030204" pitchFamily="18" charset="0"/>
                            </a:rPr>
                          </m:ctrlPr>
                        </m:sSubPr>
                        <m:e>
                          <m:acc>
                            <m:accPr>
                              <m:chr m:val="̂"/>
                              <m:ctrlPr>
                                <a:rPr lang="en-US" altLang="en-US" sz="2200" i="1" smtClean="0">
                                  <a:latin typeface="Cambria Math" panose="02040503050406030204" pitchFamily="18" charset="0"/>
                                </a:rPr>
                              </m:ctrlPr>
                            </m:accPr>
                            <m:e>
                              <m:r>
                                <a:rPr lang="en-US" altLang="en-US" sz="2200" b="0" i="1" smtClean="0">
                                  <a:latin typeface="Cambria Math" panose="02040503050406030204" pitchFamily="18" charset="0"/>
                                </a:rPr>
                                <m:t>𝑋</m:t>
                              </m:r>
                            </m:e>
                          </m:acc>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ea typeface="Cambria Math" panose="02040503050406030204" pitchFamily="18" charset="0"/>
                                </a:rPr>
                                <m:t>𝜔</m:t>
                              </m:r>
                            </m:e>
                          </m:d>
                          <m:r>
                            <a:rPr lang="en-US" altLang="en-US" sz="2200" b="0" i="1" smtClean="0">
                              <a:latin typeface="Cambria Math" panose="02040503050406030204" pitchFamily="18" charset="0"/>
                            </a:rPr>
                            <m:t>=</m:t>
                          </m:r>
                          <m:r>
                            <a:rPr lang="en-US" altLang="en-US" sz="2200" i="1">
                              <a:latin typeface="Cambria Math" panose="02040503050406030204" pitchFamily="18" charset="0"/>
                            </a:rPr>
                            <m:t>𝑋</m:t>
                          </m:r>
                        </m:e>
                        <m:sub>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ea typeface="Cambria Math" panose="02040503050406030204" pitchFamily="18" charset="0"/>
                                </a:rPr>
                                <m:t>𝛿</m:t>
                              </m:r>
                            </m:e>
                          </m:acc>
                        </m:sub>
                      </m:sSub>
                      <m:d>
                        <m:dPr>
                          <m:ctrlPr>
                            <a:rPr lang="en-US" altLang="en-US" sz="2200" i="1">
                              <a:latin typeface="Cambria Math" panose="02040503050406030204" pitchFamily="18" charset="0"/>
                              <a:ea typeface="Cambria Math" panose="02040503050406030204" pitchFamily="18" charset="0"/>
                            </a:rPr>
                          </m:ctrlPr>
                        </m:dPr>
                        <m:e>
                          <m:r>
                            <a:rPr lang="en-US" altLang="en-US" sz="2200" i="1">
                              <a:latin typeface="Cambria Math" panose="02040503050406030204" pitchFamily="18" charset="0"/>
                              <a:ea typeface="Cambria Math" panose="02040503050406030204" pitchFamily="18" charset="0"/>
                            </a:rPr>
                            <m:t>𝜔</m:t>
                          </m:r>
                        </m:e>
                      </m:d>
                      <m:r>
                        <a:rPr lang="en-US" altLang="en-US" sz="2200" b="0" i="1" smtClean="0">
                          <a:latin typeface="Cambria Math" panose="02040503050406030204" pitchFamily="18" charset="0"/>
                          <a:ea typeface="Cambria Math" panose="02040503050406030204" pitchFamily="18" charset="0"/>
                        </a:rPr>
                        <m:t>𝐻</m:t>
                      </m:r>
                      <m:r>
                        <a:rPr lang="en-US" altLang="en-US" sz="2200" b="0" i="1" smtClean="0">
                          <a:latin typeface="Cambria Math" panose="02040503050406030204" pitchFamily="18" charset="0"/>
                          <a:ea typeface="Cambria Math" panose="02040503050406030204" pitchFamily="18" charset="0"/>
                        </a:rPr>
                        <m:t>(</m:t>
                      </m:r>
                      <m:r>
                        <a:rPr lang="en-US" altLang="en-US" sz="2200" i="1">
                          <a:latin typeface="Cambria Math" panose="02040503050406030204" pitchFamily="18" charset="0"/>
                          <a:ea typeface="Cambria Math" panose="02040503050406030204" pitchFamily="18" charset="0"/>
                        </a:rPr>
                        <m:t>𝜔</m:t>
                      </m:r>
                      <m:r>
                        <a:rPr lang="en-US" altLang="en-US" sz="2200" b="0"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15" name="Rectangle 14"/>
              <p:cNvSpPr>
                <a:spLocks noRot="1" noChangeAspect="1" noMove="1" noResize="1" noEditPoints="1" noAdjustHandles="1" noChangeArrowheads="1" noChangeShapeType="1" noTextEdit="1"/>
              </p:cNvSpPr>
              <p:nvPr/>
            </p:nvSpPr>
            <p:spPr>
              <a:xfrm>
                <a:off x="2725766" y="3197975"/>
                <a:ext cx="2670988" cy="462050"/>
              </a:xfrm>
              <a:prstGeom prst="rect">
                <a:avLst/>
              </a:prstGeom>
              <a:blipFill>
                <a:blip r:embed="rId6"/>
                <a:stretch>
                  <a:fillRect t="-5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3"/>
              <p:cNvSpPr txBox="1">
                <a:spLocks noChangeArrowheads="1"/>
              </p:cNvSpPr>
              <p:nvPr/>
            </p:nvSpPr>
            <p:spPr bwMode="auto">
              <a:xfrm>
                <a:off x="115246" y="1435667"/>
                <a:ext cx="4011817" cy="1015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sz="2200" i="1" smtClean="0">
                              <a:latin typeface="Cambria Math" panose="02040503050406030204" pitchFamily="18" charset="0"/>
                            </a:rPr>
                          </m:ctrlPr>
                        </m:sSubPr>
                        <m:e>
                          <m:r>
                            <a:rPr lang="en-US" altLang="en-US" sz="2200" b="0" i="1" smtClean="0">
                              <a:latin typeface="Cambria Math" panose="02040503050406030204" pitchFamily="18" charset="0"/>
                            </a:rPr>
                            <m:t>𝑋</m:t>
                          </m:r>
                        </m:e>
                        <m:sub>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ea typeface="Cambria Math" panose="02040503050406030204" pitchFamily="18" charset="0"/>
                                </a:rPr>
                                <m:t>𝛿</m:t>
                              </m:r>
                            </m:e>
                          </m:acc>
                        </m:sub>
                      </m:sSub>
                      <m:d>
                        <m:dPr>
                          <m:ctrlPr>
                            <a:rPr lang="en-US" altLang="en-US" sz="2200" i="1">
                              <a:latin typeface="Cambria Math" panose="02040503050406030204" pitchFamily="18" charset="0"/>
                              <a:ea typeface="Cambria Math" panose="02040503050406030204" pitchFamily="18" charset="0"/>
                            </a:rPr>
                          </m:ctrlPr>
                        </m:dPr>
                        <m:e>
                          <m:r>
                            <a:rPr lang="en-US" altLang="en-US" sz="2200" i="1" smtClean="0">
                              <a:latin typeface="Cambria Math" panose="02040503050406030204" pitchFamily="18" charset="0"/>
                              <a:ea typeface="Cambria Math" panose="02040503050406030204" pitchFamily="18" charset="0"/>
                            </a:rPr>
                            <m:t>𝜔</m:t>
                          </m:r>
                        </m:e>
                      </m:d>
                      <m:r>
                        <a:rPr lang="en-US" altLang="en-US" sz="2200" i="1">
                          <a:latin typeface="Cambria Math" panose="02040503050406030204" pitchFamily="18" charset="0"/>
                        </a:rPr>
                        <m:t>=</m:t>
                      </m:r>
                      <m:f>
                        <m:fPr>
                          <m:ctrlPr>
                            <a:rPr lang="en-US" altLang="en-US" sz="2200" i="1" smtClean="0">
                              <a:latin typeface="Cambria Math" panose="02040503050406030204" pitchFamily="18" charset="0"/>
                            </a:rPr>
                          </m:ctrlPr>
                        </m:fPr>
                        <m:num>
                          <m:r>
                            <a:rPr lang="en-US" altLang="en-US" sz="2200" b="0" i="1" smtClean="0">
                              <a:latin typeface="Cambria Math" panose="02040503050406030204" pitchFamily="18" charset="0"/>
                            </a:rPr>
                            <m:t>1</m:t>
                          </m:r>
                        </m:num>
                        <m:den>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𝑇</m:t>
                              </m:r>
                            </m:e>
                            <m:sub>
                              <m:r>
                                <a:rPr lang="en-US" altLang="en-US" sz="2200" b="0" i="1" smtClean="0">
                                  <a:latin typeface="Cambria Math" panose="02040503050406030204" pitchFamily="18" charset="0"/>
                                </a:rPr>
                                <m:t>𝑠</m:t>
                              </m:r>
                            </m:sub>
                          </m:sSub>
                        </m:den>
                      </m:f>
                      <m:nary>
                        <m:naryPr>
                          <m:chr m:val="∑"/>
                          <m:ctrlPr>
                            <a:rPr lang="en-US" altLang="en-US" sz="2200" i="1">
                              <a:latin typeface="Cambria Math" panose="02040503050406030204" pitchFamily="18" charset="0"/>
                              <a:cs typeface="Times New Roman" panose="02020603050405020304" pitchFamily="18" charset="0"/>
                            </a:rPr>
                          </m:ctrlPr>
                        </m:naryPr>
                        <m:sub>
                          <m:r>
                            <a:rPr lang="en-US" altLang="en-US" sz="2200" b="0" i="1" smtClean="0">
                              <a:latin typeface="Cambria Math" panose="02040503050406030204" pitchFamily="18" charset="0"/>
                              <a:cs typeface="Times New Roman" panose="02020603050405020304" pitchFamily="18" charset="0"/>
                            </a:rPr>
                            <m:t>𝑘</m:t>
                          </m:r>
                          <m:r>
                            <a:rPr lang="en-US" altLang="en-US" sz="2200" i="1">
                              <a:latin typeface="Cambria Math" panose="02040503050406030204" pitchFamily="18" charset="0"/>
                              <a:cs typeface="Times New Roman" panose="02020603050405020304" pitchFamily="18" charset="0"/>
                            </a:rPr>
                            <m:t>=−∞</m:t>
                          </m:r>
                        </m:sub>
                        <m:sup>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𝑋</m:t>
                          </m:r>
                          <m:d>
                            <m:dPr>
                              <m:ctrlPr>
                                <a:rPr lang="en-US" altLang="en-US" sz="22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20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𝑘</m:t>
                              </m:r>
                              <m:sSub>
                                <m:sSubPr>
                                  <m:ctrlP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𝜔</m:t>
                                  </m:r>
                                </m:e>
                                <m:sub>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𝑠</m:t>
                                  </m:r>
                                </m:sub>
                              </m:sSub>
                            </m:e>
                          </m:d>
                        </m:e>
                      </m:nary>
                    </m:oMath>
                  </m:oMathPara>
                </a14:m>
                <a:endParaRPr lang="en-US" altLang="en-US" sz="2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6" name="Text Box 3"/>
              <p:cNvSpPr txBox="1">
                <a:spLocks noRot="1" noChangeAspect="1" noMove="1" noResize="1" noEditPoints="1" noAdjustHandles="1" noChangeArrowheads="1" noChangeShapeType="1" noTextEdit="1"/>
              </p:cNvSpPr>
              <p:nvPr/>
            </p:nvSpPr>
            <p:spPr bwMode="auto">
              <a:xfrm>
                <a:off x="115246" y="1435667"/>
                <a:ext cx="4011817" cy="101540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3">
                <a:extLst>
                  <a:ext uri="{FF2B5EF4-FFF2-40B4-BE49-F238E27FC236}">
                    <a16:creationId xmlns:a16="http://schemas.microsoft.com/office/drawing/2014/main" id="{6CC33768-BC06-4008-BF05-4F59FE470CE5}"/>
                  </a:ext>
                </a:extLst>
              </p:cNvPr>
              <p:cNvSpPr txBox="1">
                <a:spLocks noChangeArrowheads="1"/>
              </p:cNvSpPr>
              <p:nvPr/>
            </p:nvSpPr>
            <p:spPr bwMode="auto">
              <a:xfrm>
                <a:off x="115246" y="2612927"/>
                <a:ext cx="2523897" cy="853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rPr>
                        <m:t>𝐻</m:t>
                      </m:r>
                      <m:d>
                        <m:dPr>
                          <m:ctrlPr>
                            <a:rPr lang="en-US" altLang="en-US" sz="2200" i="1">
                              <a:latin typeface="Cambria Math" panose="02040503050406030204" pitchFamily="18" charset="0"/>
                            </a:rPr>
                          </m:ctrlPr>
                        </m:dPr>
                        <m:e>
                          <m:r>
                            <a:rPr lang="en-US" altLang="en-US" sz="2200" b="0" i="1" smtClean="0">
                              <a:latin typeface="Cambria Math" panose="02040503050406030204" pitchFamily="18" charset="0"/>
                              <a:ea typeface="Cambria Math" panose="02040503050406030204" pitchFamily="18" charset="0"/>
                            </a:rPr>
                            <m:t>𝜔</m:t>
                          </m:r>
                        </m:e>
                      </m:d>
                      <m:r>
                        <a:rPr lang="en-US" altLang="en-US" sz="2200" i="1">
                          <a:latin typeface="Cambria Math" panose="02040503050406030204" pitchFamily="18" charset="0"/>
                        </a:rPr>
                        <m:t>=</m:t>
                      </m:r>
                      <m:sSub>
                        <m:sSubPr>
                          <m:ctrlPr>
                            <a:rPr lang="en-US" altLang="en-US" sz="2200" i="1" smtClean="0">
                              <a:latin typeface="Cambria Math" panose="02040503050406030204" pitchFamily="18" charset="0"/>
                            </a:rPr>
                          </m:ctrlPr>
                        </m:sSubPr>
                        <m:e>
                          <m:r>
                            <a:rPr lang="en-US" altLang="en-US" sz="2200" b="0" i="1" smtClean="0">
                              <a:latin typeface="Cambria Math" panose="02040503050406030204" pitchFamily="18" charset="0"/>
                            </a:rPr>
                            <m:t>𝑇</m:t>
                          </m:r>
                        </m:e>
                        <m:sub>
                          <m:r>
                            <a:rPr lang="en-US" altLang="en-US" sz="2200" b="0" i="1" smtClean="0">
                              <a:latin typeface="Cambria Math" panose="02040503050406030204" pitchFamily="18" charset="0"/>
                            </a:rPr>
                            <m:t>𝑠</m:t>
                          </m:r>
                        </m:sub>
                      </m:sSub>
                      <m:r>
                        <m:rPr>
                          <m:sty m:val="p"/>
                        </m:rPr>
                        <a:rPr lang="el-GR" altLang="en-US" sz="2200" i="1" smtClean="0">
                          <a:latin typeface="Cambria Math" panose="02040503050406030204" pitchFamily="18" charset="0"/>
                          <a:ea typeface="Cambria Math" panose="02040503050406030204" pitchFamily="18" charset="0"/>
                        </a:rPr>
                        <m:t>Π</m:t>
                      </m:r>
                      <m:d>
                        <m:dPr>
                          <m:ctrlPr>
                            <a:rPr lang="el-GR" altLang="en-US" sz="2200" i="1" smtClean="0">
                              <a:latin typeface="Cambria Math" panose="02040503050406030204" pitchFamily="18" charset="0"/>
                              <a:ea typeface="Cambria Math" panose="02040503050406030204" pitchFamily="18" charset="0"/>
                            </a:rPr>
                          </m:ctrlPr>
                        </m:dPr>
                        <m:e>
                          <m:f>
                            <m:fPr>
                              <m:ctrlPr>
                                <a:rPr lang="el-GR" altLang="en-US" sz="2200" i="1" smtClean="0">
                                  <a:latin typeface="Cambria Math" panose="02040503050406030204" pitchFamily="18" charset="0"/>
                                  <a:ea typeface="Cambria Math" panose="02040503050406030204" pitchFamily="18" charset="0"/>
                                </a:rPr>
                              </m:ctrlPr>
                            </m:fPr>
                            <m:num>
                              <m:r>
                                <a:rPr lang="el-GR" altLang="en-US" sz="2200" i="1" smtClean="0">
                                  <a:latin typeface="Cambria Math" panose="02040503050406030204" pitchFamily="18" charset="0"/>
                                  <a:ea typeface="Cambria Math" panose="02040503050406030204" pitchFamily="18" charset="0"/>
                                </a:rPr>
                                <m:t>𝜔</m:t>
                              </m:r>
                            </m:num>
                            <m:den>
                              <m:sSub>
                                <m:sSubPr>
                                  <m:ctrlPr>
                                    <a:rPr lang="el-GR" altLang="en-US" sz="2200" i="1" smtClean="0">
                                      <a:latin typeface="Cambria Math" panose="02040503050406030204" pitchFamily="18" charset="0"/>
                                      <a:ea typeface="Cambria Math" panose="02040503050406030204" pitchFamily="18" charset="0"/>
                                    </a:rPr>
                                  </m:ctrlPr>
                                </m:sSubPr>
                                <m:e>
                                  <m:r>
                                    <a:rPr lang="el-GR" altLang="en-US" sz="2200" i="1" smtClean="0">
                                      <a:latin typeface="Cambria Math" panose="02040503050406030204" pitchFamily="18" charset="0"/>
                                      <a:ea typeface="Cambria Math" panose="02040503050406030204" pitchFamily="18" charset="0"/>
                                    </a:rPr>
                                    <m:t>𝜔</m:t>
                                  </m:r>
                                </m:e>
                                <m:sub>
                                  <m:r>
                                    <a:rPr lang="en-US" altLang="en-US" sz="2200" b="0" i="1" smtClean="0">
                                      <a:latin typeface="Cambria Math" panose="02040503050406030204" pitchFamily="18" charset="0"/>
                                      <a:ea typeface="Cambria Math" panose="02040503050406030204" pitchFamily="18" charset="0"/>
                                    </a:rPr>
                                    <m:t>𝑠</m:t>
                                  </m:r>
                                </m:sub>
                              </m:sSub>
                            </m:den>
                          </m:f>
                        </m:e>
                      </m:d>
                    </m:oMath>
                  </m:oMathPara>
                </a14:m>
                <a:endParaRPr lang="en-US" altLang="en-US" sz="2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7" name="Text Box 3">
                <a:extLst>
                  <a:ext uri="{FF2B5EF4-FFF2-40B4-BE49-F238E27FC236}">
                    <a16:creationId xmlns:a16="http://schemas.microsoft.com/office/drawing/2014/main" id="{6CC33768-BC06-4008-BF05-4F59FE470CE5}"/>
                  </a:ext>
                </a:extLst>
              </p:cNvPr>
              <p:cNvSpPr txBox="1">
                <a:spLocks noRot="1" noChangeAspect="1" noMove="1" noResize="1" noEditPoints="1" noAdjustHandles="1" noChangeArrowheads="1" noChangeShapeType="1" noTextEdit="1"/>
              </p:cNvSpPr>
              <p:nvPr/>
            </p:nvSpPr>
            <p:spPr bwMode="auto">
              <a:xfrm>
                <a:off x="115246" y="2612927"/>
                <a:ext cx="2523897" cy="853054"/>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C0445552-1621-4B9D-9256-A8E2DCA69075}"/>
              </a:ext>
            </a:extLst>
          </p:cNvPr>
          <p:cNvPicPr>
            <a:picLocks noChangeAspect="1"/>
          </p:cNvPicPr>
          <p:nvPr/>
        </p:nvPicPr>
        <p:blipFill>
          <a:blip r:embed="rId9"/>
          <a:stretch>
            <a:fillRect/>
          </a:stretch>
        </p:blipFill>
        <p:spPr>
          <a:xfrm>
            <a:off x="5405045" y="1039284"/>
            <a:ext cx="6467475" cy="2219325"/>
          </a:xfrm>
          <a:prstGeom prst="rect">
            <a:avLst/>
          </a:prstGeom>
        </p:spPr>
      </p:pic>
      <p:pic>
        <p:nvPicPr>
          <p:cNvPr id="6" name="Picture 5">
            <a:extLst>
              <a:ext uri="{FF2B5EF4-FFF2-40B4-BE49-F238E27FC236}">
                <a16:creationId xmlns:a16="http://schemas.microsoft.com/office/drawing/2014/main" id="{D82F1742-2695-4210-9120-635E8EBB0DFE}"/>
              </a:ext>
            </a:extLst>
          </p:cNvPr>
          <p:cNvPicPr>
            <a:picLocks noChangeAspect="1"/>
          </p:cNvPicPr>
          <p:nvPr/>
        </p:nvPicPr>
        <p:blipFill>
          <a:blip r:embed="rId10"/>
          <a:stretch>
            <a:fillRect/>
          </a:stretch>
        </p:blipFill>
        <p:spPr>
          <a:xfrm>
            <a:off x="9004041" y="6390162"/>
            <a:ext cx="2552660" cy="41424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416516-268C-C3D5-2C22-73824F8899C3}"/>
                  </a:ext>
                </a:extLst>
              </p:cNvPr>
              <p:cNvSpPr txBox="1"/>
              <p:nvPr/>
            </p:nvSpPr>
            <p:spPr>
              <a:xfrm>
                <a:off x="209160" y="4067369"/>
                <a:ext cx="4148893"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𝛿</m:t>
                              </m:r>
                            </m:e>
                          </m:acc>
                        </m:sub>
                      </m:sSub>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m:t>
                          </m:r>
                        </m:sub>
                        <m:sup>
                          <m:r>
                            <a:rPr lang="en-US" sz="2400" i="1">
                              <a:latin typeface="Cambria Math" panose="02040503050406030204" pitchFamily="18" charset="0"/>
                              <a:ea typeface="Cambria Math" panose="02040503050406030204" pitchFamily="18" charset="0"/>
                            </a:rPr>
                            <m:t>∞</m:t>
                          </m:r>
                        </m:sup>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𝑘</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𝛿</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m:t>
                                  </m:r>
                                </m:sub>
                              </m:sSub>
                            </m:e>
                          </m:d>
                        </m:e>
                      </m:nary>
                    </m:oMath>
                  </m:oMathPara>
                </a14:m>
                <a:endParaRPr lang="en-US" sz="2400" dirty="0"/>
              </a:p>
            </p:txBody>
          </p:sp>
        </mc:Choice>
        <mc:Fallback xmlns="">
          <p:sp>
            <p:nvSpPr>
              <p:cNvPr id="4" name="TextBox 3">
                <a:extLst>
                  <a:ext uri="{FF2B5EF4-FFF2-40B4-BE49-F238E27FC236}">
                    <a16:creationId xmlns:a16="http://schemas.microsoft.com/office/drawing/2014/main" id="{71416516-268C-C3D5-2C22-73824F8899C3}"/>
                  </a:ext>
                </a:extLst>
              </p:cNvPr>
              <p:cNvSpPr txBox="1">
                <a:spLocks noRot="1" noChangeAspect="1" noMove="1" noResize="1" noEditPoints="1" noAdjustHandles="1" noChangeArrowheads="1" noChangeShapeType="1" noTextEdit="1"/>
              </p:cNvSpPr>
              <p:nvPr/>
            </p:nvSpPr>
            <p:spPr>
              <a:xfrm>
                <a:off x="209160" y="4067369"/>
                <a:ext cx="4148893" cy="1007007"/>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339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ular Callout 19"/>
          <p:cNvSpPr/>
          <p:nvPr/>
        </p:nvSpPr>
        <p:spPr>
          <a:xfrm>
            <a:off x="2254862" y="5527696"/>
            <a:ext cx="2354462" cy="864502"/>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ular Callout 11"/>
          <p:cNvSpPr/>
          <p:nvPr/>
        </p:nvSpPr>
        <p:spPr>
          <a:xfrm>
            <a:off x="2199224" y="3806662"/>
            <a:ext cx="2146041" cy="802432"/>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Review of Pulse Train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6509660" y="2843544"/>
            <a:ext cx="5409669" cy="2100114"/>
          </a:xfrm>
          <a:prstGeom prst="rect">
            <a:avLst/>
          </a:prstGeom>
        </p:spPr>
      </p:pic>
      <mc:AlternateContent xmlns:mc="http://schemas.openxmlformats.org/markup-compatibility/2006">
        <mc:Choice xmlns:a14="http://schemas.microsoft.com/office/drawing/2010/main" Requires="a14">
          <p:sp>
            <p:nvSpPr>
              <p:cNvPr id="41" name="Text Box 9"/>
              <p:cNvSpPr txBox="1"/>
              <p:nvPr/>
            </p:nvSpPr>
            <p:spPr>
              <a:xfrm>
                <a:off x="112813" y="3609486"/>
                <a:ext cx="5541884" cy="12831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ea typeface="Times New Roman" panose="02020603050405020304" pitchFamily="18" charset="0"/>
                        </a:rPr>
                        <m:t>𝑝</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𝑡</m:t>
                          </m:r>
                        </m:e>
                      </m:d>
                      <m:r>
                        <a:rPr lang="en-US" sz="2400" i="1">
                          <a:effectLst/>
                          <a:latin typeface="Cambria Math" panose="02040503050406030204" pitchFamily="18" charset="0"/>
                          <a:ea typeface="Times New Roman" panose="02020603050405020304" pitchFamily="18" charset="0"/>
                        </a:rPr>
                        <m:t>=</m:t>
                      </m:r>
                      <m:nary>
                        <m:naryPr>
                          <m:chr m:val="∑"/>
                          <m:limLoc m:val="undOvr"/>
                          <m:ctrlPr>
                            <a:rPr lang="en-US" sz="2400" i="1">
                              <a:effectLst/>
                              <a:latin typeface="Cambria Math" panose="02040503050406030204" pitchFamily="18" charset="0"/>
                              <a:ea typeface="Times New Roman" panose="02020603050405020304" pitchFamily="18" charset="0"/>
                            </a:rPr>
                          </m:ctrlPr>
                        </m:naryPr>
                        <m:sub>
                          <m:r>
                            <m:rPr>
                              <m:brk/>
                            </m:rPr>
                            <a:rPr lang="en-US" sz="2400" b="0" i="1" smtClean="0">
                              <a:effectLst/>
                              <a:latin typeface="Cambria Math" panose="02040503050406030204" pitchFamily="18" charset="0"/>
                              <a:ea typeface="Times New Roman" panose="02020603050405020304" pitchFamily="18" charset="0"/>
                            </a:rPr>
                            <m:t>𝑘</m:t>
                          </m:r>
                          <m:r>
                            <a:rPr lang="en-US" sz="2400" b="0" i="1" smtClean="0">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m:t>
                          </m:r>
                        </m:sub>
                        <m:sup>
                          <m:r>
                            <a:rPr lang="en-US" sz="2400" i="1">
                              <a:effectLst/>
                              <a:latin typeface="Cambria Math" panose="02040503050406030204" pitchFamily="18" charset="0"/>
                              <a:ea typeface="Times New Roman" panose="02020603050405020304" pitchFamily="18" charset="0"/>
                            </a:rPr>
                            <m:t>∞</m:t>
                          </m:r>
                        </m:sup>
                        <m:e>
                          <m:f>
                            <m:fPr>
                              <m:ctrlPr>
                                <a:rPr lang="en-US"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𝐴</m:t>
                              </m:r>
                              <m:r>
                                <a:rPr lang="en-US" sz="2400" i="1">
                                  <a:effectLst/>
                                  <a:latin typeface="Cambria Math" panose="02040503050406030204" pitchFamily="18" charset="0"/>
                                  <a:ea typeface="Times New Roman" panose="02020603050405020304" pitchFamily="18" charset="0"/>
                                </a:rPr>
                                <m:t>𝜏</m:t>
                              </m:r>
                            </m:num>
                            <m:den>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𝑇</m:t>
                                  </m:r>
                                </m:e>
                                <m:sub>
                                  <m:r>
                                    <a:rPr lang="en-US" sz="2400" i="1">
                                      <a:effectLst/>
                                      <a:latin typeface="Cambria Math" panose="02040503050406030204" pitchFamily="18" charset="0"/>
                                      <a:ea typeface="Times New Roman" panose="02020603050405020304" pitchFamily="18" charset="0"/>
                                    </a:rPr>
                                    <m:t>𝑠</m:t>
                                  </m:r>
                                </m:sub>
                              </m:sSub>
                            </m:den>
                          </m:f>
                          <m:r>
                            <m:rPr>
                              <m:nor/>
                            </m:rPr>
                            <a:rPr lang="en-US" sz="2400">
                              <a:latin typeface="Cambria Math" panose="02040503050406030204" pitchFamily="18" charset="0"/>
                              <a:ea typeface="Times New Roman" panose="02020603050405020304" pitchFamily="18" charset="0"/>
                            </a:rPr>
                            <m:t>sinc</m:t>
                          </m:r>
                          <m:d>
                            <m:dPr>
                              <m:ctrlPr>
                                <a:rPr lang="en-US" sz="2400" i="1">
                                  <a:latin typeface="Cambria Math" panose="02040503050406030204" pitchFamily="18" charset="0"/>
                                  <a:ea typeface="Times New Roman" panose="02020603050405020304" pitchFamily="18" charset="0"/>
                                </a:rPr>
                              </m:ctrlPr>
                            </m:dPr>
                            <m:e>
                              <m:f>
                                <m:fPr>
                                  <m:ctrlPr>
                                    <a:rPr lang="en-US" sz="2400" i="1">
                                      <a:latin typeface="Cambria Math" panose="02040503050406030204" pitchFamily="18" charset="0"/>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𝑘</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𝜔</m:t>
                                      </m:r>
                                    </m:e>
                                    <m:sub>
                                      <m:r>
                                        <a:rPr lang="en-US" sz="2400" i="1">
                                          <a:latin typeface="Cambria Math" panose="02040503050406030204" pitchFamily="18" charset="0"/>
                                          <a:ea typeface="Times New Roman" panose="02020603050405020304" pitchFamily="18" charset="0"/>
                                        </a:rPr>
                                        <m:t>𝑠</m:t>
                                      </m:r>
                                    </m:sub>
                                  </m:sSub>
                                  <m:r>
                                    <a:rPr lang="en-US" sz="2400" i="1">
                                      <a:latin typeface="Cambria Math" panose="02040503050406030204" pitchFamily="18" charset="0"/>
                                      <a:ea typeface="Times New Roman" panose="02020603050405020304" pitchFamily="18" charset="0"/>
                                    </a:rPr>
                                    <m:t>𝜏</m:t>
                                  </m:r>
                                </m:num>
                                <m:den>
                                  <m:r>
                                    <a:rPr lang="en-US" sz="2400" i="1">
                                      <a:latin typeface="Cambria Math" panose="02040503050406030204" pitchFamily="18" charset="0"/>
                                      <a:ea typeface="Times New Roman" panose="02020603050405020304" pitchFamily="18" charset="0"/>
                                    </a:rPr>
                                    <m:t>2</m:t>
                                  </m:r>
                                  <m:r>
                                    <a:rPr lang="en-US" sz="2400" i="1" smtClean="0">
                                      <a:latin typeface="Cambria Math" panose="02040503050406030204" pitchFamily="18" charset="0"/>
                                      <a:ea typeface="Cambria Math" panose="02040503050406030204" pitchFamily="18" charset="0"/>
                                    </a:rPr>
                                    <m:t>𝜋</m:t>
                                  </m:r>
                                </m:den>
                              </m:f>
                            </m:e>
                          </m:d>
                          <m:sSup>
                            <m:sSupPr>
                              <m:ctrlPr>
                                <a:rPr lang="en-US" sz="2400" i="1">
                                  <a:effectLst/>
                                  <a:latin typeface="Cambria Math" panose="02040503050406030204" pitchFamily="18" charset="0"/>
                                  <a:ea typeface="Times New Roman" panose="02020603050405020304" pitchFamily="18" charset="0"/>
                                </a:rPr>
                              </m:ctrlPr>
                            </m:sSupPr>
                            <m:e>
                              <m:r>
                                <a:rPr lang="en-US" sz="2400" i="1">
                                  <a:effectLst/>
                                  <a:latin typeface="Cambria Math" panose="02040503050406030204" pitchFamily="18" charset="0"/>
                                  <a:ea typeface="Times New Roman" panose="02020603050405020304" pitchFamily="18" charset="0"/>
                                </a:rPr>
                                <m:t>𝑒</m:t>
                              </m:r>
                            </m:e>
                            <m:sup>
                              <m:r>
                                <a:rPr lang="en-US" sz="2400" i="1">
                                  <a:effectLst/>
                                  <a:latin typeface="Cambria Math" panose="02040503050406030204" pitchFamily="18" charset="0"/>
                                  <a:ea typeface="Times New Roman" panose="02020603050405020304" pitchFamily="18" charset="0"/>
                                </a:rPr>
                                <m:t>𝑗</m:t>
                              </m:r>
                              <m:r>
                                <a:rPr lang="en-US" sz="2400" b="0" i="1" smtClean="0">
                                  <a:effectLst/>
                                  <a:latin typeface="Cambria Math" panose="02040503050406030204" pitchFamily="18" charset="0"/>
                                  <a:ea typeface="Times New Roman" panose="02020603050405020304" pitchFamily="18" charset="0"/>
                                </a:rPr>
                                <m:t>𝑘</m:t>
                              </m:r>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𝜔</m:t>
                                  </m:r>
                                </m:e>
                                <m:sub>
                                  <m:r>
                                    <a:rPr lang="en-US" sz="2400" i="1">
                                      <a:effectLst/>
                                      <a:latin typeface="Cambria Math" panose="02040503050406030204" pitchFamily="18" charset="0"/>
                                      <a:ea typeface="Times New Roman" panose="02020603050405020304" pitchFamily="18" charset="0"/>
                                    </a:rPr>
                                    <m:t>𝑠</m:t>
                                  </m:r>
                                </m:sub>
                              </m:sSub>
                              <m:r>
                                <a:rPr lang="en-US" sz="2400" i="1">
                                  <a:effectLst/>
                                  <a:latin typeface="Cambria Math" panose="02040503050406030204" pitchFamily="18" charset="0"/>
                                  <a:ea typeface="Times New Roman" panose="02020603050405020304" pitchFamily="18" charset="0"/>
                                </a:rPr>
                                <m:t>𝑡</m:t>
                              </m:r>
                            </m:sup>
                          </m:sSup>
                        </m:e>
                      </m:nary>
                    </m:oMath>
                  </m:oMathPara>
                </a14:m>
                <a:endParaRPr lang="en-US" sz="2400" dirty="0">
                  <a:effectLst/>
                  <a:latin typeface="Times New Roman" panose="02020603050405020304" pitchFamily="18" charset="0"/>
                  <a:ea typeface="Times New Roman" panose="02020603050405020304" pitchFamily="18" charset="0"/>
                </a:endParaRPr>
              </a:p>
            </p:txBody>
          </p:sp>
        </mc:Choice>
        <mc:Fallback>
          <p:sp>
            <p:nvSpPr>
              <p:cNvPr id="41" name="Text Box 9"/>
              <p:cNvSpPr txBox="1">
                <a:spLocks noRot="1" noChangeAspect="1" noMove="1" noResize="1" noEditPoints="1" noAdjustHandles="1" noChangeArrowheads="1" noChangeShapeType="1" noTextEdit="1"/>
              </p:cNvSpPr>
              <p:nvPr/>
            </p:nvSpPr>
            <p:spPr>
              <a:xfrm>
                <a:off x="112813" y="3609486"/>
                <a:ext cx="5541884" cy="1283180"/>
              </a:xfrm>
              <a:prstGeom prst="rect">
                <a:avLst/>
              </a:prstGeom>
              <a:blipFill>
                <a:blip r:embed="rId3"/>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Box 9"/>
              <p:cNvSpPr txBox="1"/>
              <p:nvPr/>
            </p:nvSpPr>
            <p:spPr>
              <a:xfrm>
                <a:off x="415501" y="5345545"/>
                <a:ext cx="5565422" cy="12566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ea typeface="Times New Roman" panose="02020603050405020304" pitchFamily="18" charset="0"/>
                        </a:rPr>
                        <m:t>𝑃</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𝜔</m:t>
                          </m:r>
                        </m:e>
                      </m:d>
                      <m:r>
                        <a:rPr lang="en-US" sz="2400" i="1">
                          <a:effectLst/>
                          <a:latin typeface="Cambria Math" panose="02040503050406030204" pitchFamily="18" charset="0"/>
                          <a:ea typeface="Times New Roman" panose="02020603050405020304" pitchFamily="18" charset="0"/>
                        </a:rPr>
                        <m:t>=</m:t>
                      </m:r>
                      <m:nary>
                        <m:naryPr>
                          <m:chr m:val="∑"/>
                          <m:limLoc m:val="undOvr"/>
                          <m:ctrlPr>
                            <a:rPr lang="en-US" sz="2400" i="1">
                              <a:effectLst/>
                              <a:latin typeface="Cambria Math" panose="02040503050406030204" pitchFamily="18" charset="0"/>
                              <a:ea typeface="Times New Roman" panose="02020603050405020304" pitchFamily="18" charset="0"/>
                            </a:rPr>
                          </m:ctrlPr>
                        </m:naryPr>
                        <m:sub>
                          <m:r>
                            <m:rPr>
                              <m:brk/>
                            </m:rPr>
                            <a:rPr lang="en-US" sz="2400" b="0" i="1" smtClean="0">
                              <a:effectLst/>
                              <a:latin typeface="Cambria Math" panose="02040503050406030204" pitchFamily="18" charset="0"/>
                              <a:ea typeface="Times New Roman" panose="02020603050405020304" pitchFamily="18" charset="0"/>
                            </a:rPr>
                            <m:t>𝑘</m:t>
                          </m:r>
                          <m:r>
                            <a:rPr lang="en-US" sz="2400" b="0" i="1" smtClean="0">
                              <a:effectLst/>
                              <a:latin typeface="Cambria Math" panose="02040503050406030204" pitchFamily="18" charset="0"/>
                              <a:ea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rPr>
                            <m:t>−∞</m:t>
                          </m:r>
                        </m:sub>
                        <m:sup>
                          <m:r>
                            <a:rPr lang="en-US" sz="2400" i="1">
                              <a:effectLst/>
                              <a:latin typeface="Cambria Math" panose="02040503050406030204" pitchFamily="18" charset="0"/>
                              <a:ea typeface="Times New Roman" panose="02020603050405020304" pitchFamily="18" charset="0"/>
                            </a:rPr>
                            <m:t>∞</m:t>
                          </m:r>
                        </m:sup>
                        <m:e>
                          <m:f>
                            <m:fPr>
                              <m:ctrlPr>
                                <a:rPr lang="en-US" sz="2400" i="1">
                                  <a:effectLst/>
                                  <a:latin typeface="Cambria Math" panose="02040503050406030204" pitchFamily="18" charset="0"/>
                                  <a:ea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rPr>
                                <m:t>2</m:t>
                              </m:r>
                              <m:r>
                                <a:rPr lang="en-US" sz="2400" i="1">
                                  <a:effectLst/>
                                  <a:latin typeface="Cambria Math" panose="02040503050406030204" pitchFamily="18" charset="0"/>
                                  <a:ea typeface="Times New Roman" panose="02020603050405020304" pitchFamily="18" charset="0"/>
                                </a:rPr>
                                <m:t>𝜋</m:t>
                              </m:r>
                              <m:r>
                                <a:rPr lang="en-US" sz="2400" i="1">
                                  <a:effectLst/>
                                  <a:latin typeface="Cambria Math" panose="02040503050406030204" pitchFamily="18" charset="0"/>
                                  <a:ea typeface="Times New Roman" panose="02020603050405020304" pitchFamily="18" charset="0"/>
                                </a:rPr>
                                <m:t>𝐴</m:t>
                              </m:r>
                              <m:r>
                                <a:rPr lang="en-US" sz="2400" i="1">
                                  <a:effectLst/>
                                  <a:latin typeface="Cambria Math" panose="02040503050406030204" pitchFamily="18" charset="0"/>
                                  <a:ea typeface="Times New Roman" panose="02020603050405020304" pitchFamily="18" charset="0"/>
                                </a:rPr>
                                <m:t>𝜏</m:t>
                              </m:r>
                            </m:num>
                            <m:den>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𝑇</m:t>
                                  </m:r>
                                </m:e>
                                <m:sub>
                                  <m:r>
                                    <a:rPr lang="en-US" sz="2400" i="1">
                                      <a:effectLst/>
                                      <a:latin typeface="Cambria Math" panose="02040503050406030204" pitchFamily="18" charset="0"/>
                                      <a:ea typeface="Times New Roman" panose="02020603050405020304" pitchFamily="18" charset="0"/>
                                    </a:rPr>
                                    <m:t>𝑠</m:t>
                                  </m:r>
                                </m:sub>
                              </m:sSub>
                            </m:den>
                          </m:f>
                          <m:r>
                            <m:rPr>
                              <m:nor/>
                            </m:rPr>
                            <a:rPr lang="en-US" sz="2400">
                              <a:effectLst/>
                              <a:latin typeface="Cambria Math" panose="02040503050406030204" pitchFamily="18" charset="0"/>
                              <a:ea typeface="Times New Roman" panose="02020603050405020304" pitchFamily="18" charset="0"/>
                            </a:rPr>
                            <m:t>sinc</m:t>
                          </m:r>
                          <m:d>
                            <m:dPr>
                              <m:ctrlPr>
                                <a:rPr lang="en-US" sz="2400" i="1">
                                  <a:effectLst/>
                                  <a:latin typeface="Cambria Math" panose="02040503050406030204" pitchFamily="18" charset="0"/>
                                  <a:ea typeface="Times New Roman" panose="02020603050405020304" pitchFamily="18" charset="0"/>
                                </a:rPr>
                              </m:ctrlPr>
                            </m:dPr>
                            <m:e>
                              <m:f>
                                <m:fPr>
                                  <m:ctrlPr>
                                    <a:rPr lang="en-US" sz="2400" i="1">
                                      <a:effectLst/>
                                      <a:latin typeface="Cambria Math" panose="02040503050406030204" pitchFamily="18" charset="0"/>
                                      <a:ea typeface="Times New Roman" panose="02020603050405020304" pitchFamily="18" charset="0"/>
                                    </a:rPr>
                                  </m:ctrlPr>
                                </m:fPr>
                                <m:num>
                                  <m:r>
                                    <a:rPr lang="en-US" sz="2400" b="0" i="1" smtClean="0">
                                      <a:effectLst/>
                                      <a:latin typeface="Cambria Math" panose="02040503050406030204" pitchFamily="18" charset="0"/>
                                      <a:ea typeface="Times New Roman" panose="02020603050405020304" pitchFamily="18" charset="0"/>
                                    </a:rPr>
                                    <m:t>𝑘</m:t>
                                  </m:r>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𝜔</m:t>
                                      </m:r>
                                    </m:e>
                                    <m:sub>
                                      <m:r>
                                        <a:rPr lang="en-US" sz="2400" i="1">
                                          <a:effectLst/>
                                          <a:latin typeface="Cambria Math" panose="02040503050406030204" pitchFamily="18" charset="0"/>
                                          <a:ea typeface="Times New Roman" panose="02020603050405020304" pitchFamily="18" charset="0"/>
                                        </a:rPr>
                                        <m:t>𝑠</m:t>
                                      </m:r>
                                    </m:sub>
                                  </m:sSub>
                                  <m:r>
                                    <a:rPr lang="en-US" sz="2400" i="1">
                                      <a:effectLst/>
                                      <a:latin typeface="Cambria Math" panose="02040503050406030204" pitchFamily="18" charset="0"/>
                                      <a:ea typeface="Times New Roman" panose="02020603050405020304" pitchFamily="18" charset="0"/>
                                    </a:rPr>
                                    <m:t>𝜏</m:t>
                                  </m:r>
                                </m:num>
                                <m:den>
                                  <m:r>
                                    <a:rPr lang="en-US" sz="2400" i="1">
                                      <a:effectLst/>
                                      <a:latin typeface="Cambria Math" panose="02040503050406030204" pitchFamily="18" charset="0"/>
                                      <a:ea typeface="Times New Roman" panose="02020603050405020304" pitchFamily="18" charset="0"/>
                                    </a:rPr>
                                    <m:t>2</m:t>
                                  </m:r>
                                  <m:r>
                                    <a:rPr lang="en-US" sz="2400" i="1" smtClean="0">
                                      <a:effectLst/>
                                      <a:latin typeface="Cambria Math" panose="02040503050406030204" pitchFamily="18" charset="0"/>
                                      <a:ea typeface="Cambria Math" panose="02040503050406030204" pitchFamily="18" charset="0"/>
                                    </a:rPr>
                                    <m:t>𝜋</m:t>
                                  </m:r>
                                </m:den>
                              </m:f>
                            </m:e>
                          </m:d>
                          <m:r>
                            <a:rPr lang="en-US" sz="2400" i="1">
                              <a:effectLst/>
                              <a:latin typeface="Cambria Math" panose="02040503050406030204" pitchFamily="18" charset="0"/>
                              <a:ea typeface="Times New Roman" panose="02020603050405020304" pitchFamily="18" charset="0"/>
                            </a:rPr>
                            <m:t>𝛿</m:t>
                          </m:r>
                          <m:d>
                            <m:dPr>
                              <m:ctrlPr>
                                <a:rPr lang="en-US" sz="24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rPr>
                                <m:t>𝜔</m:t>
                              </m:r>
                              <m:r>
                                <a:rPr lang="en-US" sz="2400" i="1">
                                  <a:effectLst/>
                                  <a:latin typeface="Cambria Math" panose="02040503050406030204" pitchFamily="18" charset="0"/>
                                  <a:ea typeface="Times New Roman" panose="02020603050405020304" pitchFamily="18" charset="0"/>
                                </a:rPr>
                                <m:t>−</m:t>
                              </m:r>
                              <m:r>
                                <a:rPr lang="en-US" sz="2400" b="0" i="1" smtClean="0">
                                  <a:effectLst/>
                                  <a:latin typeface="Cambria Math" panose="02040503050406030204" pitchFamily="18" charset="0"/>
                                  <a:ea typeface="Times New Roman" panose="02020603050405020304" pitchFamily="18" charset="0"/>
                                </a:rPr>
                                <m:t>𝑘</m:t>
                              </m:r>
                              <m:sSub>
                                <m:sSubPr>
                                  <m:ctrlPr>
                                    <a:rPr lang="en-US" sz="2400" i="1" smtClean="0">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𝜔</m:t>
                                  </m:r>
                                </m:e>
                                <m:sub>
                                  <m:r>
                                    <a:rPr lang="en-US" sz="2400" i="1">
                                      <a:effectLst/>
                                      <a:latin typeface="Cambria Math" panose="02040503050406030204" pitchFamily="18" charset="0"/>
                                      <a:ea typeface="Times New Roman" panose="02020603050405020304" pitchFamily="18" charset="0"/>
                                    </a:rPr>
                                    <m:t>𝑠</m:t>
                                  </m:r>
                                </m:sub>
                              </m:sSub>
                            </m:e>
                          </m:d>
                        </m:e>
                      </m:nary>
                    </m:oMath>
                  </m:oMathPara>
                </a14:m>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42" name="Text Box 9"/>
              <p:cNvSpPr txBox="1">
                <a:spLocks noRot="1" noChangeAspect="1" noMove="1" noResize="1" noEditPoints="1" noAdjustHandles="1" noChangeArrowheads="1" noChangeShapeType="1" noTextEdit="1"/>
              </p:cNvSpPr>
              <p:nvPr/>
            </p:nvSpPr>
            <p:spPr>
              <a:xfrm>
                <a:off x="415501" y="5345545"/>
                <a:ext cx="5565422" cy="1256665"/>
              </a:xfrm>
              <a:prstGeom prst="rect">
                <a:avLst/>
              </a:prstGeom>
              <a:blipFill>
                <a:blip r:embed="rId4"/>
                <a:stretch>
                  <a:fillRect r="-3505"/>
                </a:stretch>
              </a:blipFill>
              <a:ln w="6350">
                <a:noFill/>
              </a:ln>
              <a:effectLst/>
            </p:spPr>
            <p:txBody>
              <a:bodyPr/>
              <a:lstStyle/>
              <a:p>
                <a:r>
                  <a:rPr lang="en-US">
                    <a:noFill/>
                  </a:rPr>
                  <a:t> </a:t>
                </a:r>
              </a:p>
            </p:txBody>
          </p:sp>
        </mc:Fallback>
      </mc:AlternateContent>
      <p:grpSp>
        <p:nvGrpSpPr>
          <p:cNvPr id="6" name="Group 5"/>
          <p:cNvGrpSpPr/>
          <p:nvPr/>
        </p:nvGrpSpPr>
        <p:grpSpPr>
          <a:xfrm>
            <a:off x="7022772" y="5172068"/>
            <a:ext cx="4331028" cy="1563403"/>
            <a:chOff x="6776970" y="4693298"/>
            <a:chExt cx="4331028" cy="1563403"/>
          </a:xfrm>
        </p:grpSpPr>
        <p:pic>
          <p:nvPicPr>
            <p:cNvPr id="4" name="Picture 3"/>
            <p:cNvPicPr>
              <a:picLocks noChangeAspect="1"/>
            </p:cNvPicPr>
            <p:nvPr/>
          </p:nvPicPr>
          <p:blipFill>
            <a:blip r:embed="rId5"/>
            <a:stretch>
              <a:fillRect/>
            </a:stretch>
          </p:blipFill>
          <p:spPr>
            <a:xfrm>
              <a:off x="6776970" y="4693298"/>
              <a:ext cx="4331028" cy="1344963"/>
            </a:xfrm>
            <a:prstGeom prst="rect">
              <a:avLst/>
            </a:prstGeom>
          </p:spPr>
        </p:pic>
        <p:sp>
          <p:nvSpPr>
            <p:cNvPr id="11" name="Text Box 3"/>
            <p:cNvSpPr txBox="1">
              <a:spLocks noChangeArrowheads="1"/>
            </p:cNvSpPr>
            <p:nvPr/>
          </p:nvSpPr>
          <p:spPr bwMode="auto">
            <a:xfrm>
              <a:off x="9364500" y="5838206"/>
              <a:ext cx="591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n-US" sz="2000" dirty="0">
                  <a:latin typeface="Times New Roman" panose="02020603050405020304" pitchFamily="18" charset="0"/>
                  <a:cs typeface="Times New Roman" panose="02020603050405020304" pitchFamily="18" charset="0"/>
                  <a:sym typeface="Symbol" panose="05050102010706020507" pitchFamily="18" charset="2"/>
                </a:rPr>
                <a:t>ω</a:t>
              </a:r>
              <a:r>
                <a:rPr lang="en-US" altLang="en-US" sz="2000" baseline="-25000" dirty="0">
                  <a:latin typeface="Times New Roman" panose="02020603050405020304" pitchFamily="18" charset="0"/>
                  <a:cs typeface="Times New Roman" panose="02020603050405020304" pitchFamily="18" charset="0"/>
                  <a:sym typeface="Symbol" panose="05050102010706020507" pitchFamily="18" charset="2"/>
                </a:rPr>
                <a:t>s</a:t>
              </a:r>
            </a:p>
          </p:txBody>
        </p:sp>
        <p:sp>
          <p:nvSpPr>
            <p:cNvPr id="43" name="Text Box 3"/>
            <p:cNvSpPr txBox="1">
              <a:spLocks noChangeArrowheads="1"/>
            </p:cNvSpPr>
            <p:nvPr/>
          </p:nvSpPr>
          <p:spPr bwMode="auto">
            <a:xfrm>
              <a:off x="10058076" y="5856591"/>
              <a:ext cx="591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sym typeface="Symbol" panose="05050102010706020507" pitchFamily="18" charset="2"/>
                </a:rPr>
                <a:t>2</a:t>
              </a:r>
              <a:r>
                <a:rPr lang="el-GR" altLang="en-US" sz="2000" dirty="0">
                  <a:latin typeface="Times New Roman" panose="02020603050405020304" pitchFamily="18" charset="0"/>
                  <a:cs typeface="Times New Roman" panose="02020603050405020304" pitchFamily="18" charset="0"/>
                  <a:sym typeface="Symbol" panose="05050102010706020507" pitchFamily="18" charset="2"/>
                </a:rPr>
                <a:t>ω</a:t>
              </a:r>
              <a:r>
                <a:rPr lang="en-US" altLang="en-US" sz="2000" baseline="-25000" dirty="0">
                  <a:latin typeface="Times New Roman" panose="02020603050405020304" pitchFamily="18" charset="0"/>
                  <a:cs typeface="Times New Roman" panose="02020603050405020304" pitchFamily="18" charset="0"/>
                  <a:sym typeface="Symbol" panose="05050102010706020507" pitchFamily="18" charset="2"/>
                </a:rPr>
                <a:t>s</a:t>
              </a:r>
            </a:p>
          </p:txBody>
        </p:sp>
        <p:sp>
          <p:nvSpPr>
            <p:cNvPr id="44" name="Text Box 3"/>
            <p:cNvSpPr txBox="1">
              <a:spLocks noChangeArrowheads="1"/>
            </p:cNvSpPr>
            <p:nvPr/>
          </p:nvSpPr>
          <p:spPr bwMode="auto">
            <a:xfrm>
              <a:off x="7977190" y="5838206"/>
              <a:ext cx="591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sym typeface="Symbol" panose="05050102010706020507" pitchFamily="18" charset="2"/>
                </a:rPr>
                <a:t>-</a:t>
              </a:r>
              <a:r>
                <a:rPr lang="el-GR" altLang="en-US" sz="2000" dirty="0">
                  <a:latin typeface="Times New Roman" panose="02020603050405020304" pitchFamily="18" charset="0"/>
                  <a:cs typeface="Times New Roman" panose="02020603050405020304" pitchFamily="18" charset="0"/>
                  <a:sym typeface="Symbol" panose="05050102010706020507" pitchFamily="18" charset="2"/>
                </a:rPr>
                <a:t>ω</a:t>
              </a:r>
              <a:r>
                <a:rPr lang="en-US" altLang="en-US" sz="2000" baseline="-25000" dirty="0">
                  <a:latin typeface="Times New Roman" panose="02020603050405020304" pitchFamily="18" charset="0"/>
                  <a:cs typeface="Times New Roman" panose="02020603050405020304" pitchFamily="18" charset="0"/>
                  <a:sym typeface="Symbol" panose="05050102010706020507" pitchFamily="18" charset="2"/>
                </a:rPr>
                <a:t>s</a:t>
              </a:r>
            </a:p>
          </p:txBody>
        </p:sp>
        <p:sp>
          <p:nvSpPr>
            <p:cNvPr id="45" name="Text Box 3"/>
            <p:cNvSpPr txBox="1">
              <a:spLocks noChangeArrowheads="1"/>
            </p:cNvSpPr>
            <p:nvPr/>
          </p:nvSpPr>
          <p:spPr bwMode="auto">
            <a:xfrm>
              <a:off x="7181144" y="5838206"/>
              <a:ext cx="693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sym typeface="Symbol" panose="05050102010706020507" pitchFamily="18" charset="2"/>
                </a:rPr>
                <a:t>-2</a:t>
              </a:r>
              <a:r>
                <a:rPr lang="el-GR" altLang="en-US" sz="2000" dirty="0">
                  <a:latin typeface="Times New Roman" panose="02020603050405020304" pitchFamily="18" charset="0"/>
                  <a:cs typeface="Times New Roman" panose="02020603050405020304" pitchFamily="18" charset="0"/>
                  <a:sym typeface="Symbol" panose="05050102010706020507" pitchFamily="18" charset="2"/>
                </a:rPr>
                <a:t>ω</a:t>
              </a:r>
              <a:r>
                <a:rPr lang="en-US" altLang="en-US" sz="2000" baseline="-25000" dirty="0">
                  <a:latin typeface="Times New Roman" panose="02020603050405020304" pitchFamily="18" charset="0"/>
                  <a:cs typeface="Times New Roman" panose="02020603050405020304" pitchFamily="18" charset="0"/>
                  <a:sym typeface="Symbol" panose="05050102010706020507" pitchFamily="18" charset="2"/>
                </a:rPr>
                <a:t>s</a:t>
              </a:r>
            </a:p>
          </p:txBody>
        </p:sp>
      </p:grpSp>
      <p:sp>
        <p:nvSpPr>
          <p:cNvPr id="13" name="TextBox 12"/>
          <p:cNvSpPr txBox="1"/>
          <p:nvPr/>
        </p:nvSpPr>
        <p:spPr>
          <a:xfrm>
            <a:off x="2587842" y="4671164"/>
            <a:ext cx="463588" cy="461665"/>
          </a:xfrm>
          <a:prstGeom prst="rect">
            <a:avLst/>
          </a:prstGeom>
          <a:noFill/>
        </p:spPr>
        <p:txBody>
          <a:bodyPr wrap="none" rtlCol="0">
            <a:spAutoFit/>
          </a:bodyPr>
          <a:lstStyle/>
          <a:p>
            <a:r>
              <a:rPr lang="en-US" sz="2400" i="1" dirty="0" err="1">
                <a:latin typeface="Times New Roman" panose="02020603050405020304" pitchFamily="18" charset="0"/>
                <a:cs typeface="Times New Roman" panose="02020603050405020304" pitchFamily="18" charset="0"/>
              </a:rPr>
              <a:t>X</a:t>
            </a:r>
            <a:r>
              <a:rPr lang="en-US" sz="2400" i="1" baseline="-25000" dirty="0" err="1">
                <a:latin typeface="Times New Roman" panose="02020603050405020304" pitchFamily="18" charset="0"/>
                <a:cs typeface="Times New Roman" panose="02020603050405020304" pitchFamily="18" charset="0"/>
              </a:rPr>
              <a:t>k</a:t>
            </a:r>
            <a:endParaRPr lang="en-US" sz="2400"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8431804" y="1131088"/>
                <a:ext cx="922496" cy="410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ea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rPr>
                            <m:t>𝑒</m:t>
                          </m:r>
                        </m:e>
                        <m:sup>
                          <m:r>
                            <a:rPr lang="en-US" sz="2000" i="1">
                              <a:latin typeface="Cambria Math" panose="02040503050406030204" pitchFamily="18" charset="0"/>
                              <a:ea typeface="Times New Roman" panose="02020603050405020304" pitchFamily="18" charset="0"/>
                            </a:rPr>
                            <m:t>𝑗</m:t>
                          </m:r>
                          <m:r>
                            <a:rPr lang="en-US" sz="2000" b="0" i="1" smtClean="0">
                              <a:latin typeface="Cambria Math" panose="02040503050406030204" pitchFamily="18" charset="0"/>
                              <a:ea typeface="Times New Roman" panose="02020603050405020304" pitchFamily="18" charset="0"/>
                            </a:rPr>
                            <m:t>𝑘</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𝜔</m:t>
                              </m:r>
                            </m:e>
                            <m:sub>
                              <m:r>
                                <a:rPr lang="en-US" sz="2000" i="1">
                                  <a:latin typeface="Cambria Math" panose="02040503050406030204" pitchFamily="18" charset="0"/>
                                  <a:ea typeface="Times New Roman" panose="02020603050405020304" pitchFamily="18" charset="0"/>
                                </a:rPr>
                                <m:t>𝑠</m:t>
                              </m:r>
                            </m:sub>
                          </m:sSub>
                          <m:r>
                            <a:rPr lang="en-US" sz="2000" i="1">
                              <a:latin typeface="Cambria Math" panose="02040503050406030204" pitchFamily="18" charset="0"/>
                              <a:ea typeface="Times New Roman" panose="02020603050405020304" pitchFamily="18" charset="0"/>
                            </a:rPr>
                            <m:t>𝑡</m:t>
                          </m:r>
                        </m:sup>
                      </m:sSup>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8431804" y="1131088"/>
                <a:ext cx="922496" cy="410112"/>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a:cxnSpLocks/>
          </p:cNvCxnSpPr>
          <p:nvPr/>
        </p:nvCxnSpPr>
        <p:spPr>
          <a:xfrm>
            <a:off x="9377265" y="1375874"/>
            <a:ext cx="876849"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10300044" y="1117641"/>
                <a:ext cx="18263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Times New Roman" panose="02020603050405020304" pitchFamily="18" charset="0"/>
                        </a:rPr>
                        <m:t>2</m:t>
                      </m:r>
                      <m:r>
                        <a:rPr lang="en-US" sz="2000" b="0" i="1" smtClean="0">
                          <a:latin typeface="Cambria Math" panose="02040503050406030204" pitchFamily="18" charset="0"/>
                          <a:ea typeface="Cambria Math" panose="02040503050406030204" pitchFamily="18" charset="0"/>
                        </a:rPr>
                        <m:t>𝜋</m:t>
                      </m:r>
                      <m:r>
                        <a:rPr lang="en-US" sz="2000" i="1">
                          <a:latin typeface="Cambria Math" panose="02040503050406030204" pitchFamily="18" charset="0"/>
                          <a:ea typeface="Times New Roman" panose="02020603050405020304" pitchFamily="18" charset="0"/>
                        </a:rPr>
                        <m:t>𝛿</m:t>
                      </m:r>
                      <m:d>
                        <m:dPr>
                          <m:ctrlPr>
                            <a:rPr lang="en-US" sz="2000" i="1">
                              <a:latin typeface="Cambria Math" panose="02040503050406030204" pitchFamily="18" charset="0"/>
                              <a:ea typeface="Times New Roman" panose="02020603050405020304" pitchFamily="18" charset="0"/>
                            </a:rPr>
                          </m:ctrlPr>
                        </m:dPr>
                        <m:e>
                          <m:r>
                            <a:rPr lang="en-US" sz="2000" i="1">
                              <a:latin typeface="Cambria Math" panose="02040503050406030204" pitchFamily="18" charset="0"/>
                              <a:ea typeface="Times New Roman" panose="02020603050405020304" pitchFamily="18" charset="0"/>
                            </a:rPr>
                            <m:t>𝜔</m:t>
                          </m:r>
                          <m:r>
                            <a:rPr lang="en-US" sz="2000" i="1">
                              <a:latin typeface="Cambria Math" panose="02040503050406030204" pitchFamily="18" charset="0"/>
                              <a:ea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rPr>
                            <m:t>𝑘</m:t>
                          </m:r>
                          <m:sSub>
                            <m:sSubPr>
                              <m:ctrlPr>
                                <a:rPr lang="en-US" sz="2000" i="1" smtClean="0">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𝜔</m:t>
                              </m:r>
                            </m:e>
                            <m:sub>
                              <m:r>
                                <a:rPr lang="en-US" sz="2000" i="1">
                                  <a:latin typeface="Cambria Math" panose="02040503050406030204" pitchFamily="18" charset="0"/>
                                  <a:ea typeface="Times New Roman" panose="02020603050405020304" pitchFamily="18" charset="0"/>
                                </a:rPr>
                                <m:t>𝑠</m:t>
                              </m:r>
                            </m:sub>
                          </m:sSub>
                        </m:e>
                      </m:d>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0300044" y="1117641"/>
                <a:ext cx="1826397" cy="400110"/>
              </a:xfrm>
              <a:prstGeom prst="rect">
                <a:avLst/>
              </a:prstGeom>
              <a:blipFill>
                <a:blip r:embed="rId7"/>
                <a:stretch>
                  <a:fillRect/>
                </a:stretch>
              </a:blipFill>
            </p:spPr>
            <p:txBody>
              <a:bodyPr/>
              <a:lstStyle/>
              <a:p>
                <a:r>
                  <a:rPr lang="en-US">
                    <a:noFill/>
                  </a:rPr>
                  <a:t> </a:t>
                </a:r>
              </a:p>
            </p:txBody>
          </p:sp>
        </mc:Fallback>
      </mc:AlternateContent>
      <p:sp>
        <p:nvSpPr>
          <p:cNvPr id="19" name="Rectangle 18"/>
          <p:cNvSpPr/>
          <p:nvPr/>
        </p:nvSpPr>
        <p:spPr>
          <a:xfrm>
            <a:off x="9601653" y="1017871"/>
            <a:ext cx="428072" cy="338554"/>
          </a:xfrm>
          <a:prstGeom prst="rect">
            <a:avLst/>
          </a:prstGeom>
        </p:spPr>
        <p:txBody>
          <a:bodyPr wrap="square">
            <a:spAutoFit/>
          </a:bodyPr>
          <a:lstStyle/>
          <a:p>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FT</a:t>
            </a:r>
            <a:endParaRPr lang="en-US" sz="1600" dirty="0"/>
          </a:p>
        </p:txBody>
      </p:sp>
      <p:sp>
        <p:nvSpPr>
          <p:cNvPr id="21" name="TextBox 20"/>
          <p:cNvSpPr txBox="1"/>
          <p:nvPr/>
        </p:nvSpPr>
        <p:spPr>
          <a:xfrm>
            <a:off x="2615487" y="6373536"/>
            <a:ext cx="463588" cy="461665"/>
          </a:xfrm>
          <a:prstGeom prst="rect">
            <a:avLst/>
          </a:prstGeom>
          <a:noFill/>
        </p:spPr>
        <p:txBody>
          <a:bodyPr wrap="none" rtlCol="0">
            <a:spAutoFit/>
          </a:bodyPr>
          <a:lstStyle/>
          <a:p>
            <a:r>
              <a:rPr lang="en-US" sz="2400" i="1" dirty="0" err="1">
                <a:latin typeface="Times New Roman" panose="02020603050405020304" pitchFamily="18" charset="0"/>
                <a:cs typeface="Times New Roman" panose="02020603050405020304" pitchFamily="18" charset="0"/>
              </a:rPr>
              <a:t>P</a:t>
            </a:r>
            <a:r>
              <a:rPr lang="en-US" sz="2400" i="1" baseline="-25000" dirty="0" err="1">
                <a:latin typeface="Times New Roman" panose="02020603050405020304" pitchFamily="18" charset="0"/>
                <a:cs typeface="Times New Roman" panose="02020603050405020304" pitchFamily="18" charset="0"/>
              </a:rPr>
              <a:t>k</a:t>
            </a:r>
            <a:endParaRPr lang="en-US" sz="2400" i="1" baseline="-25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7160246-021E-4C61-8458-A7034A813326}"/>
              </a:ext>
            </a:extLst>
          </p:cNvPr>
          <p:cNvPicPr>
            <a:picLocks noChangeAspect="1"/>
          </p:cNvPicPr>
          <p:nvPr/>
        </p:nvPicPr>
        <p:blipFill>
          <a:blip r:embed="rId8"/>
          <a:stretch>
            <a:fillRect/>
          </a:stretch>
        </p:blipFill>
        <p:spPr>
          <a:xfrm>
            <a:off x="3655813" y="1746329"/>
            <a:ext cx="1771650" cy="115252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EB4F6E2-87FB-46AC-886A-00503FC6D1DA}"/>
                  </a:ext>
                </a:extLst>
              </p:cNvPr>
              <p:cNvSpPr txBox="1"/>
              <p:nvPr/>
            </p:nvSpPr>
            <p:spPr>
              <a:xfrm>
                <a:off x="538352" y="1891420"/>
                <a:ext cx="2893741"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ea typeface="Cambria Math" panose="02040503050406030204" pitchFamily="18" charset="0"/>
                            </a:rPr>
                            <m:t>𝛿</m:t>
                          </m:r>
                        </m:e>
                      </m:acc>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m:t>
                          </m:r>
                        </m:sub>
                        <m:sup>
                          <m:r>
                            <a:rPr lang="en-US" sz="2400" i="1">
                              <a:latin typeface="Cambria Math" panose="02040503050406030204" pitchFamily="18" charset="0"/>
                              <a:ea typeface="Cambria Math" panose="02040503050406030204" pitchFamily="18" charset="0"/>
                            </a:rPr>
                            <m:t>∞</m:t>
                          </m:r>
                        </m:sup>
                        <m:e>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m:t>
                                  </m:r>
                                </m:sub>
                              </m:sSub>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𝑗𝑘</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𝜔</m:t>
                                  </m:r>
                                </m:e>
                                <m:sub>
                                  <m:r>
                                    <a:rPr lang="en-US" sz="2400" i="1">
                                      <a:latin typeface="Cambria Math" panose="02040503050406030204" pitchFamily="18" charset="0"/>
                                      <a:ea typeface="Cambria Math" panose="02040503050406030204" pitchFamily="18" charset="0"/>
                                    </a:rPr>
                                    <m:t>𝑠</m:t>
                                  </m:r>
                                </m:sub>
                              </m:sSub>
                              <m:r>
                                <a:rPr lang="en-US" sz="2400" i="1">
                                  <a:latin typeface="Cambria Math" panose="02040503050406030204" pitchFamily="18" charset="0"/>
                                </a:rPr>
                                <m:t>𝑡</m:t>
                              </m:r>
                            </m:sup>
                          </m:sSup>
                        </m:e>
                      </m:nary>
                    </m:oMath>
                  </m:oMathPara>
                </a14:m>
                <a:endParaRPr lang="en-US" sz="2400" dirty="0"/>
              </a:p>
            </p:txBody>
          </p:sp>
        </mc:Choice>
        <mc:Fallback xmlns="">
          <p:sp>
            <p:nvSpPr>
              <p:cNvPr id="22" name="TextBox 21">
                <a:extLst>
                  <a:ext uri="{FF2B5EF4-FFF2-40B4-BE49-F238E27FC236}">
                    <a16:creationId xmlns:a16="http://schemas.microsoft.com/office/drawing/2014/main" id="{3EB4F6E2-87FB-46AC-886A-00503FC6D1DA}"/>
                  </a:ext>
                </a:extLst>
              </p:cNvPr>
              <p:cNvSpPr txBox="1">
                <a:spLocks noRot="1" noChangeAspect="1" noMove="1" noResize="1" noEditPoints="1" noAdjustHandles="1" noChangeArrowheads="1" noChangeShapeType="1" noTextEdit="1"/>
              </p:cNvSpPr>
              <p:nvPr/>
            </p:nvSpPr>
            <p:spPr>
              <a:xfrm>
                <a:off x="538352" y="1891420"/>
                <a:ext cx="2893741" cy="1007007"/>
              </a:xfrm>
              <a:prstGeom prst="rect">
                <a:avLst/>
              </a:prstGeom>
              <a:blipFill>
                <a:blip r:embed="rId9"/>
                <a:stretch>
                  <a:fillRect/>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74AA8547-5B23-432A-8933-FA48B2F69669}"/>
              </a:ext>
            </a:extLst>
          </p:cNvPr>
          <p:cNvSpPr/>
          <p:nvPr/>
        </p:nvSpPr>
        <p:spPr>
          <a:xfrm>
            <a:off x="112814" y="1126952"/>
            <a:ext cx="3886227" cy="620619"/>
          </a:xfrm>
          <a:prstGeom prst="rect">
            <a:avLst/>
          </a:prstGeom>
        </p:spPr>
        <p:txBody>
          <a:bodyPr wrap="square">
            <a:spAutoFit/>
          </a:bodyPr>
          <a:lstStyle/>
          <a:p>
            <a:pPr>
              <a:lnSpc>
                <a:spcPct val="150000"/>
              </a:lnSpc>
            </a:pPr>
            <a:r>
              <a:rPr lang="en-US" altLang="en-US" sz="2600" dirty="0">
                <a:solidFill>
                  <a:srgbClr val="0000FF"/>
                </a:solidFill>
                <a:latin typeface="Times New Roman" panose="02020603050405020304" pitchFamily="18" charset="0"/>
                <a:cs typeface="Times New Roman" panose="02020603050405020304" pitchFamily="18" charset="0"/>
              </a:rPr>
              <a:t>Ideal sampling impulses</a:t>
            </a:r>
            <a:endParaRPr lang="en-US" altLang="en-US" sz="26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4C27682-6E0C-4C89-ADBE-BF143A91509F}"/>
              </a:ext>
            </a:extLst>
          </p:cNvPr>
          <p:cNvSpPr/>
          <p:nvPr/>
        </p:nvSpPr>
        <p:spPr>
          <a:xfrm>
            <a:off x="34210" y="2932741"/>
            <a:ext cx="4311055" cy="620619"/>
          </a:xfrm>
          <a:prstGeom prst="rect">
            <a:avLst/>
          </a:prstGeom>
        </p:spPr>
        <p:txBody>
          <a:bodyPr wrap="square">
            <a:spAutoFit/>
          </a:bodyPr>
          <a:lstStyle/>
          <a:p>
            <a:pPr>
              <a:lnSpc>
                <a:spcPct val="150000"/>
              </a:lnSpc>
            </a:pPr>
            <a:r>
              <a:rPr lang="en-US" altLang="en-US" sz="2600" dirty="0">
                <a:solidFill>
                  <a:srgbClr val="0000FF"/>
                </a:solidFill>
                <a:latin typeface="Times New Roman" panose="02020603050405020304" pitchFamily="18" charset="0"/>
                <a:cs typeface="Times New Roman" panose="02020603050405020304" pitchFamily="18" charset="0"/>
              </a:rPr>
              <a:t>Practical sampling pulses</a:t>
            </a:r>
            <a:endParaRPr lang="en-US" altLang="en-US" sz="2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B3E5B3-1734-4278-A8AD-1FADF2FF227F}"/>
                  </a:ext>
                </a:extLst>
              </p:cNvPr>
              <p:cNvSpPr txBox="1"/>
              <p:nvPr/>
            </p:nvSpPr>
            <p:spPr>
              <a:xfrm>
                <a:off x="5684765" y="1874220"/>
                <a:ext cx="3814186"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ea typeface="Cambria Math" panose="02040503050406030204" pitchFamily="18" charset="0"/>
                            </a:rPr>
                            <m:t>𝛿</m:t>
                          </m:r>
                        </m:e>
                      </m:acc>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𝜔</m:t>
                          </m:r>
                        </m:e>
                      </m:d>
                      <m:r>
                        <a:rPr lang="en-US" sz="2400" b="0" i="1" smtClean="0">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m:t>
                          </m:r>
                        </m:sub>
                        <m:sup>
                          <m:r>
                            <a:rPr lang="en-US" sz="2400" i="1">
                              <a:latin typeface="Cambria Math" panose="02040503050406030204" pitchFamily="18" charset="0"/>
                              <a:ea typeface="Cambria Math" panose="02040503050406030204" pitchFamily="18" charset="0"/>
                            </a:rPr>
                            <m:t>∞</m:t>
                          </m:r>
                        </m:sup>
                        <m:e>
                          <m:f>
                            <m:fPr>
                              <m:ctrlPr>
                                <a:rPr lang="en-US" sz="2400" i="1">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num>
                            <m:den>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m:t>
                                  </m:r>
                                </m:sub>
                              </m:sSub>
                            </m:den>
                          </m:f>
                          <m:r>
                            <a:rPr lang="en-US" sz="2400" i="1">
                              <a:latin typeface="Cambria Math" panose="02040503050406030204" pitchFamily="18" charset="0"/>
                              <a:ea typeface="Times New Roman" panose="02020603050405020304" pitchFamily="18" charset="0"/>
                            </a:rPr>
                            <m:t>𝛿</m:t>
                          </m:r>
                          <m:d>
                            <m:dPr>
                              <m:ctrlPr>
                                <a:rPr lang="en-US" sz="2400" i="1">
                                  <a:latin typeface="Cambria Math" panose="02040503050406030204" pitchFamily="18" charset="0"/>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𝜔</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𝑘</m:t>
                              </m:r>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𝜔</m:t>
                                  </m:r>
                                </m:e>
                                <m:sub>
                                  <m:r>
                                    <a:rPr lang="en-US" sz="2400" i="1">
                                      <a:latin typeface="Cambria Math" panose="02040503050406030204" pitchFamily="18" charset="0"/>
                                      <a:ea typeface="Times New Roman" panose="02020603050405020304" pitchFamily="18" charset="0"/>
                                    </a:rPr>
                                    <m:t>𝑠</m:t>
                                  </m:r>
                                </m:sub>
                              </m:sSub>
                            </m:e>
                          </m:d>
                        </m:e>
                      </m:nary>
                    </m:oMath>
                  </m:oMathPara>
                </a14:m>
                <a:endParaRPr lang="en-US" sz="2400" dirty="0"/>
              </a:p>
            </p:txBody>
          </p:sp>
        </mc:Choice>
        <mc:Fallback xmlns="">
          <p:sp>
            <p:nvSpPr>
              <p:cNvPr id="25" name="TextBox 24">
                <a:extLst>
                  <a:ext uri="{FF2B5EF4-FFF2-40B4-BE49-F238E27FC236}">
                    <a16:creationId xmlns:a16="http://schemas.microsoft.com/office/drawing/2014/main" id="{47B3E5B3-1734-4278-A8AD-1FADF2FF227F}"/>
                  </a:ext>
                </a:extLst>
              </p:cNvPr>
              <p:cNvSpPr txBox="1">
                <a:spLocks noRot="1" noChangeAspect="1" noMove="1" noResize="1" noEditPoints="1" noAdjustHandles="1" noChangeArrowheads="1" noChangeShapeType="1" noTextEdit="1"/>
              </p:cNvSpPr>
              <p:nvPr/>
            </p:nvSpPr>
            <p:spPr>
              <a:xfrm>
                <a:off x="5684765" y="1874220"/>
                <a:ext cx="3814186" cy="1007007"/>
              </a:xfrm>
              <a:prstGeom prst="rect">
                <a:avLst/>
              </a:prstGeom>
              <a:blipFill>
                <a:blip r:embed="rId10"/>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E594B68-1FA3-4409-9D23-0F3ED0F01EC7}"/>
              </a:ext>
            </a:extLst>
          </p:cNvPr>
          <p:cNvPicPr>
            <a:picLocks noChangeAspect="1"/>
          </p:cNvPicPr>
          <p:nvPr/>
        </p:nvPicPr>
        <p:blipFill>
          <a:blip r:embed="rId11"/>
          <a:stretch>
            <a:fillRect/>
          </a:stretch>
        </p:blipFill>
        <p:spPr>
          <a:xfrm>
            <a:off x="9663093" y="2035444"/>
            <a:ext cx="2444916" cy="666224"/>
          </a:xfrm>
          <a:prstGeom prst="rect">
            <a:avLst/>
          </a:prstGeom>
        </p:spPr>
      </p:pic>
    </p:spTree>
    <p:extLst>
      <p:ext uri="{BB962C8B-B14F-4D97-AF65-F5344CB8AC3E}">
        <p14:creationId xmlns:p14="http://schemas.microsoft.com/office/powerpoint/2010/main" val="70499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Practical Sampling</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 Box 3"/>
              <p:cNvSpPr txBox="1">
                <a:spLocks noChangeArrowheads="1"/>
              </p:cNvSpPr>
              <p:nvPr/>
            </p:nvSpPr>
            <p:spPr bwMode="auto">
              <a:xfrm>
                <a:off x="173847" y="1171780"/>
                <a:ext cx="1176000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2800" dirty="0">
                    <a:latin typeface="Times New Roman" panose="02020603050405020304" pitchFamily="18" charset="0"/>
                    <a:cs typeface="Times New Roman" panose="02020603050405020304" pitchFamily="18" charset="0"/>
                  </a:rPr>
                  <a:t>In practice we sample the signal </a:t>
                </a:r>
                <a:r>
                  <a:rPr lang="en-US" altLang="en-US" sz="2800" i="1" dirty="0">
                    <a:latin typeface="Times New Roman" panose="02020603050405020304" pitchFamily="18" charset="0"/>
                    <a:cs typeface="Times New Roman" panose="02020603050405020304" pitchFamily="18" charset="0"/>
                  </a:rPr>
                  <a:t>x</a:t>
                </a:r>
                <a:r>
                  <a:rPr lang="en-US" altLang="en-US" sz="2800" dirty="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t</a:t>
                </a:r>
                <a:r>
                  <a:rPr lang="en-US" altLang="en-US" sz="2800" dirty="0">
                    <a:latin typeface="Times New Roman" panose="02020603050405020304" pitchFamily="18" charset="0"/>
                    <a:cs typeface="Times New Roman" panose="02020603050405020304" pitchFamily="18" charset="0"/>
                  </a:rPr>
                  <a:t>) by multiplying it by a </a:t>
                </a:r>
                <a:r>
                  <a:rPr lang="en-US" altLang="en-US" sz="2800" i="1" dirty="0">
                    <a:latin typeface="Times New Roman" panose="02020603050405020304" pitchFamily="18" charset="0"/>
                    <a:cs typeface="Times New Roman" panose="02020603050405020304" pitchFamily="18" charset="0"/>
                  </a:rPr>
                  <a:t>T</a:t>
                </a:r>
                <a:r>
                  <a:rPr lang="en-US" altLang="en-US" sz="2800" dirty="0">
                    <a:latin typeface="Times New Roman" panose="02020603050405020304" pitchFamily="18" charset="0"/>
                    <a:cs typeface="Times New Roman" panose="02020603050405020304" pitchFamily="18" charset="0"/>
                  </a:rPr>
                  <a:t>-periodic train </a:t>
                </a:r>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𝑝</m:t>
                        </m:r>
                      </m:e>
                    </m:acc>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oMath>
                </a14:m>
                <a:r>
                  <a:rPr lang="en-US"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sym typeface="Symbol" panose="05050102010706020507" pitchFamily="18" charset="2"/>
                </a:endParaRPr>
              </a:p>
            </p:txBody>
          </p:sp>
        </mc:Choice>
        <mc:Fallback xmlns="">
          <p:sp>
            <p:nvSpPr>
              <p:cNvPr id="11" name="Text Box 3"/>
              <p:cNvSpPr txBox="1">
                <a:spLocks noRot="1" noChangeAspect="1" noMove="1" noResize="1" noEditPoints="1" noAdjustHandles="1" noChangeArrowheads="1" noChangeShapeType="1" noTextEdit="1"/>
              </p:cNvSpPr>
              <p:nvPr/>
            </p:nvSpPr>
            <p:spPr bwMode="auto">
              <a:xfrm>
                <a:off x="173847" y="1171780"/>
                <a:ext cx="11760006" cy="523220"/>
              </a:xfrm>
              <a:prstGeom prst="rect">
                <a:avLst/>
              </a:prstGeom>
              <a:blipFill rotWithShape="0">
                <a:blip r:embed="rId2"/>
                <a:stretch>
                  <a:fillRect l="-1089" t="-11628"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 name="Picture 5" descr="fig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758" y="2730180"/>
            <a:ext cx="5783161" cy="406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4"/>
          <a:stretch>
            <a:fillRect/>
          </a:stretch>
        </p:blipFill>
        <p:spPr>
          <a:xfrm>
            <a:off x="726232" y="3280003"/>
            <a:ext cx="3085480" cy="1060634"/>
          </a:xfrm>
          <a:prstGeom prst="rect">
            <a:avLst/>
          </a:prstGeom>
        </p:spPr>
      </p:pic>
      <p:pic>
        <p:nvPicPr>
          <p:cNvPr id="18" name="Picture 17"/>
          <p:cNvPicPr>
            <a:picLocks noChangeAspect="1"/>
          </p:cNvPicPr>
          <p:nvPr/>
        </p:nvPicPr>
        <p:blipFill>
          <a:blip r:embed="rId5"/>
          <a:stretch>
            <a:fillRect/>
          </a:stretch>
        </p:blipFill>
        <p:spPr>
          <a:xfrm>
            <a:off x="337263" y="4368442"/>
            <a:ext cx="5408104" cy="1107684"/>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496089" y="1840464"/>
                <a:ext cx="3770456" cy="1220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𝑝</m:t>
                          </m:r>
                        </m:e>
                      </m:acc>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𝑡</m:t>
                          </m:r>
                        </m:e>
                      </m:d>
                      <m:r>
                        <a:rPr lang="en-US" sz="2800" b="0" i="1" smtClean="0">
                          <a:latin typeface="Cambria Math" panose="02040503050406030204" pitchFamily="18" charset="0"/>
                          <a:ea typeface="Cambria Math" panose="02040503050406030204" pitchFamily="18" charset="0"/>
                        </a:rPr>
                        <m:t>=</m:t>
                      </m:r>
                      <m:nary>
                        <m:naryPr>
                          <m:chr m:val="∑"/>
                          <m:ctrlPr>
                            <a:rPr lang="en-US" sz="2800" b="0" i="1" smtClean="0">
                              <a:latin typeface="Cambria Math" panose="02040503050406030204" pitchFamily="18" charset="0"/>
                            </a:rPr>
                          </m:ctrlPr>
                        </m:naryPr>
                        <m:sub>
                          <m:r>
                            <a:rPr lang="en-US" sz="2800" b="0" i="1" smtClean="0">
                              <a:latin typeface="Cambria Math" panose="02040503050406030204" pitchFamily="18" charset="0"/>
                            </a:rPr>
                            <m:t>𝑘</m:t>
                          </m:r>
                          <m:r>
                            <a:rPr lang="en-US" sz="2800" b="0" i="1" smtClean="0">
                              <a:latin typeface="Cambria Math" panose="02040503050406030204" pitchFamily="18" charset="0"/>
                            </a:rPr>
                            <m:t>=−∞</m:t>
                          </m:r>
                        </m:sub>
                        <m:sup>
                          <m:r>
                            <a:rPr lang="en-US" sz="2800" b="0" i="1" smtClean="0">
                              <a:latin typeface="Cambria Math" panose="02040503050406030204" pitchFamily="18" charset="0"/>
                            </a:rPr>
                            <m:t>𝑘</m:t>
                          </m:r>
                          <m:r>
                            <a:rPr lang="en-US" sz="2800" b="0" i="1" smtClean="0">
                              <a:latin typeface="Cambria Math" panose="02040503050406030204" pitchFamily="18" charset="0"/>
                            </a:rPr>
                            <m:t>=∞</m:t>
                          </m:r>
                        </m:sup>
                        <m:e>
                          <m:r>
                            <a:rPr lang="en-US" sz="2800" b="0" i="1" smtClean="0">
                              <a:latin typeface="Cambria Math" panose="02040503050406030204" pitchFamily="18" charset="0"/>
                            </a:rPr>
                            <m:t>𝑝</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𝑠</m:t>
                                  </m:r>
                                </m:sub>
                              </m:sSub>
                            </m:e>
                          </m:d>
                        </m:e>
                      </m:nary>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96089" y="1840464"/>
                <a:ext cx="3770456" cy="12202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25334" y="5621590"/>
                <a:ext cx="3980064"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𝑘</m:t>
                          </m:r>
                          <m:r>
                            <a:rPr lang="en-US" sz="2400" b="0" i="1" smtClean="0">
                              <a:latin typeface="Cambria Math" panose="02040503050406030204" pitchFamily="18" charset="0"/>
                            </a:rPr>
                            <m:t>=−∞</m:t>
                          </m:r>
                        </m:sub>
                        <m:sup>
                          <m:r>
                            <a:rPr lang="en-US" sz="2400" b="0" i="1" smtClean="0">
                              <a:latin typeface="Cambria Math" panose="02040503050406030204" pitchFamily="18" charset="0"/>
                            </a:rPr>
                            <m:t>𝑘</m:t>
                          </m:r>
                          <m:r>
                            <a:rPr lang="en-US" sz="2400" b="0" i="1" smtClean="0">
                              <a:latin typeface="Cambria Math" panose="02040503050406030204" pitchFamily="18" charset="0"/>
                            </a:rPr>
                            <m:t>=∞</m:t>
                          </m:r>
                        </m:sup>
                        <m:e>
                          <m:sSub>
                            <m:sSubPr>
                              <m:ctrlPr>
                                <a:rPr lang="en-US" sz="240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𝜔</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e>
                      </m:nary>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25334" y="5621590"/>
                <a:ext cx="3980064" cy="104592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55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Example of Practical Sampling</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2"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776" y="2994673"/>
            <a:ext cx="5468232" cy="38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437568" y="2729701"/>
            <a:ext cx="2311344" cy="406047"/>
          </a:xfrm>
          <a:prstGeom prst="rect">
            <a:avLst/>
          </a:prstGeom>
        </p:spPr>
      </p:pic>
      <p:pic>
        <p:nvPicPr>
          <p:cNvPr id="6" name="Picture 5"/>
          <p:cNvPicPr>
            <a:picLocks noChangeAspect="1"/>
          </p:cNvPicPr>
          <p:nvPr/>
        </p:nvPicPr>
        <p:blipFill>
          <a:blip r:embed="rId4"/>
          <a:stretch>
            <a:fillRect/>
          </a:stretch>
        </p:blipFill>
        <p:spPr>
          <a:xfrm>
            <a:off x="181925" y="3424114"/>
            <a:ext cx="5133975" cy="828675"/>
          </a:xfrm>
          <a:prstGeom prst="rect">
            <a:avLst/>
          </a:prstGeom>
        </p:spPr>
      </p:pic>
      <p:pic>
        <p:nvPicPr>
          <p:cNvPr id="8" name="Picture 7"/>
          <p:cNvPicPr>
            <a:picLocks noChangeAspect="1"/>
          </p:cNvPicPr>
          <p:nvPr/>
        </p:nvPicPr>
        <p:blipFill>
          <a:blip r:embed="rId5"/>
          <a:stretch>
            <a:fillRect/>
          </a:stretch>
        </p:blipFill>
        <p:spPr>
          <a:xfrm>
            <a:off x="181925" y="6126341"/>
            <a:ext cx="1645670" cy="70366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656389" y="5229163"/>
                <a:ext cx="5210594"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𝑘</m:t>
                          </m:r>
                          <m:r>
                            <a:rPr lang="en-US" sz="2400" b="0" i="1" smtClean="0">
                              <a:latin typeface="Cambria Math" panose="02040503050406030204" pitchFamily="18" charset="0"/>
                            </a:rPr>
                            <m:t>=−∞</m:t>
                          </m:r>
                        </m:sub>
                        <m:sup>
                          <m:r>
                            <a:rPr lang="en-US" sz="2400" b="0" i="1" smtClean="0">
                              <a:latin typeface="Cambria Math" panose="02040503050406030204" pitchFamily="18" charset="0"/>
                            </a:rPr>
                            <m:t>𝑘</m:t>
                          </m:r>
                          <m:r>
                            <a:rPr lang="en-US" sz="2400" b="0" i="1" smtClean="0">
                              <a:latin typeface="Cambria Math" panose="02040503050406030204" pitchFamily="18" charset="0"/>
                            </a:rPr>
                            <m:t>=∞</m:t>
                          </m:r>
                        </m:sup>
                        <m:e>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rPr>
                                <m:t>4</m:t>
                              </m:r>
                            </m:den>
                          </m:f>
                          <m:r>
                            <a:rPr lang="en-US" sz="2400" i="1">
                              <a:latin typeface="Cambria Math" panose="02040503050406030204" pitchFamily="18" charset="0"/>
                            </a:rPr>
                            <m:t>𝑠𝑖𝑛𝑐</m:t>
                          </m:r>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/4</m:t>
                              </m:r>
                            </m:e>
                          </m:d>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𝜔</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e>
                      </m:nary>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56389" y="5229163"/>
                <a:ext cx="5210594" cy="104592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1925" y="4364385"/>
                <a:ext cx="4880375"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sub>
                      </m:sSub>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m:t>
                          </m:r>
                        </m:sub>
                        <m:sup>
                          <m:r>
                            <a:rPr lang="en-US" sz="2400" i="1">
                              <a:latin typeface="Cambria Math" panose="02040503050406030204" pitchFamily="18" charset="0"/>
                              <a:ea typeface="Cambria Math" panose="02040503050406030204" pitchFamily="18" charset="0"/>
                            </a:rPr>
                            <m:t>∞</m:t>
                          </m:r>
                        </m:sup>
                        <m:e>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𝑠𝑖𝑛𝑐</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r>
                                <a:rPr lang="en-US" sz="2400" b="0" i="1" smtClean="0">
                                  <a:latin typeface="Cambria Math" panose="02040503050406030204" pitchFamily="18" charset="0"/>
                                </a:rPr>
                                <m:t>/4</m:t>
                              </m:r>
                            </m:e>
                          </m:d>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𝑗𝑘</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𝜔</m:t>
                                  </m:r>
                                </m:e>
                                <m:sub>
                                  <m:r>
                                    <a:rPr lang="en-US" sz="2400" i="1">
                                      <a:latin typeface="Cambria Math" panose="02040503050406030204" pitchFamily="18" charset="0"/>
                                      <a:ea typeface="Cambria Math" panose="02040503050406030204" pitchFamily="18" charset="0"/>
                                    </a:rPr>
                                    <m:t>𝑠</m:t>
                                  </m:r>
                                </m:sub>
                              </m:sSub>
                              <m:r>
                                <a:rPr lang="en-US" sz="2400" i="1">
                                  <a:latin typeface="Cambria Math" panose="02040503050406030204" pitchFamily="18" charset="0"/>
                                </a:rPr>
                                <m:t>𝑡</m:t>
                              </m:r>
                            </m:sup>
                          </m:sSup>
                        </m:e>
                      </m:nary>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1925" y="4364385"/>
                <a:ext cx="4880375" cy="1007007"/>
              </a:xfrm>
              <a:prstGeom prst="rect">
                <a:avLst/>
              </a:prstGeom>
              <a:blipFill>
                <a:blip r:embed="rId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9"/>
          <a:stretch>
            <a:fillRect/>
          </a:stretch>
        </p:blipFill>
        <p:spPr>
          <a:xfrm>
            <a:off x="45377" y="1047395"/>
            <a:ext cx="12072991" cy="1333404"/>
          </a:xfrm>
          <a:prstGeom prst="rect">
            <a:avLst/>
          </a:prstGeom>
        </p:spPr>
      </p:pic>
      <p:pic>
        <p:nvPicPr>
          <p:cNvPr id="3" name="Picture 2">
            <a:extLst>
              <a:ext uri="{FF2B5EF4-FFF2-40B4-BE49-F238E27FC236}">
                <a16:creationId xmlns:a16="http://schemas.microsoft.com/office/drawing/2014/main" id="{C41906B7-0B94-4098-B3CF-185BA092FD7D}"/>
              </a:ext>
            </a:extLst>
          </p:cNvPr>
          <p:cNvPicPr>
            <a:picLocks noChangeAspect="1"/>
          </p:cNvPicPr>
          <p:nvPr/>
        </p:nvPicPr>
        <p:blipFill>
          <a:blip r:embed="rId10"/>
          <a:stretch>
            <a:fillRect/>
          </a:stretch>
        </p:blipFill>
        <p:spPr>
          <a:xfrm>
            <a:off x="9380843" y="2272846"/>
            <a:ext cx="2737525" cy="387751"/>
          </a:xfrm>
          <a:prstGeom prst="rect">
            <a:avLst/>
          </a:prstGeom>
        </p:spPr>
      </p:pic>
    </p:spTree>
    <p:extLst>
      <p:ext uri="{BB962C8B-B14F-4D97-AF65-F5344CB8AC3E}">
        <p14:creationId xmlns:p14="http://schemas.microsoft.com/office/powerpoint/2010/main" val="126695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err="1">
                <a:solidFill>
                  <a:srgbClr val="0000FF"/>
                </a:solidFill>
              </a:rPr>
              <a:t>Matlab</a:t>
            </a:r>
            <a:r>
              <a:rPr lang="en-US" dirty="0">
                <a:solidFill>
                  <a:srgbClr val="0000FF"/>
                </a:solidFill>
              </a:rPr>
              <a:t> Example for Signal Reconstruction </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0" y="1129247"/>
            <a:ext cx="12192000" cy="1744337"/>
          </a:xfrm>
          <a:prstGeom prst="rect">
            <a:avLst/>
          </a:prstGeom>
        </p:spPr>
      </p:pic>
      <p:sp>
        <p:nvSpPr>
          <p:cNvPr id="4" name="TextBox 3"/>
          <p:cNvSpPr txBox="1"/>
          <p:nvPr/>
        </p:nvSpPr>
        <p:spPr>
          <a:xfrm>
            <a:off x="111339" y="3004456"/>
            <a:ext cx="10508005" cy="3416320"/>
          </a:xfrm>
          <a:prstGeom prst="rect">
            <a:avLst/>
          </a:prstGeom>
          <a:noFill/>
        </p:spPr>
        <p:txBody>
          <a:bodyPr wrap="none" rtlCol="0">
            <a:spAutoFit/>
          </a:bodyPr>
          <a:lstStyle/>
          <a:p>
            <a:r>
              <a:rPr lang="fr-FR" sz="2400" b="0" i="0" u="none" strike="noStrike" baseline="0" dirty="0">
                <a:solidFill>
                  <a:srgbClr val="000000"/>
                </a:solidFill>
                <a:latin typeface="Courier New" panose="02070309020205020404" pitchFamily="49" charset="0"/>
              </a:rPr>
              <a:t>x = @(t) cos(pi*t/2); </a:t>
            </a:r>
          </a:p>
          <a:p>
            <a:r>
              <a:rPr lang="fr-FR" sz="2400" b="0" i="0" u="none" strike="noStrike" baseline="0" dirty="0">
                <a:solidFill>
                  <a:srgbClr val="000000"/>
                </a:solidFill>
                <a:latin typeface="Courier New" panose="02070309020205020404" pitchFamily="49" charset="0"/>
              </a:rPr>
              <a:t>t = </a:t>
            </a:r>
            <a:r>
              <a:rPr lang="fr-FR" sz="2400" b="0" i="0" u="none" strike="noStrike" baseline="0" dirty="0" err="1">
                <a:solidFill>
                  <a:srgbClr val="000000"/>
                </a:solidFill>
                <a:latin typeface="Courier New" panose="02070309020205020404" pitchFamily="49" charset="0"/>
              </a:rPr>
              <a:t>linspace</a:t>
            </a:r>
            <a:r>
              <a:rPr lang="fr-FR" sz="2400" b="0" i="0" u="none" strike="noStrike" baseline="0" dirty="0">
                <a:solidFill>
                  <a:srgbClr val="000000"/>
                </a:solidFill>
                <a:latin typeface="Courier New" panose="02070309020205020404" pitchFamily="49" charset="0"/>
              </a:rPr>
              <a:t>(-2,2,501); </a:t>
            </a:r>
          </a:p>
          <a:p>
            <a:r>
              <a:rPr lang="fr-FR" sz="2400" b="0" i="0" u="none" strike="noStrike" baseline="0" dirty="0" err="1">
                <a:solidFill>
                  <a:srgbClr val="000000"/>
                </a:solidFill>
                <a:latin typeface="Courier New" panose="02070309020205020404" pitchFamily="49" charset="0"/>
              </a:rPr>
              <a:t>xhatN</a:t>
            </a:r>
            <a:r>
              <a:rPr lang="fr-FR" sz="2400" b="0" i="0" u="none" strike="noStrike" baseline="0" dirty="0">
                <a:solidFill>
                  <a:srgbClr val="000000"/>
                </a:solidFill>
                <a:latin typeface="Courier New" panose="02070309020205020404" pitchFamily="49" charset="0"/>
              </a:rPr>
              <a:t> = 0; T = 1;</a:t>
            </a:r>
          </a:p>
          <a:p>
            <a:r>
              <a:rPr lang="en-US" sz="2400" b="0" i="0" u="none" strike="noStrike" baseline="0" dirty="0">
                <a:solidFill>
                  <a:srgbClr val="0000FF"/>
                </a:solidFill>
                <a:latin typeface="Courier New" panose="02070309020205020404" pitchFamily="49" charset="0"/>
              </a:rPr>
              <a:t>for</a:t>
            </a:r>
            <a:r>
              <a:rPr lang="en-US" sz="2400" b="0" i="0" u="none" strike="noStrike" baseline="0" dirty="0">
                <a:solidFill>
                  <a:srgbClr val="000000"/>
                </a:solidFill>
                <a:latin typeface="Courier New" panose="02070309020205020404" pitchFamily="49" charset="0"/>
              </a:rPr>
              <a:t> n = -2:2,</a:t>
            </a:r>
          </a:p>
          <a:p>
            <a:r>
              <a:rPr lang="en-US" sz="2400" b="0" i="0" u="none" strike="noStrike" baseline="0" dirty="0" err="1">
                <a:solidFill>
                  <a:srgbClr val="000000"/>
                </a:solidFill>
                <a:latin typeface="Courier New" panose="02070309020205020404" pitchFamily="49" charset="0"/>
              </a:rPr>
              <a:t>xhatN</a:t>
            </a:r>
            <a:r>
              <a:rPr lang="en-US" sz="2400" b="0" i="0" u="none" strike="noStrike" baseline="0" dirty="0">
                <a:solidFill>
                  <a:srgbClr val="000000"/>
                </a:solidFill>
                <a:latin typeface="Courier New" panose="02070309020205020404" pitchFamily="49" charset="0"/>
              </a:rPr>
              <a:t> = </a:t>
            </a:r>
            <a:r>
              <a:rPr lang="en-US" sz="2400" b="0" i="0" u="none" strike="noStrike" baseline="0" dirty="0" err="1">
                <a:solidFill>
                  <a:srgbClr val="000000"/>
                </a:solidFill>
                <a:latin typeface="Courier New" panose="02070309020205020404" pitchFamily="49" charset="0"/>
              </a:rPr>
              <a:t>xhatN</a:t>
            </a:r>
            <a:r>
              <a:rPr lang="en-US" sz="2400" b="0" i="0" u="none" strike="noStrike" baseline="0" dirty="0">
                <a:solidFill>
                  <a:srgbClr val="000000"/>
                </a:solidFill>
                <a:latin typeface="Courier New" panose="02070309020205020404" pitchFamily="49" charset="0"/>
              </a:rPr>
              <a:t> + x(n*T)*</a:t>
            </a:r>
            <a:r>
              <a:rPr lang="en-US" sz="2400" b="0" i="0" u="none" strike="noStrike" baseline="0" dirty="0" err="1">
                <a:solidFill>
                  <a:srgbClr val="000000"/>
                </a:solidFill>
                <a:latin typeface="Courier New" panose="02070309020205020404" pitchFamily="49" charset="0"/>
              </a:rPr>
              <a:t>sinc</a:t>
            </a:r>
            <a:r>
              <a:rPr lang="en-US" sz="2400" b="0" i="0" u="none" strike="noStrike" baseline="0" dirty="0">
                <a:solidFill>
                  <a:srgbClr val="000000"/>
                </a:solidFill>
                <a:latin typeface="Courier New" panose="02070309020205020404" pitchFamily="49" charset="0"/>
              </a:rPr>
              <a:t>((t-n*T)/T);</a:t>
            </a:r>
          </a:p>
          <a:p>
            <a:r>
              <a:rPr lang="en-US" sz="2400" b="0" i="0" u="none" strike="noStrike" baseline="0" dirty="0">
                <a:solidFill>
                  <a:srgbClr val="0000FF"/>
                </a:solidFill>
                <a:latin typeface="Courier New" panose="02070309020205020404" pitchFamily="49" charset="0"/>
              </a:rPr>
              <a:t>End</a:t>
            </a:r>
          </a:p>
          <a:p>
            <a:r>
              <a:rPr lang="en-US" sz="2400" b="0" i="0" u="none" strike="noStrike" baseline="0" dirty="0">
                <a:solidFill>
                  <a:srgbClr val="000000"/>
                </a:solidFill>
                <a:latin typeface="Courier New" panose="02070309020205020404" pitchFamily="49" charset="0"/>
              </a:rPr>
              <a:t>plot(</a:t>
            </a:r>
            <a:r>
              <a:rPr lang="en-US" sz="2400" b="0" i="0" u="none" strike="noStrike" baseline="0" dirty="0" err="1">
                <a:solidFill>
                  <a:srgbClr val="000000"/>
                </a:solidFill>
                <a:latin typeface="Courier New" panose="02070309020205020404" pitchFamily="49" charset="0"/>
              </a:rPr>
              <a:t>t,xhatN</a:t>
            </a:r>
            <a:r>
              <a:rPr lang="en-US" sz="2400" b="0" i="0" u="none" strike="noStrike" baseline="0" dirty="0">
                <a:solidFill>
                  <a:srgbClr val="000000"/>
                </a:solidFill>
                <a:latin typeface="Courier New" panose="02070309020205020404" pitchFamily="49" charset="0"/>
              </a:rPr>
              <a:t>);</a:t>
            </a:r>
          </a:p>
          <a:p>
            <a:endParaRPr lang="en-US" sz="2400" b="0" i="0" u="none" strike="noStrike" baseline="0" dirty="0">
              <a:solidFill>
                <a:srgbClr val="000000"/>
              </a:solidFill>
              <a:latin typeface="Courier New" panose="02070309020205020404" pitchFamily="49" charset="0"/>
            </a:endParaRPr>
          </a:p>
          <a:p>
            <a:r>
              <a:rPr lang="en-US" sz="2400" b="0" i="0" u="none" strike="noStrike" baseline="0" dirty="0" err="1">
                <a:solidFill>
                  <a:srgbClr val="000000"/>
                </a:solidFill>
                <a:latin typeface="Courier New" panose="02070309020205020404" pitchFamily="49" charset="0"/>
              </a:rPr>
              <a:t>dt</a:t>
            </a:r>
            <a:r>
              <a:rPr lang="en-US" sz="2400" b="0" i="0" u="none" strike="noStrike" baseline="0" dirty="0">
                <a:solidFill>
                  <a:srgbClr val="000000"/>
                </a:solidFill>
                <a:latin typeface="Courier New" panose="02070309020205020404" pitchFamily="49" charset="0"/>
              </a:rPr>
              <a:t> = t(2)-t(1); </a:t>
            </a:r>
            <a:r>
              <a:rPr lang="en-US" sz="2400" b="0" i="0" u="none" strike="noStrike" baseline="0" dirty="0" err="1">
                <a:solidFill>
                  <a:srgbClr val="000000"/>
                </a:solidFill>
                <a:latin typeface="Courier New" panose="02070309020205020404" pitchFamily="49" charset="0"/>
              </a:rPr>
              <a:t>RMSerror</a:t>
            </a:r>
            <a:r>
              <a:rPr lang="en-US" sz="2400" b="0" i="0" u="none" strike="noStrike" baseline="0" dirty="0">
                <a:solidFill>
                  <a:srgbClr val="000000"/>
                </a:solidFill>
                <a:latin typeface="Courier New" panose="02070309020205020404" pitchFamily="49" charset="0"/>
              </a:rPr>
              <a:t> = </a:t>
            </a:r>
            <a:r>
              <a:rPr lang="en-US" sz="2400" b="0" i="0" u="none" strike="noStrike" baseline="0" dirty="0" err="1">
                <a:solidFill>
                  <a:srgbClr val="000000"/>
                </a:solidFill>
                <a:latin typeface="Courier New" panose="02070309020205020404" pitchFamily="49" charset="0"/>
              </a:rPr>
              <a:t>sqrt</a:t>
            </a:r>
            <a:r>
              <a:rPr lang="en-US" sz="2400" b="0" i="0" u="none" strike="noStrike" baseline="0" dirty="0">
                <a:solidFill>
                  <a:srgbClr val="000000"/>
                </a:solidFill>
                <a:latin typeface="Courier New" panose="02070309020205020404" pitchFamily="49" charset="0"/>
              </a:rPr>
              <a:t>(sum((</a:t>
            </a:r>
            <a:r>
              <a:rPr lang="en-US" sz="2400" b="0" i="0" u="none" strike="noStrike" baseline="0" dirty="0" err="1">
                <a:solidFill>
                  <a:srgbClr val="000000"/>
                </a:solidFill>
                <a:latin typeface="Courier New" panose="02070309020205020404" pitchFamily="49" charset="0"/>
              </a:rPr>
              <a:t>xhatN</a:t>
            </a:r>
            <a:r>
              <a:rPr lang="en-US" sz="2400" b="0" i="0" u="none" strike="noStrike" baseline="0" dirty="0">
                <a:solidFill>
                  <a:srgbClr val="000000"/>
                </a:solidFill>
                <a:latin typeface="Courier New" panose="02070309020205020404" pitchFamily="49" charset="0"/>
              </a:rPr>
              <a:t>-x(t)).^2)*</a:t>
            </a:r>
            <a:r>
              <a:rPr lang="en-US" sz="2400" b="0" i="0" u="none" strike="noStrike" baseline="0" dirty="0" err="1">
                <a:solidFill>
                  <a:srgbClr val="000000"/>
                </a:solidFill>
                <a:latin typeface="Courier New" panose="02070309020205020404" pitchFamily="49" charset="0"/>
              </a:rPr>
              <a:t>dt</a:t>
            </a:r>
            <a:r>
              <a:rPr lang="en-US" sz="2400" b="0" i="0" u="none" strike="noStrike" baseline="0" dirty="0">
                <a:solidFill>
                  <a:srgbClr val="000000"/>
                </a:solidFill>
                <a:latin typeface="Courier New" panose="02070309020205020404" pitchFamily="49" charset="0"/>
              </a:rPr>
              <a:t>)</a:t>
            </a:r>
          </a:p>
        </p:txBody>
      </p:sp>
      <p:sp>
        <p:nvSpPr>
          <p:cNvPr id="6" name="Rectangle 5"/>
          <p:cNvSpPr/>
          <p:nvPr/>
        </p:nvSpPr>
        <p:spPr>
          <a:xfrm>
            <a:off x="614331" y="6287302"/>
            <a:ext cx="3265638" cy="461665"/>
          </a:xfrm>
          <a:prstGeom prst="rect">
            <a:avLst/>
          </a:prstGeom>
        </p:spPr>
        <p:txBody>
          <a:bodyPr wrap="none">
            <a:spAutoFit/>
          </a:bodyPr>
          <a:lstStyle/>
          <a:p>
            <a:r>
              <a:rPr lang="en-US" sz="2400" dirty="0" err="1">
                <a:solidFill>
                  <a:srgbClr val="0000FF"/>
                </a:solidFill>
                <a:latin typeface="Times New Roman" panose="02020603050405020304" pitchFamily="18" charset="0"/>
                <a:cs typeface="Times New Roman" panose="02020603050405020304" pitchFamily="18" charset="0"/>
              </a:rPr>
              <a:t>Ans</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RMSerror</a:t>
            </a:r>
            <a:r>
              <a:rPr lang="en-US" sz="2400" dirty="0">
                <a:solidFill>
                  <a:srgbClr val="FF0000"/>
                </a:solidFill>
                <a:latin typeface="Times New Roman" panose="02020603050405020304" pitchFamily="18" charset="0"/>
                <a:cs typeface="Times New Roman" panose="02020603050405020304" pitchFamily="18" charset="0"/>
              </a:rPr>
              <a:t> = 0.0030</a:t>
            </a:r>
          </a:p>
        </p:txBody>
      </p:sp>
      <p:pic>
        <p:nvPicPr>
          <p:cNvPr id="8" name="Picture 7"/>
          <p:cNvPicPr>
            <a:picLocks noChangeAspect="1"/>
          </p:cNvPicPr>
          <p:nvPr/>
        </p:nvPicPr>
        <p:blipFill>
          <a:blip r:embed="rId3"/>
          <a:stretch>
            <a:fillRect/>
          </a:stretch>
        </p:blipFill>
        <p:spPr>
          <a:xfrm>
            <a:off x="7993990" y="2967133"/>
            <a:ext cx="4144927" cy="2816255"/>
          </a:xfrm>
          <a:prstGeom prst="rect">
            <a:avLst/>
          </a:prstGeom>
        </p:spPr>
      </p:pic>
    </p:spTree>
    <p:extLst>
      <p:ext uri="{BB962C8B-B14F-4D97-AF65-F5344CB8AC3E}">
        <p14:creationId xmlns:p14="http://schemas.microsoft.com/office/powerpoint/2010/main" val="3826631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ED2953C69E884498768265A22A63A6" ma:contentTypeVersion="14" ma:contentTypeDescription="Create a new document." ma:contentTypeScope="" ma:versionID="b0536187d9b11d1c7145fdbf71c36ce7">
  <xsd:schema xmlns:xsd="http://www.w3.org/2001/XMLSchema" xmlns:xs="http://www.w3.org/2001/XMLSchema" xmlns:p="http://schemas.microsoft.com/office/2006/metadata/properties" xmlns:ns3="002299bc-939e-4921-8f2e-f7756a5dfbc0" xmlns:ns4="4bb4a5f5-7932-486e-ac9c-1c0c9c6373e7" targetNamespace="http://schemas.microsoft.com/office/2006/metadata/properties" ma:root="true" ma:fieldsID="c741af1665d4a46a3c0e8873929f683d" ns3:_="" ns4:_="">
    <xsd:import namespace="002299bc-939e-4921-8f2e-f7756a5dfbc0"/>
    <xsd:import namespace="4bb4a5f5-7932-486e-ac9c-1c0c9c6373e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299bc-939e-4921-8f2e-f7756a5df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b4a5f5-7932-486e-ac9c-1c0c9c6373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B15C5C-AE57-4AAD-8E91-7C4DBBB36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2299bc-939e-4921-8f2e-f7756a5dfbc0"/>
    <ds:schemaRef ds:uri="4bb4a5f5-7932-486e-ac9c-1c0c9c637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5AE79E-9439-4DF9-944A-13F26CF83D76}">
  <ds:schemaRefs>
    <ds:schemaRef ds:uri="http://schemas.microsoft.com/sharepoint/v3/contenttype/forms"/>
  </ds:schemaRefs>
</ds:datastoreItem>
</file>

<file path=customXml/itemProps3.xml><?xml version="1.0" encoding="utf-8"?>
<ds:datastoreItem xmlns:ds="http://schemas.openxmlformats.org/officeDocument/2006/customXml" ds:itemID="{4158893F-B9CF-44EB-A1C1-3DCFBDA49364}">
  <ds:schemaRefs>
    <ds:schemaRef ds:uri="http://purl.org/dc/dcmitype/"/>
    <ds:schemaRef ds:uri="002299bc-939e-4921-8f2e-f7756a5dfbc0"/>
    <ds:schemaRef ds:uri="http://schemas.microsoft.com/office/2006/documentManagement/types"/>
    <ds:schemaRef ds:uri="http://purl.org/dc/terms/"/>
    <ds:schemaRef ds:uri="http://purl.org/dc/elements/1.1/"/>
    <ds:schemaRef ds:uri="http://www.w3.org/XML/1998/namespace"/>
    <ds:schemaRef ds:uri="4bb4a5f5-7932-486e-ac9c-1c0c9c6373e7"/>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6004</TotalTime>
  <Words>2044</Words>
  <Application>Microsoft Office PowerPoint</Application>
  <PresentationFormat>Widescreen</PresentationFormat>
  <Paragraphs>251</Paragraphs>
  <Slides>41</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Courier New</vt:lpstr>
      <vt:lpstr>Times New Roman</vt:lpstr>
      <vt:lpstr>Office Theme</vt:lpstr>
      <vt:lpstr>Sampling: The Bridge from Continuous to Discrete</vt:lpstr>
      <vt:lpstr>Outline</vt:lpstr>
      <vt:lpstr>3.1 &amp; 3.2 Sampling and Signal Reconstruction</vt:lpstr>
      <vt:lpstr>Sampling Theorem</vt:lpstr>
      <vt:lpstr>Ideal Signal Reconstruction from Samples</vt:lpstr>
      <vt:lpstr>Review of Pulse Train</vt:lpstr>
      <vt:lpstr>Practical Sampling</vt:lpstr>
      <vt:lpstr>Example of Practical Sampling</vt:lpstr>
      <vt:lpstr>Matlab Example for Signal Reconstruction </vt:lpstr>
      <vt:lpstr>Practical Interpolation</vt:lpstr>
      <vt:lpstr>3.3 Practical Difficulties in Sampling</vt:lpstr>
      <vt:lpstr>Practical Difficulty in Sampling and Reconstruction</vt:lpstr>
      <vt:lpstr>Aliasing in Sinusoids</vt:lpstr>
      <vt:lpstr>Practical Difficulty in Sampling and Reconstruction</vt:lpstr>
      <vt:lpstr>Multiple Aliasing</vt:lpstr>
      <vt:lpstr>3.4 Sampling of Bandpass Signals</vt:lpstr>
      <vt:lpstr>Sampling of Bandpass Signals</vt:lpstr>
      <vt:lpstr>PowerPoint Presentation</vt:lpstr>
      <vt:lpstr>3.5 Spectral Sampling Theorem Skip section 3.5: will be covered in DFT</vt:lpstr>
      <vt:lpstr>The Spectral Sampling Theorem</vt:lpstr>
      <vt:lpstr>Reconstructing x(t) from Spectral Samples</vt:lpstr>
      <vt:lpstr>3.6 Analog to Digital Conversion</vt:lpstr>
      <vt:lpstr>3.6 Analog to Digital Conversion (ADC)</vt:lpstr>
      <vt:lpstr>3.6 Analog to Digital Conversion</vt:lpstr>
      <vt:lpstr>3.6 Analog to Digital Conversion</vt:lpstr>
      <vt:lpstr>3.6 Analog to Digital Conversion</vt:lpstr>
      <vt:lpstr>Digitizing Voice and Audio</vt:lpstr>
      <vt:lpstr>PowerPoint Presentation</vt:lpstr>
      <vt:lpstr>PowerPoint Presentation</vt:lpstr>
      <vt:lpstr>PowerPoint Presentation</vt:lpstr>
      <vt:lpstr>Example</vt:lpstr>
      <vt:lpstr>PowerPoint Presentation</vt:lpstr>
      <vt:lpstr>PowerPoint Presentation</vt:lpstr>
      <vt:lpstr>Nonlinear Quantization</vt:lpstr>
      <vt:lpstr>Nonlinear Quantization</vt:lpstr>
      <vt:lpstr>Analog-to-Digital Converter Implementation</vt:lpstr>
      <vt:lpstr>3.7 Digital to Analog Conversion</vt:lpstr>
      <vt:lpstr>Digital-to-Analog Conversion</vt:lpstr>
      <vt:lpstr>Source of Distortion in Signal Reconstruction</vt:lpstr>
      <vt:lpstr>Source of Distortion in Signal Reconstruction</vt:lpstr>
      <vt:lpstr>Example 3.11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The Bridge from Continuous to Discrete</dc:title>
  <dc:creator>Mohamed Bingabr</dc:creator>
  <cp:lastModifiedBy>Mohamed Bingabr</cp:lastModifiedBy>
  <cp:revision>216</cp:revision>
  <cp:lastPrinted>2021-08-30T19:23:34Z</cp:lastPrinted>
  <dcterms:created xsi:type="dcterms:W3CDTF">2018-07-28T01:22:20Z</dcterms:created>
  <dcterms:modified xsi:type="dcterms:W3CDTF">2024-08-29T21:29:57Z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0x010100CEED2953C69E884498768265A22A63A6</vt:lpwstr>
  </property>
</Properties>
</file>