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306" r:id="rId6"/>
    <p:sldId id="258" r:id="rId7"/>
    <p:sldId id="307" r:id="rId8"/>
    <p:sldId id="259" r:id="rId9"/>
    <p:sldId id="260" r:id="rId10"/>
    <p:sldId id="261" r:id="rId11"/>
    <p:sldId id="305" r:id="rId12"/>
    <p:sldId id="262" r:id="rId13"/>
    <p:sldId id="300" r:id="rId14"/>
    <p:sldId id="263" r:id="rId15"/>
    <p:sldId id="264" r:id="rId16"/>
    <p:sldId id="265" r:id="rId17"/>
    <p:sldId id="271" r:id="rId18"/>
    <p:sldId id="273" r:id="rId19"/>
    <p:sldId id="266" r:id="rId20"/>
    <p:sldId id="267" r:id="rId21"/>
    <p:sldId id="308" r:id="rId22"/>
    <p:sldId id="309" r:id="rId23"/>
    <p:sldId id="301" r:id="rId24"/>
    <p:sldId id="274" r:id="rId25"/>
    <p:sldId id="275" r:id="rId26"/>
    <p:sldId id="276" r:id="rId27"/>
    <p:sldId id="278" r:id="rId28"/>
    <p:sldId id="279" r:id="rId29"/>
    <p:sldId id="280" r:id="rId30"/>
    <p:sldId id="302" r:id="rId31"/>
    <p:sldId id="281" r:id="rId32"/>
    <p:sldId id="282" r:id="rId33"/>
    <p:sldId id="283" r:id="rId34"/>
    <p:sldId id="284" r:id="rId35"/>
    <p:sldId id="285" r:id="rId36"/>
    <p:sldId id="286" r:id="rId37"/>
    <p:sldId id="287" r:id="rId38"/>
    <p:sldId id="288" r:id="rId39"/>
    <p:sldId id="289" r:id="rId40"/>
    <p:sldId id="290" r:id="rId41"/>
    <p:sldId id="303" r:id="rId42"/>
    <p:sldId id="291" r:id="rId43"/>
    <p:sldId id="293" r:id="rId44"/>
    <p:sldId id="294" r:id="rId45"/>
    <p:sldId id="299" r:id="rId46"/>
    <p:sldId id="295" r:id="rId47"/>
    <p:sldId id="304" r:id="rId48"/>
    <p:sldId id="296" r:id="rId49"/>
    <p:sldId id="297" r:id="rId50"/>
    <p:sldId id="2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FF"/>
    <a:srgbClr val="AFFFEC"/>
    <a:srgbClr val="05CFD9"/>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34089B-0E8D-4C47-91C3-B53DD5A21649}" v="7" dt="2022-09-18T21:24:35.1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p:scale>
          <a:sx n="92" d="100"/>
          <a:sy n="92" d="100"/>
        </p:scale>
        <p:origin x="54"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hamed Bingabr" userId="00864009-1172-4536-93d5-4dbe32f81f3e" providerId="ADAL" clId="{A6F6F2DF-9F3D-416C-A3B8-6FC6F5A9024E}"/>
    <pc:docChg chg="undo custSel modSld">
      <pc:chgData name="Mohamed Bingabr" userId="00864009-1172-4536-93d5-4dbe32f81f3e" providerId="ADAL" clId="{A6F6F2DF-9F3D-416C-A3B8-6FC6F5A9024E}" dt="2022-02-14T23:25:27.660" v="32" actId="1036"/>
      <pc:docMkLst>
        <pc:docMk/>
      </pc:docMkLst>
      <pc:sldChg chg="delSp modSp">
        <pc:chgData name="Mohamed Bingabr" userId="00864009-1172-4536-93d5-4dbe32f81f3e" providerId="ADAL" clId="{A6F6F2DF-9F3D-416C-A3B8-6FC6F5A9024E}" dt="2022-02-14T23:24:30.432" v="1" actId="1076"/>
        <pc:sldMkLst>
          <pc:docMk/>
          <pc:sldMk cId="4275116654" sldId="275"/>
        </pc:sldMkLst>
        <pc:spChg chg="del">
          <ac:chgData name="Mohamed Bingabr" userId="00864009-1172-4536-93d5-4dbe32f81f3e" providerId="ADAL" clId="{A6F6F2DF-9F3D-416C-A3B8-6FC6F5A9024E}" dt="2022-02-14T23:24:23.234" v="0" actId="478"/>
          <ac:spMkLst>
            <pc:docMk/>
            <pc:sldMk cId="4275116654" sldId="275"/>
            <ac:spMk id="7" creationId="{00000000-0000-0000-0000-000000000000}"/>
          </ac:spMkLst>
        </pc:spChg>
        <pc:spChg chg="del">
          <ac:chgData name="Mohamed Bingabr" userId="00864009-1172-4536-93d5-4dbe32f81f3e" providerId="ADAL" clId="{A6F6F2DF-9F3D-416C-A3B8-6FC6F5A9024E}" dt="2022-02-14T23:24:23.234" v="0" actId="478"/>
          <ac:spMkLst>
            <pc:docMk/>
            <pc:sldMk cId="4275116654" sldId="275"/>
            <ac:spMk id="8" creationId="{00000000-0000-0000-0000-000000000000}"/>
          </ac:spMkLst>
        </pc:spChg>
        <pc:spChg chg="mod">
          <ac:chgData name="Mohamed Bingabr" userId="00864009-1172-4536-93d5-4dbe32f81f3e" providerId="ADAL" clId="{A6F6F2DF-9F3D-416C-A3B8-6FC6F5A9024E}" dt="2022-02-14T23:24:30.432" v="1" actId="1076"/>
          <ac:spMkLst>
            <pc:docMk/>
            <pc:sldMk cId="4275116654" sldId="275"/>
            <ac:spMk id="9" creationId="{00000000-0000-0000-0000-000000000000}"/>
          </ac:spMkLst>
        </pc:spChg>
        <pc:spChg chg="mod">
          <ac:chgData name="Mohamed Bingabr" userId="00864009-1172-4536-93d5-4dbe32f81f3e" providerId="ADAL" clId="{A6F6F2DF-9F3D-416C-A3B8-6FC6F5A9024E}" dt="2022-02-14T23:24:30.432" v="1" actId="1076"/>
          <ac:spMkLst>
            <pc:docMk/>
            <pc:sldMk cId="4275116654" sldId="275"/>
            <ac:spMk id="10" creationId="{00000000-0000-0000-0000-000000000000}"/>
          </ac:spMkLst>
        </pc:spChg>
        <pc:spChg chg="del">
          <ac:chgData name="Mohamed Bingabr" userId="00864009-1172-4536-93d5-4dbe32f81f3e" providerId="ADAL" clId="{A6F6F2DF-9F3D-416C-A3B8-6FC6F5A9024E}" dt="2022-02-14T23:24:23.234" v="0" actId="478"/>
          <ac:spMkLst>
            <pc:docMk/>
            <pc:sldMk cId="4275116654" sldId="275"/>
            <ac:spMk id="11" creationId="{00000000-0000-0000-0000-000000000000}"/>
          </ac:spMkLst>
        </pc:spChg>
        <pc:picChg chg="del">
          <ac:chgData name="Mohamed Bingabr" userId="00864009-1172-4536-93d5-4dbe32f81f3e" providerId="ADAL" clId="{A6F6F2DF-9F3D-416C-A3B8-6FC6F5A9024E}" dt="2022-02-14T23:24:23.234" v="0" actId="478"/>
          <ac:picMkLst>
            <pc:docMk/>
            <pc:sldMk cId="4275116654" sldId="275"/>
            <ac:picMk id="2" creationId="{00000000-0000-0000-0000-000000000000}"/>
          </ac:picMkLst>
        </pc:picChg>
        <pc:picChg chg="mod">
          <ac:chgData name="Mohamed Bingabr" userId="00864009-1172-4536-93d5-4dbe32f81f3e" providerId="ADAL" clId="{A6F6F2DF-9F3D-416C-A3B8-6FC6F5A9024E}" dt="2022-02-14T23:24:30.432" v="1" actId="1076"/>
          <ac:picMkLst>
            <pc:docMk/>
            <pc:sldMk cId="4275116654" sldId="275"/>
            <ac:picMk id="6" creationId="{00000000-0000-0000-0000-000000000000}"/>
          </ac:picMkLst>
        </pc:picChg>
      </pc:sldChg>
      <pc:sldChg chg="addSp delSp modSp">
        <pc:chgData name="Mohamed Bingabr" userId="00864009-1172-4536-93d5-4dbe32f81f3e" providerId="ADAL" clId="{A6F6F2DF-9F3D-416C-A3B8-6FC6F5A9024E}" dt="2022-02-14T23:25:27.660" v="32" actId="1036"/>
        <pc:sldMkLst>
          <pc:docMk/>
          <pc:sldMk cId="3549153779" sldId="276"/>
        </pc:sldMkLst>
        <pc:spChg chg="add del">
          <ac:chgData name="Mohamed Bingabr" userId="00864009-1172-4536-93d5-4dbe32f81f3e" providerId="ADAL" clId="{A6F6F2DF-9F3D-416C-A3B8-6FC6F5A9024E}" dt="2022-02-14T23:25:01.956" v="4" actId="478"/>
          <ac:spMkLst>
            <pc:docMk/>
            <pc:sldMk cId="3549153779" sldId="276"/>
            <ac:spMk id="6" creationId="{097FE127-D171-4580-85FB-EBD64C2D0C69}"/>
          </ac:spMkLst>
        </pc:spChg>
        <pc:spChg chg="add del">
          <ac:chgData name="Mohamed Bingabr" userId="00864009-1172-4536-93d5-4dbe32f81f3e" providerId="ADAL" clId="{A6F6F2DF-9F3D-416C-A3B8-6FC6F5A9024E}" dt="2022-02-14T23:25:01.956" v="4" actId="478"/>
          <ac:spMkLst>
            <pc:docMk/>
            <pc:sldMk cId="3549153779" sldId="276"/>
            <ac:spMk id="7" creationId="{00000000-0000-0000-0000-000000000000}"/>
          </ac:spMkLst>
        </pc:spChg>
        <pc:spChg chg="add del">
          <ac:chgData name="Mohamed Bingabr" userId="00864009-1172-4536-93d5-4dbe32f81f3e" providerId="ADAL" clId="{A6F6F2DF-9F3D-416C-A3B8-6FC6F5A9024E}" dt="2022-02-14T23:25:01.956" v="4" actId="478"/>
          <ac:spMkLst>
            <pc:docMk/>
            <pc:sldMk cId="3549153779" sldId="276"/>
            <ac:spMk id="8" creationId="{00000000-0000-0000-0000-000000000000}"/>
          </ac:spMkLst>
        </pc:spChg>
        <pc:spChg chg="mod">
          <ac:chgData name="Mohamed Bingabr" userId="00864009-1172-4536-93d5-4dbe32f81f3e" providerId="ADAL" clId="{A6F6F2DF-9F3D-416C-A3B8-6FC6F5A9024E}" dt="2022-02-14T23:25:27.660" v="32" actId="1036"/>
          <ac:spMkLst>
            <pc:docMk/>
            <pc:sldMk cId="3549153779" sldId="276"/>
            <ac:spMk id="9" creationId="{00000000-0000-0000-0000-000000000000}"/>
          </ac:spMkLst>
        </pc:spChg>
        <pc:spChg chg="mod">
          <ac:chgData name="Mohamed Bingabr" userId="00864009-1172-4536-93d5-4dbe32f81f3e" providerId="ADAL" clId="{A6F6F2DF-9F3D-416C-A3B8-6FC6F5A9024E}" dt="2022-02-14T23:25:27.660" v="32" actId="1036"/>
          <ac:spMkLst>
            <pc:docMk/>
            <pc:sldMk cId="3549153779" sldId="276"/>
            <ac:spMk id="10" creationId="{00000000-0000-0000-0000-000000000000}"/>
          </ac:spMkLst>
        </pc:spChg>
        <pc:spChg chg="add del">
          <ac:chgData name="Mohamed Bingabr" userId="00864009-1172-4536-93d5-4dbe32f81f3e" providerId="ADAL" clId="{A6F6F2DF-9F3D-416C-A3B8-6FC6F5A9024E}" dt="2022-02-14T23:25:01.956" v="4" actId="478"/>
          <ac:spMkLst>
            <pc:docMk/>
            <pc:sldMk cId="3549153779" sldId="276"/>
            <ac:spMk id="12" creationId="{98B5380C-9745-462B-A885-D2CF42B4193A}"/>
          </ac:spMkLst>
        </pc:spChg>
        <pc:spChg chg="add">
          <ac:chgData name="Mohamed Bingabr" userId="00864009-1172-4536-93d5-4dbe32f81f3e" providerId="ADAL" clId="{A6F6F2DF-9F3D-416C-A3B8-6FC6F5A9024E}" dt="2022-02-14T23:25:11.339" v="5"/>
          <ac:spMkLst>
            <pc:docMk/>
            <pc:sldMk cId="3549153779" sldId="276"/>
            <ac:spMk id="28" creationId="{54008CB1-527A-4560-9053-F576259B8DB4}"/>
          </ac:spMkLst>
        </pc:spChg>
        <pc:spChg chg="add">
          <ac:chgData name="Mohamed Bingabr" userId="00864009-1172-4536-93d5-4dbe32f81f3e" providerId="ADAL" clId="{A6F6F2DF-9F3D-416C-A3B8-6FC6F5A9024E}" dt="2022-02-14T23:25:11.339" v="5"/>
          <ac:spMkLst>
            <pc:docMk/>
            <pc:sldMk cId="3549153779" sldId="276"/>
            <ac:spMk id="29" creationId="{C72B6376-0297-4EC2-A3AA-8D0962306C2B}"/>
          </ac:spMkLst>
        </pc:spChg>
        <pc:grpChg chg="add del">
          <ac:chgData name="Mohamed Bingabr" userId="00864009-1172-4536-93d5-4dbe32f81f3e" providerId="ADAL" clId="{A6F6F2DF-9F3D-416C-A3B8-6FC6F5A9024E}" dt="2022-02-14T23:25:01.956" v="4" actId="478"/>
          <ac:grpSpMkLst>
            <pc:docMk/>
            <pc:sldMk cId="3549153779" sldId="276"/>
            <ac:grpSpMk id="17" creationId="{4883B690-B05E-451F-8528-BE987B7AEA81}"/>
          </ac:grpSpMkLst>
        </pc:grpChg>
        <pc:grpChg chg="add del">
          <ac:chgData name="Mohamed Bingabr" userId="00864009-1172-4536-93d5-4dbe32f81f3e" providerId="ADAL" clId="{A6F6F2DF-9F3D-416C-A3B8-6FC6F5A9024E}" dt="2022-02-14T23:25:01.956" v="4" actId="478"/>
          <ac:grpSpMkLst>
            <pc:docMk/>
            <pc:sldMk cId="3549153779" sldId="276"/>
            <ac:grpSpMk id="21" creationId="{DF6BD519-4EC2-4904-B132-386BE3C2DFF7}"/>
          </ac:grpSpMkLst>
        </pc:grpChg>
        <pc:grpChg chg="add del">
          <ac:chgData name="Mohamed Bingabr" userId="00864009-1172-4536-93d5-4dbe32f81f3e" providerId="ADAL" clId="{A6F6F2DF-9F3D-416C-A3B8-6FC6F5A9024E}" dt="2022-02-14T23:25:01.956" v="4" actId="478"/>
          <ac:grpSpMkLst>
            <pc:docMk/>
            <pc:sldMk cId="3549153779" sldId="276"/>
            <ac:grpSpMk id="24" creationId="{04D0AA60-6D56-494E-96FC-CD986C66E76A}"/>
          </ac:grpSpMkLst>
        </pc:grpChg>
        <pc:grpChg chg="add del">
          <ac:chgData name="Mohamed Bingabr" userId="00864009-1172-4536-93d5-4dbe32f81f3e" providerId="ADAL" clId="{A6F6F2DF-9F3D-416C-A3B8-6FC6F5A9024E}" dt="2022-02-14T23:25:01.956" v="4" actId="478"/>
          <ac:grpSpMkLst>
            <pc:docMk/>
            <pc:sldMk cId="3549153779" sldId="276"/>
            <ac:grpSpMk id="27" creationId="{15D3FB56-F7F8-4A9B-AF93-0EDB630F0E18}"/>
          </ac:grpSpMkLst>
        </pc:grpChg>
        <pc:picChg chg="add del">
          <ac:chgData name="Mohamed Bingabr" userId="00864009-1172-4536-93d5-4dbe32f81f3e" providerId="ADAL" clId="{A6F6F2DF-9F3D-416C-A3B8-6FC6F5A9024E}" dt="2022-02-14T23:25:01.956" v="4" actId="478"/>
          <ac:picMkLst>
            <pc:docMk/>
            <pc:sldMk cId="3549153779" sldId="276"/>
            <ac:picMk id="5" creationId="{00000000-0000-0000-0000-000000000000}"/>
          </ac:picMkLst>
        </pc:picChg>
        <pc:picChg chg="mod">
          <ac:chgData name="Mohamed Bingabr" userId="00864009-1172-4536-93d5-4dbe32f81f3e" providerId="ADAL" clId="{A6F6F2DF-9F3D-416C-A3B8-6FC6F5A9024E}" dt="2022-02-14T23:25:27.660" v="32" actId="1036"/>
          <ac:picMkLst>
            <pc:docMk/>
            <pc:sldMk cId="3549153779" sldId="276"/>
            <ac:picMk id="11" creationId="{00000000-0000-0000-0000-000000000000}"/>
          </ac:picMkLst>
        </pc:picChg>
        <pc:picChg chg="add">
          <ac:chgData name="Mohamed Bingabr" userId="00864009-1172-4536-93d5-4dbe32f81f3e" providerId="ADAL" clId="{A6F6F2DF-9F3D-416C-A3B8-6FC6F5A9024E}" dt="2022-02-14T23:25:11.339" v="5"/>
          <ac:picMkLst>
            <pc:docMk/>
            <pc:sldMk cId="3549153779" sldId="276"/>
            <ac:picMk id="30" creationId="{40DE0751-B806-4B2C-8D38-29A0561CE54B}"/>
          </ac:picMkLst>
        </pc:picChg>
        <pc:inkChg chg="add del">
          <ac:chgData name="Mohamed Bingabr" userId="00864009-1172-4536-93d5-4dbe32f81f3e" providerId="ADAL" clId="{A6F6F2DF-9F3D-416C-A3B8-6FC6F5A9024E}" dt="2022-02-14T23:25:01.956" v="4" actId="478"/>
          <ac:inkMkLst>
            <pc:docMk/>
            <pc:sldMk cId="3549153779" sldId="276"/>
            <ac:inkMk id="18" creationId="{CE4D34C2-1454-4C96-93D7-FF9FF79702B0}"/>
          </ac:inkMkLst>
        </pc:inkChg>
        <pc:cxnChg chg="add del">
          <ac:chgData name="Mohamed Bingabr" userId="00864009-1172-4536-93d5-4dbe32f81f3e" providerId="ADAL" clId="{A6F6F2DF-9F3D-416C-A3B8-6FC6F5A9024E}" dt="2022-02-14T23:24:58.455" v="3" actId="478"/>
          <ac:cxnSpMkLst>
            <pc:docMk/>
            <pc:sldMk cId="3549153779" sldId="276"/>
            <ac:cxnSpMk id="4" creationId="{00000000-0000-0000-0000-000000000000}"/>
          </ac:cxnSpMkLst>
        </pc:cxnChg>
      </pc:sldChg>
    </pc:docChg>
  </pc:docChgLst>
  <pc:docChgLst>
    <pc:chgData name="Mohamed Bingabr" userId="00864009-1172-4536-93d5-4dbe32f81f3e" providerId="ADAL" clId="{3823287D-82E9-42E9-9355-947B356E0E58}"/>
    <pc:docChg chg="modSld">
      <pc:chgData name="Mohamed Bingabr" userId="00864009-1172-4536-93d5-4dbe32f81f3e" providerId="ADAL" clId="{3823287D-82E9-42E9-9355-947B356E0E58}" dt="2022-09-12T16:45:25.961" v="58" actId="6549"/>
      <pc:docMkLst>
        <pc:docMk/>
      </pc:docMkLst>
      <pc:sldChg chg="modSp mod">
        <pc:chgData name="Mohamed Bingabr" userId="00864009-1172-4536-93d5-4dbe32f81f3e" providerId="ADAL" clId="{3823287D-82E9-42E9-9355-947B356E0E58}" dt="2022-09-12T16:03:24.648" v="5" actId="20577"/>
        <pc:sldMkLst>
          <pc:docMk/>
          <pc:sldMk cId="2396147119" sldId="260"/>
        </pc:sldMkLst>
        <pc:spChg chg="mod">
          <ac:chgData name="Mohamed Bingabr" userId="00864009-1172-4536-93d5-4dbe32f81f3e" providerId="ADAL" clId="{3823287D-82E9-42E9-9355-947B356E0E58}" dt="2022-09-12T16:03:24.648" v="5" actId="20577"/>
          <ac:spMkLst>
            <pc:docMk/>
            <pc:sldMk cId="2396147119" sldId="260"/>
            <ac:spMk id="4" creationId="{00000000-0000-0000-0000-000000000000}"/>
          </ac:spMkLst>
        </pc:spChg>
      </pc:sldChg>
      <pc:sldChg chg="modSp mod">
        <pc:chgData name="Mohamed Bingabr" userId="00864009-1172-4536-93d5-4dbe32f81f3e" providerId="ADAL" clId="{3823287D-82E9-42E9-9355-947B356E0E58}" dt="2022-09-12T16:45:25.961" v="58" actId="6549"/>
        <pc:sldMkLst>
          <pc:docMk/>
          <pc:sldMk cId="2006013814" sldId="274"/>
        </pc:sldMkLst>
        <pc:spChg chg="mod">
          <ac:chgData name="Mohamed Bingabr" userId="00864009-1172-4536-93d5-4dbe32f81f3e" providerId="ADAL" clId="{3823287D-82E9-42E9-9355-947B356E0E58}" dt="2022-09-12T16:45:25.961" v="58" actId="6549"/>
          <ac:spMkLst>
            <pc:docMk/>
            <pc:sldMk cId="2006013814" sldId="274"/>
            <ac:spMk id="8" creationId="{00000000-0000-0000-0000-000000000000}"/>
          </ac:spMkLst>
        </pc:spChg>
      </pc:sldChg>
      <pc:sldChg chg="addSp modSp mod">
        <pc:chgData name="Mohamed Bingabr" userId="00864009-1172-4536-93d5-4dbe32f81f3e" providerId="ADAL" clId="{3823287D-82E9-42E9-9355-947B356E0E58}" dt="2022-09-12T16:35:52.842" v="17" actId="1076"/>
        <pc:sldMkLst>
          <pc:docMk/>
          <pc:sldMk cId="840907069" sldId="308"/>
        </pc:sldMkLst>
        <pc:spChg chg="add mod">
          <ac:chgData name="Mohamed Bingabr" userId="00864009-1172-4536-93d5-4dbe32f81f3e" providerId="ADAL" clId="{3823287D-82E9-42E9-9355-947B356E0E58}" dt="2022-09-12T16:35:52.842" v="17" actId="1076"/>
          <ac:spMkLst>
            <pc:docMk/>
            <pc:sldMk cId="840907069" sldId="308"/>
            <ac:spMk id="5" creationId="{20F952B4-ADF2-67D5-3116-7AEB3C953608}"/>
          </ac:spMkLst>
        </pc:spChg>
      </pc:sldChg>
    </pc:docChg>
  </pc:docChgLst>
  <pc:docChgLst>
    <pc:chgData name="Mohamed Bingabr" userId="00864009-1172-4536-93d5-4dbe32f81f3e" providerId="ADAL" clId="{9334089B-0E8D-4C47-91C3-B53DD5A21649}"/>
    <pc:docChg chg="undo redo custSel addSld delSld modSld sldOrd">
      <pc:chgData name="Mohamed Bingabr" userId="00864009-1172-4536-93d5-4dbe32f81f3e" providerId="ADAL" clId="{9334089B-0E8D-4C47-91C3-B53DD5A21649}" dt="2022-09-18T21:32:30.401" v="3783" actId="1076"/>
      <pc:docMkLst>
        <pc:docMk/>
      </pc:docMkLst>
      <pc:sldChg chg="addSp delSp modSp del mod">
        <pc:chgData name="Mohamed Bingabr" userId="00864009-1172-4536-93d5-4dbe32f81f3e" providerId="ADAL" clId="{9334089B-0E8D-4C47-91C3-B53DD5A21649}" dt="2022-05-18T16:01:33.057" v="299" actId="2696"/>
        <pc:sldMkLst>
          <pc:docMk/>
          <pc:sldMk cId="1135512377" sldId="257"/>
        </pc:sldMkLst>
        <pc:spChg chg="add del mod">
          <ac:chgData name="Mohamed Bingabr" userId="00864009-1172-4536-93d5-4dbe32f81f3e" providerId="ADAL" clId="{9334089B-0E8D-4C47-91C3-B53DD5A21649}" dt="2022-05-18T15:57:21.223" v="252" actId="478"/>
          <ac:spMkLst>
            <pc:docMk/>
            <pc:sldMk cId="1135512377" sldId="257"/>
            <ac:spMk id="7" creationId="{51C0AF94-C4C9-0807-1BA2-DC8E559F0C5C}"/>
          </ac:spMkLst>
        </pc:spChg>
        <pc:spChg chg="mod">
          <ac:chgData name="Mohamed Bingabr" userId="00864009-1172-4536-93d5-4dbe32f81f3e" providerId="ADAL" clId="{9334089B-0E8D-4C47-91C3-B53DD5A21649}" dt="2022-05-18T15:56:46.870" v="246" actId="1076"/>
          <ac:spMkLst>
            <pc:docMk/>
            <pc:sldMk cId="1135512377" sldId="257"/>
            <ac:spMk id="10" creationId="{00000000-0000-0000-0000-000000000000}"/>
          </ac:spMkLst>
        </pc:spChg>
        <pc:picChg chg="add mod">
          <ac:chgData name="Mohamed Bingabr" userId="00864009-1172-4536-93d5-4dbe32f81f3e" providerId="ADAL" clId="{9334089B-0E8D-4C47-91C3-B53DD5A21649}" dt="2022-05-18T15:56:52.658" v="248" actId="14100"/>
          <ac:picMkLst>
            <pc:docMk/>
            <pc:sldMk cId="1135512377" sldId="257"/>
            <ac:picMk id="6" creationId="{2011BEDE-0BB0-4347-D52C-223CA8438B14}"/>
          </ac:picMkLst>
        </pc:picChg>
      </pc:sldChg>
      <pc:sldChg chg="addSp delSp modSp mod">
        <pc:chgData name="Mohamed Bingabr" userId="00864009-1172-4536-93d5-4dbe32f81f3e" providerId="ADAL" clId="{9334089B-0E8D-4C47-91C3-B53DD5A21649}" dt="2022-05-20T01:44:43.082" v="3238" actId="478"/>
        <pc:sldMkLst>
          <pc:docMk/>
          <pc:sldMk cId="704996885" sldId="258"/>
        </pc:sldMkLst>
        <pc:spChg chg="mod">
          <ac:chgData name="Mohamed Bingabr" userId="00864009-1172-4536-93d5-4dbe32f81f3e" providerId="ADAL" clId="{9334089B-0E8D-4C47-91C3-B53DD5A21649}" dt="2022-05-18T16:28:13.697" v="408" actId="313"/>
          <ac:spMkLst>
            <pc:docMk/>
            <pc:sldMk cId="704996885" sldId="258"/>
            <ac:spMk id="2" creationId="{00000000-0000-0000-0000-000000000000}"/>
          </ac:spMkLst>
        </pc:spChg>
        <pc:spChg chg="add del mod">
          <ac:chgData name="Mohamed Bingabr" userId="00864009-1172-4536-93d5-4dbe32f81f3e" providerId="ADAL" clId="{9334089B-0E8D-4C47-91C3-B53DD5A21649}" dt="2022-05-18T16:00:25.972" v="298" actId="478"/>
          <ac:spMkLst>
            <pc:docMk/>
            <pc:sldMk cId="704996885" sldId="258"/>
            <ac:spMk id="3" creationId="{4FD0A4CA-58DB-3ABD-BAD2-9C3145542183}"/>
          </ac:spMkLst>
        </pc:spChg>
        <pc:spChg chg="mod">
          <ac:chgData name="Mohamed Bingabr" userId="00864009-1172-4536-93d5-4dbe32f81f3e" providerId="ADAL" clId="{9334089B-0E8D-4C47-91C3-B53DD5A21649}" dt="2022-05-19T13:00:21.907" v="3067" actId="1076"/>
          <ac:spMkLst>
            <pc:docMk/>
            <pc:sldMk cId="704996885" sldId="258"/>
            <ac:spMk id="19" creationId="{00000000-0000-0000-0000-000000000000}"/>
          </ac:spMkLst>
        </pc:spChg>
        <pc:spChg chg="mod">
          <ac:chgData name="Mohamed Bingabr" userId="00864009-1172-4536-93d5-4dbe32f81f3e" providerId="ADAL" clId="{9334089B-0E8D-4C47-91C3-B53DD5A21649}" dt="2022-05-19T13:02:46.189" v="3077" actId="255"/>
          <ac:spMkLst>
            <pc:docMk/>
            <pc:sldMk cId="704996885" sldId="258"/>
            <ac:spMk id="20" creationId="{00000000-0000-0000-0000-000000000000}"/>
          </ac:spMkLst>
        </pc:spChg>
        <pc:spChg chg="del mod">
          <ac:chgData name="Mohamed Bingabr" userId="00864009-1172-4536-93d5-4dbe32f81f3e" providerId="ADAL" clId="{9334089B-0E8D-4C47-91C3-B53DD5A21649}" dt="2022-05-19T13:00:13.787" v="3065"/>
          <ac:spMkLst>
            <pc:docMk/>
            <pc:sldMk cId="704996885" sldId="258"/>
            <ac:spMk id="21" creationId="{00000000-0000-0000-0000-000000000000}"/>
          </ac:spMkLst>
        </pc:spChg>
        <pc:spChg chg="mod">
          <ac:chgData name="Mohamed Bingabr" userId="00864009-1172-4536-93d5-4dbe32f81f3e" providerId="ADAL" clId="{9334089B-0E8D-4C47-91C3-B53DD5A21649}" dt="2022-05-19T13:02:34.575" v="3076" actId="114"/>
          <ac:spMkLst>
            <pc:docMk/>
            <pc:sldMk cId="704996885" sldId="258"/>
            <ac:spMk id="22" creationId="{00000000-0000-0000-0000-000000000000}"/>
          </ac:spMkLst>
        </pc:spChg>
        <pc:spChg chg="mod">
          <ac:chgData name="Mohamed Bingabr" userId="00864009-1172-4536-93d5-4dbe32f81f3e" providerId="ADAL" clId="{9334089B-0E8D-4C47-91C3-B53DD5A21649}" dt="2022-05-19T13:02:11.337" v="3075" actId="114"/>
          <ac:spMkLst>
            <pc:docMk/>
            <pc:sldMk cId="704996885" sldId="258"/>
            <ac:spMk id="23" creationId="{00000000-0000-0000-0000-000000000000}"/>
          </ac:spMkLst>
        </pc:spChg>
        <pc:spChg chg="mod">
          <ac:chgData name="Mohamed Bingabr" userId="00864009-1172-4536-93d5-4dbe32f81f3e" providerId="ADAL" clId="{9334089B-0E8D-4C47-91C3-B53DD5A21649}" dt="2022-05-18T16:07:53.178" v="326" actId="1076"/>
          <ac:spMkLst>
            <pc:docMk/>
            <pc:sldMk cId="704996885" sldId="258"/>
            <ac:spMk id="24" creationId="{00000000-0000-0000-0000-000000000000}"/>
          </ac:spMkLst>
        </pc:spChg>
        <pc:spChg chg="del mod">
          <ac:chgData name="Mohamed Bingabr" userId="00864009-1172-4536-93d5-4dbe32f81f3e" providerId="ADAL" clId="{9334089B-0E8D-4C47-91C3-B53DD5A21649}" dt="2022-05-20T01:44:43.082" v="3238" actId="478"/>
          <ac:spMkLst>
            <pc:docMk/>
            <pc:sldMk cId="704996885" sldId="258"/>
            <ac:spMk id="25" creationId="{00000000-0000-0000-0000-000000000000}"/>
          </ac:spMkLst>
        </pc:spChg>
        <pc:grpChg chg="mod">
          <ac:chgData name="Mohamed Bingabr" userId="00864009-1172-4536-93d5-4dbe32f81f3e" providerId="ADAL" clId="{9334089B-0E8D-4C47-91C3-B53DD5A21649}" dt="2022-05-18T16:03:53.095" v="302" actId="14100"/>
          <ac:grpSpMkLst>
            <pc:docMk/>
            <pc:sldMk cId="704996885" sldId="258"/>
            <ac:grpSpMk id="18" creationId="{00000000-0000-0000-0000-000000000000}"/>
          </ac:grpSpMkLst>
        </pc:grpChg>
        <pc:picChg chg="add mod ord">
          <ac:chgData name="Mohamed Bingabr" userId="00864009-1172-4536-93d5-4dbe32f81f3e" providerId="ADAL" clId="{9334089B-0E8D-4C47-91C3-B53DD5A21649}" dt="2022-05-18T16:06:28.505" v="315" actId="1076"/>
          <ac:picMkLst>
            <pc:docMk/>
            <pc:sldMk cId="704996885" sldId="258"/>
            <ac:picMk id="8" creationId="{4C573537-7DC1-5361-BBBF-83B492A2DE33}"/>
          </ac:picMkLst>
        </pc:picChg>
        <pc:picChg chg="del mod">
          <ac:chgData name="Mohamed Bingabr" userId="00864009-1172-4536-93d5-4dbe32f81f3e" providerId="ADAL" clId="{9334089B-0E8D-4C47-91C3-B53DD5A21649}" dt="2022-05-18T16:05:32.570" v="306" actId="478"/>
          <ac:picMkLst>
            <pc:docMk/>
            <pc:sldMk cId="704996885" sldId="258"/>
            <ac:picMk id="10" creationId="{00000000-0000-0000-0000-000000000000}"/>
          </ac:picMkLst>
        </pc:picChg>
        <pc:picChg chg="del mod">
          <ac:chgData name="Mohamed Bingabr" userId="00864009-1172-4536-93d5-4dbe32f81f3e" providerId="ADAL" clId="{9334089B-0E8D-4C47-91C3-B53DD5A21649}" dt="2022-05-18T03:34:38.990" v="116" actId="478"/>
          <ac:picMkLst>
            <pc:docMk/>
            <pc:sldMk cId="704996885" sldId="258"/>
            <ac:picMk id="26" creationId="{00000000-0000-0000-0000-000000000000}"/>
          </ac:picMkLst>
        </pc:picChg>
        <pc:picChg chg="del">
          <ac:chgData name="Mohamed Bingabr" userId="00864009-1172-4536-93d5-4dbe32f81f3e" providerId="ADAL" clId="{9334089B-0E8D-4C47-91C3-B53DD5A21649}" dt="2022-05-18T15:59:44.804" v="297" actId="478"/>
          <ac:picMkLst>
            <pc:docMk/>
            <pc:sldMk cId="704996885" sldId="258"/>
            <ac:picMk id="27" creationId="{00000000-0000-0000-0000-000000000000}"/>
          </ac:picMkLst>
        </pc:picChg>
      </pc:sldChg>
      <pc:sldChg chg="addSp delSp modSp mod">
        <pc:chgData name="Mohamed Bingabr" userId="00864009-1172-4536-93d5-4dbe32f81f3e" providerId="ADAL" clId="{9334089B-0E8D-4C47-91C3-B53DD5A21649}" dt="2022-05-19T01:27:40.856" v="2386" actId="1076"/>
        <pc:sldMkLst>
          <pc:docMk/>
          <pc:sldMk cId="3397835477" sldId="259"/>
        </pc:sldMkLst>
        <pc:picChg chg="mod">
          <ac:chgData name="Mohamed Bingabr" userId="00864009-1172-4536-93d5-4dbe32f81f3e" providerId="ADAL" clId="{9334089B-0E8D-4C47-91C3-B53DD5A21649}" dt="2022-05-19T01:20:05.493" v="2375" actId="1076"/>
          <ac:picMkLst>
            <pc:docMk/>
            <pc:sldMk cId="3397835477" sldId="259"/>
            <ac:picMk id="3" creationId="{00000000-0000-0000-0000-000000000000}"/>
          </ac:picMkLst>
        </pc:picChg>
        <pc:picChg chg="mod">
          <ac:chgData name="Mohamed Bingabr" userId="00864009-1172-4536-93d5-4dbe32f81f3e" providerId="ADAL" clId="{9334089B-0E8D-4C47-91C3-B53DD5A21649}" dt="2022-05-19T01:27:40.856" v="2386" actId="1076"/>
          <ac:picMkLst>
            <pc:docMk/>
            <pc:sldMk cId="3397835477" sldId="259"/>
            <ac:picMk id="6" creationId="{00000000-0000-0000-0000-000000000000}"/>
          </ac:picMkLst>
        </pc:picChg>
        <pc:picChg chg="add mod">
          <ac:chgData name="Mohamed Bingabr" userId="00864009-1172-4536-93d5-4dbe32f81f3e" providerId="ADAL" clId="{9334089B-0E8D-4C47-91C3-B53DD5A21649}" dt="2022-05-19T01:19:50.384" v="2371" actId="14100"/>
          <ac:picMkLst>
            <pc:docMk/>
            <pc:sldMk cId="3397835477" sldId="259"/>
            <ac:picMk id="7" creationId="{A8894207-283E-D6F4-EE02-6739B75B7DEB}"/>
          </ac:picMkLst>
        </pc:picChg>
        <pc:picChg chg="del mod">
          <ac:chgData name="Mohamed Bingabr" userId="00864009-1172-4536-93d5-4dbe32f81f3e" providerId="ADAL" clId="{9334089B-0E8D-4C47-91C3-B53DD5A21649}" dt="2022-05-19T01:23:56.218" v="2380" actId="478"/>
          <ac:picMkLst>
            <pc:docMk/>
            <pc:sldMk cId="3397835477" sldId="259"/>
            <ac:picMk id="9" creationId="{00000000-0000-0000-0000-000000000000}"/>
          </ac:picMkLst>
        </pc:picChg>
        <pc:picChg chg="add mod ord">
          <ac:chgData name="Mohamed Bingabr" userId="00864009-1172-4536-93d5-4dbe32f81f3e" providerId="ADAL" clId="{9334089B-0E8D-4C47-91C3-B53DD5A21649}" dt="2022-05-19T01:19:55.385" v="2372" actId="14100"/>
          <ac:picMkLst>
            <pc:docMk/>
            <pc:sldMk cId="3397835477" sldId="259"/>
            <ac:picMk id="10" creationId="{775DA8D7-3DC4-4883-9CE0-2EE732AD85E8}"/>
          </ac:picMkLst>
        </pc:picChg>
        <pc:picChg chg="mod">
          <ac:chgData name="Mohamed Bingabr" userId="00864009-1172-4536-93d5-4dbe32f81f3e" providerId="ADAL" clId="{9334089B-0E8D-4C47-91C3-B53DD5A21649}" dt="2022-05-19T01:20:09.493" v="2376" actId="1076"/>
          <ac:picMkLst>
            <pc:docMk/>
            <pc:sldMk cId="3397835477" sldId="259"/>
            <ac:picMk id="11" creationId="{00000000-0000-0000-0000-000000000000}"/>
          </ac:picMkLst>
        </pc:picChg>
        <pc:picChg chg="add mod ord">
          <ac:chgData name="Mohamed Bingabr" userId="00864009-1172-4536-93d5-4dbe32f81f3e" providerId="ADAL" clId="{9334089B-0E8D-4C47-91C3-B53DD5A21649}" dt="2022-05-19T01:21:29.783" v="2379" actId="14100"/>
          <ac:picMkLst>
            <pc:docMk/>
            <pc:sldMk cId="3397835477" sldId="259"/>
            <ac:picMk id="13" creationId="{3954A643-38A4-1F44-1C90-765366AE0F49}"/>
          </ac:picMkLst>
        </pc:picChg>
        <pc:picChg chg="add mod">
          <ac:chgData name="Mohamed Bingabr" userId="00864009-1172-4536-93d5-4dbe32f81f3e" providerId="ADAL" clId="{9334089B-0E8D-4C47-91C3-B53DD5A21649}" dt="2022-05-19T01:27:40.856" v="2386" actId="1076"/>
          <ac:picMkLst>
            <pc:docMk/>
            <pc:sldMk cId="3397835477" sldId="259"/>
            <ac:picMk id="15" creationId="{C3FF9B0E-F308-FE28-E943-0285AB2B7609}"/>
          </ac:picMkLst>
        </pc:picChg>
        <pc:picChg chg="add del mod">
          <ac:chgData name="Mohamed Bingabr" userId="00864009-1172-4536-93d5-4dbe32f81f3e" providerId="ADAL" clId="{9334089B-0E8D-4C47-91C3-B53DD5A21649}" dt="2022-05-19T01:24:06.797" v="2383" actId="478"/>
          <ac:picMkLst>
            <pc:docMk/>
            <pc:sldMk cId="3397835477" sldId="259"/>
            <ac:picMk id="16" creationId="{262C7F4F-A535-44AF-3A6B-D0410B18D961}"/>
          </ac:picMkLst>
        </pc:picChg>
        <pc:picChg chg="del">
          <ac:chgData name="Mohamed Bingabr" userId="00864009-1172-4536-93d5-4dbe32f81f3e" providerId="ADAL" clId="{9334089B-0E8D-4C47-91C3-B53DD5A21649}" dt="2022-05-19T01:15:55.742" v="2262" actId="478"/>
          <ac:picMkLst>
            <pc:docMk/>
            <pc:sldMk cId="3397835477" sldId="259"/>
            <ac:picMk id="28" creationId="{00000000-0000-0000-0000-000000000000}"/>
          </ac:picMkLst>
        </pc:picChg>
      </pc:sldChg>
      <pc:sldChg chg="addSp delSp modSp mod">
        <pc:chgData name="Mohamed Bingabr" userId="00864009-1172-4536-93d5-4dbe32f81f3e" providerId="ADAL" clId="{9334089B-0E8D-4C47-91C3-B53DD5A21649}" dt="2022-05-18T03:12:40.221" v="45" actId="14100"/>
        <pc:sldMkLst>
          <pc:docMk/>
          <pc:sldMk cId="2396147119" sldId="260"/>
        </pc:sldMkLst>
        <pc:picChg chg="add mod">
          <ac:chgData name="Mohamed Bingabr" userId="00864009-1172-4536-93d5-4dbe32f81f3e" providerId="ADAL" clId="{9334089B-0E8D-4C47-91C3-B53DD5A21649}" dt="2022-05-18T03:12:40.221" v="45" actId="14100"/>
          <ac:picMkLst>
            <pc:docMk/>
            <pc:sldMk cId="2396147119" sldId="260"/>
            <ac:picMk id="6" creationId="{193669F9-826F-57CC-D07F-7681AEE1E251}"/>
          </ac:picMkLst>
        </pc:picChg>
        <pc:picChg chg="del mod">
          <ac:chgData name="Mohamed Bingabr" userId="00864009-1172-4536-93d5-4dbe32f81f3e" providerId="ADAL" clId="{9334089B-0E8D-4C47-91C3-B53DD5A21649}" dt="2022-05-18T03:12:12.415" v="40" actId="478"/>
          <ac:picMkLst>
            <pc:docMk/>
            <pc:sldMk cId="2396147119" sldId="260"/>
            <ac:picMk id="10" creationId="{00000000-0000-0000-0000-000000000000}"/>
          </ac:picMkLst>
        </pc:picChg>
      </pc:sldChg>
      <pc:sldChg chg="addSp delSp modSp mod">
        <pc:chgData name="Mohamed Bingabr" userId="00864009-1172-4536-93d5-4dbe32f81f3e" providerId="ADAL" clId="{9334089B-0E8D-4C47-91C3-B53DD5A21649}" dt="2022-05-19T04:20:37.405" v="2514" actId="20577"/>
        <pc:sldMkLst>
          <pc:docMk/>
          <pc:sldMk cId="3893524821" sldId="261"/>
        </pc:sldMkLst>
        <pc:spChg chg="mod">
          <ac:chgData name="Mohamed Bingabr" userId="00864009-1172-4536-93d5-4dbe32f81f3e" providerId="ADAL" clId="{9334089B-0E8D-4C47-91C3-B53DD5A21649}" dt="2022-05-19T04:20:37.405" v="2514" actId="20577"/>
          <ac:spMkLst>
            <pc:docMk/>
            <pc:sldMk cId="3893524821" sldId="261"/>
            <ac:spMk id="3" creationId="{00000000-0000-0000-0000-000000000000}"/>
          </ac:spMkLst>
        </pc:spChg>
        <pc:spChg chg="mod">
          <ac:chgData name="Mohamed Bingabr" userId="00864009-1172-4536-93d5-4dbe32f81f3e" providerId="ADAL" clId="{9334089B-0E8D-4C47-91C3-B53DD5A21649}" dt="2022-05-18T03:17:59.948" v="59" actId="1076"/>
          <ac:spMkLst>
            <pc:docMk/>
            <pc:sldMk cId="3893524821" sldId="261"/>
            <ac:spMk id="6" creationId="{00000000-0000-0000-0000-000000000000}"/>
          </ac:spMkLst>
        </pc:spChg>
        <pc:spChg chg="del">
          <ac:chgData name="Mohamed Bingabr" userId="00864009-1172-4536-93d5-4dbe32f81f3e" providerId="ADAL" clId="{9334089B-0E8D-4C47-91C3-B53DD5A21649}" dt="2022-05-18T03:15:53.909" v="47" actId="478"/>
          <ac:spMkLst>
            <pc:docMk/>
            <pc:sldMk cId="3893524821" sldId="261"/>
            <ac:spMk id="11" creationId="{00000000-0000-0000-0000-000000000000}"/>
          </ac:spMkLst>
        </pc:spChg>
        <pc:picChg chg="del">
          <ac:chgData name="Mohamed Bingabr" userId="00864009-1172-4536-93d5-4dbe32f81f3e" providerId="ADAL" clId="{9334089B-0E8D-4C47-91C3-B53DD5A21649}" dt="2022-05-18T03:16:02.823" v="48" actId="478"/>
          <ac:picMkLst>
            <pc:docMk/>
            <pc:sldMk cId="3893524821" sldId="261"/>
            <ac:picMk id="7" creationId="{00000000-0000-0000-0000-000000000000}"/>
          </ac:picMkLst>
        </pc:picChg>
        <pc:picChg chg="del">
          <ac:chgData name="Mohamed Bingabr" userId="00864009-1172-4536-93d5-4dbe32f81f3e" providerId="ADAL" clId="{9334089B-0E8D-4C47-91C3-B53DD5A21649}" dt="2022-05-18T03:16:06.268" v="49" actId="478"/>
          <ac:picMkLst>
            <pc:docMk/>
            <pc:sldMk cId="3893524821" sldId="261"/>
            <ac:picMk id="8" creationId="{00000000-0000-0000-0000-000000000000}"/>
          </ac:picMkLst>
        </pc:picChg>
        <pc:picChg chg="del mod">
          <ac:chgData name="Mohamed Bingabr" userId="00864009-1172-4536-93d5-4dbe32f81f3e" providerId="ADAL" clId="{9334089B-0E8D-4C47-91C3-B53DD5A21649}" dt="2022-05-18T03:17:38.873" v="54" actId="478"/>
          <ac:picMkLst>
            <pc:docMk/>
            <pc:sldMk cId="3893524821" sldId="261"/>
            <ac:picMk id="9" creationId="{00000000-0000-0000-0000-000000000000}"/>
          </ac:picMkLst>
        </pc:picChg>
        <pc:picChg chg="add mod">
          <ac:chgData name="Mohamed Bingabr" userId="00864009-1172-4536-93d5-4dbe32f81f3e" providerId="ADAL" clId="{9334089B-0E8D-4C47-91C3-B53DD5A21649}" dt="2022-05-18T03:18:13.337" v="60" actId="1076"/>
          <ac:picMkLst>
            <pc:docMk/>
            <pc:sldMk cId="3893524821" sldId="261"/>
            <ac:picMk id="10" creationId="{00833DDB-2788-6D92-AD47-927563BB8297}"/>
          </ac:picMkLst>
        </pc:picChg>
      </pc:sldChg>
      <pc:sldChg chg="modSp mod">
        <pc:chgData name="Mohamed Bingabr" userId="00864009-1172-4536-93d5-4dbe32f81f3e" providerId="ADAL" clId="{9334089B-0E8D-4C47-91C3-B53DD5A21649}" dt="2022-05-19T04:26:12.152" v="2546" actId="20577"/>
        <pc:sldMkLst>
          <pc:docMk/>
          <pc:sldMk cId="2613754598" sldId="262"/>
        </pc:sldMkLst>
        <pc:spChg chg="mod">
          <ac:chgData name="Mohamed Bingabr" userId="00864009-1172-4536-93d5-4dbe32f81f3e" providerId="ADAL" clId="{9334089B-0E8D-4C47-91C3-B53DD5A21649}" dt="2022-05-19T04:26:12.152" v="2546" actId="20577"/>
          <ac:spMkLst>
            <pc:docMk/>
            <pc:sldMk cId="2613754598" sldId="262"/>
            <ac:spMk id="2" creationId="{00000000-0000-0000-0000-000000000000}"/>
          </ac:spMkLst>
        </pc:spChg>
        <pc:spChg chg="mod">
          <ac:chgData name="Mohamed Bingabr" userId="00864009-1172-4536-93d5-4dbe32f81f3e" providerId="ADAL" clId="{9334089B-0E8D-4C47-91C3-B53DD5A21649}" dt="2022-05-19T01:40:47.939" v="2408" actId="114"/>
          <ac:spMkLst>
            <pc:docMk/>
            <pc:sldMk cId="2613754598" sldId="262"/>
            <ac:spMk id="4" creationId="{00000000-0000-0000-0000-000000000000}"/>
          </ac:spMkLst>
        </pc:spChg>
        <pc:picChg chg="mod">
          <ac:chgData name="Mohamed Bingabr" userId="00864009-1172-4536-93d5-4dbe32f81f3e" providerId="ADAL" clId="{9334089B-0E8D-4C47-91C3-B53DD5A21649}" dt="2022-05-18T03:45:36.389" v="230" actId="14100"/>
          <ac:picMkLst>
            <pc:docMk/>
            <pc:sldMk cId="2613754598" sldId="262"/>
            <ac:picMk id="6" creationId="{00000000-0000-0000-0000-000000000000}"/>
          </ac:picMkLst>
        </pc:picChg>
      </pc:sldChg>
      <pc:sldChg chg="addSp delSp modSp mod">
        <pc:chgData name="Mohamed Bingabr" userId="00864009-1172-4536-93d5-4dbe32f81f3e" providerId="ADAL" clId="{9334089B-0E8D-4C47-91C3-B53DD5A21649}" dt="2022-05-19T04:32:02.180" v="2865" actId="478"/>
        <pc:sldMkLst>
          <pc:docMk/>
          <pc:sldMk cId="1423783529" sldId="263"/>
        </pc:sldMkLst>
        <pc:spChg chg="add mod">
          <ac:chgData name="Mohamed Bingabr" userId="00864009-1172-4536-93d5-4dbe32f81f3e" providerId="ADAL" clId="{9334089B-0E8D-4C47-91C3-B53DD5A21649}" dt="2022-05-19T04:31:51.964" v="2864" actId="113"/>
          <ac:spMkLst>
            <pc:docMk/>
            <pc:sldMk cId="1423783529" sldId="263"/>
            <ac:spMk id="9" creationId="{9BC271DE-23D9-E266-6A0A-9DA29819408A}"/>
          </ac:spMkLst>
        </pc:spChg>
        <pc:picChg chg="mod">
          <ac:chgData name="Mohamed Bingabr" userId="00864009-1172-4536-93d5-4dbe32f81f3e" providerId="ADAL" clId="{9334089B-0E8D-4C47-91C3-B53DD5A21649}" dt="2022-05-19T04:28:07.915" v="2553" actId="14100"/>
          <ac:picMkLst>
            <pc:docMk/>
            <pc:sldMk cId="1423783529" sldId="263"/>
            <ac:picMk id="6" creationId="{00000000-0000-0000-0000-000000000000}"/>
          </ac:picMkLst>
        </pc:picChg>
        <pc:picChg chg="mod">
          <ac:chgData name="Mohamed Bingabr" userId="00864009-1172-4536-93d5-4dbe32f81f3e" providerId="ADAL" clId="{9334089B-0E8D-4C47-91C3-B53DD5A21649}" dt="2022-05-19T04:30:45.377" v="2748" actId="1037"/>
          <ac:picMkLst>
            <pc:docMk/>
            <pc:sldMk cId="1423783529" sldId="263"/>
            <ac:picMk id="7" creationId="{00000000-0000-0000-0000-000000000000}"/>
          </ac:picMkLst>
        </pc:picChg>
        <pc:cxnChg chg="add del mod">
          <ac:chgData name="Mohamed Bingabr" userId="00864009-1172-4536-93d5-4dbe32f81f3e" providerId="ADAL" clId="{9334089B-0E8D-4C47-91C3-B53DD5A21649}" dt="2022-05-19T04:32:02.180" v="2865" actId="478"/>
          <ac:cxnSpMkLst>
            <pc:docMk/>
            <pc:sldMk cId="1423783529" sldId="263"/>
            <ac:cxnSpMk id="11" creationId="{DB5297EA-CA02-F4A5-F5AF-E1AB005C427A}"/>
          </ac:cxnSpMkLst>
        </pc:cxnChg>
      </pc:sldChg>
      <pc:sldChg chg="addSp delSp modSp mod">
        <pc:chgData name="Mohamed Bingabr" userId="00864009-1172-4536-93d5-4dbe32f81f3e" providerId="ADAL" clId="{9334089B-0E8D-4C47-91C3-B53DD5A21649}" dt="2022-05-18T20:46:53.530" v="960" actId="20577"/>
        <pc:sldMkLst>
          <pc:docMk/>
          <pc:sldMk cId="3359682691" sldId="266"/>
        </pc:sldMkLst>
        <pc:spChg chg="add mod">
          <ac:chgData name="Mohamed Bingabr" userId="00864009-1172-4536-93d5-4dbe32f81f3e" providerId="ADAL" clId="{9334089B-0E8D-4C47-91C3-B53DD5A21649}" dt="2022-05-18T20:11:06.591" v="812" actId="255"/>
          <ac:spMkLst>
            <pc:docMk/>
            <pc:sldMk cId="3359682691" sldId="266"/>
            <ac:spMk id="3" creationId="{5B0B721B-E83D-67AE-28D3-F00A3195A072}"/>
          </ac:spMkLst>
        </pc:spChg>
        <pc:spChg chg="del">
          <ac:chgData name="Mohamed Bingabr" userId="00864009-1172-4536-93d5-4dbe32f81f3e" providerId="ADAL" clId="{9334089B-0E8D-4C47-91C3-B53DD5A21649}" dt="2022-05-18T20:05:09.397" v="806" actId="478"/>
          <ac:spMkLst>
            <pc:docMk/>
            <pc:sldMk cId="3359682691" sldId="266"/>
            <ac:spMk id="4" creationId="{00000000-0000-0000-0000-000000000000}"/>
          </ac:spMkLst>
        </pc:spChg>
        <pc:spChg chg="mod">
          <ac:chgData name="Mohamed Bingabr" userId="00864009-1172-4536-93d5-4dbe32f81f3e" providerId="ADAL" clId="{9334089B-0E8D-4C47-91C3-B53DD5A21649}" dt="2022-05-18T20:18:56.414" v="915" actId="21"/>
          <ac:spMkLst>
            <pc:docMk/>
            <pc:sldMk cId="3359682691" sldId="266"/>
            <ac:spMk id="7" creationId="{00000000-0000-0000-0000-000000000000}"/>
          </ac:spMkLst>
        </pc:spChg>
        <pc:spChg chg="mod">
          <ac:chgData name="Mohamed Bingabr" userId="00864009-1172-4536-93d5-4dbe32f81f3e" providerId="ADAL" clId="{9334089B-0E8D-4C47-91C3-B53DD5A21649}" dt="2022-05-18T20:11:28.870" v="816" actId="1076"/>
          <ac:spMkLst>
            <pc:docMk/>
            <pc:sldMk cId="3359682691" sldId="266"/>
            <ac:spMk id="12" creationId="{00000000-0000-0000-0000-000000000000}"/>
          </ac:spMkLst>
        </pc:spChg>
        <pc:spChg chg="add mod">
          <ac:chgData name="Mohamed Bingabr" userId="00864009-1172-4536-93d5-4dbe32f81f3e" providerId="ADAL" clId="{9334089B-0E8D-4C47-91C3-B53DD5A21649}" dt="2022-05-18T20:11:14.461" v="813" actId="255"/>
          <ac:spMkLst>
            <pc:docMk/>
            <pc:sldMk cId="3359682691" sldId="266"/>
            <ac:spMk id="13" creationId="{F7F8F45A-5588-FE9F-D5D8-3C679CC46C63}"/>
          </ac:spMkLst>
        </pc:spChg>
        <pc:spChg chg="del">
          <ac:chgData name="Mohamed Bingabr" userId="00864009-1172-4536-93d5-4dbe32f81f3e" providerId="ADAL" clId="{9334089B-0E8D-4C47-91C3-B53DD5A21649}" dt="2022-05-18T20:04:55.167" v="803" actId="478"/>
          <ac:spMkLst>
            <pc:docMk/>
            <pc:sldMk cId="3359682691" sldId="266"/>
            <ac:spMk id="14" creationId="{00000000-0000-0000-0000-000000000000}"/>
          </ac:spMkLst>
        </pc:spChg>
        <pc:spChg chg="add mod">
          <ac:chgData name="Mohamed Bingabr" userId="00864009-1172-4536-93d5-4dbe32f81f3e" providerId="ADAL" clId="{9334089B-0E8D-4C47-91C3-B53DD5A21649}" dt="2022-05-18T20:12:47.639" v="872" actId="114"/>
          <ac:spMkLst>
            <pc:docMk/>
            <pc:sldMk cId="3359682691" sldId="266"/>
            <ac:spMk id="15" creationId="{73907680-BF37-4601-2B5D-BF8F65ADF532}"/>
          </ac:spMkLst>
        </pc:spChg>
        <pc:spChg chg="add mod">
          <ac:chgData name="Mohamed Bingabr" userId="00864009-1172-4536-93d5-4dbe32f81f3e" providerId="ADAL" clId="{9334089B-0E8D-4C47-91C3-B53DD5A21649}" dt="2022-05-18T20:44:38.594" v="934" actId="1076"/>
          <ac:spMkLst>
            <pc:docMk/>
            <pc:sldMk cId="3359682691" sldId="266"/>
            <ac:spMk id="16" creationId="{EE581D7E-DC9E-4219-B404-0366C5EEE095}"/>
          </ac:spMkLst>
        </pc:spChg>
        <pc:spChg chg="del">
          <ac:chgData name="Mohamed Bingabr" userId="00864009-1172-4536-93d5-4dbe32f81f3e" providerId="ADAL" clId="{9334089B-0E8D-4C47-91C3-B53DD5A21649}" dt="2022-05-18T20:05:02.135" v="805" actId="478"/>
          <ac:spMkLst>
            <pc:docMk/>
            <pc:sldMk cId="3359682691" sldId="266"/>
            <ac:spMk id="17" creationId="{00000000-0000-0000-0000-000000000000}"/>
          </ac:spMkLst>
        </pc:spChg>
        <pc:spChg chg="mod">
          <ac:chgData name="Mohamed Bingabr" userId="00864009-1172-4536-93d5-4dbe32f81f3e" providerId="ADAL" clId="{9334089B-0E8D-4C47-91C3-B53DD5A21649}" dt="2022-05-18T20:46:53.530" v="960" actId="20577"/>
          <ac:spMkLst>
            <pc:docMk/>
            <pc:sldMk cId="3359682691" sldId="266"/>
            <ac:spMk id="18" creationId="{00000000-0000-0000-0000-000000000000}"/>
          </ac:spMkLst>
        </pc:spChg>
        <pc:spChg chg="add mod">
          <ac:chgData name="Mohamed Bingabr" userId="00864009-1172-4536-93d5-4dbe32f81f3e" providerId="ADAL" clId="{9334089B-0E8D-4C47-91C3-B53DD5A21649}" dt="2022-05-18T20:46:09.724" v="951" actId="1076"/>
          <ac:spMkLst>
            <pc:docMk/>
            <pc:sldMk cId="3359682691" sldId="266"/>
            <ac:spMk id="20" creationId="{8A73EADF-2DFB-D3D6-2961-41174ED44E1B}"/>
          </ac:spMkLst>
        </pc:spChg>
        <pc:picChg chg="mod">
          <ac:chgData name="Mohamed Bingabr" userId="00864009-1172-4536-93d5-4dbe32f81f3e" providerId="ADAL" clId="{9334089B-0E8D-4C47-91C3-B53DD5A21649}" dt="2022-05-18T20:44:38.594" v="934" actId="1076"/>
          <ac:picMkLst>
            <pc:docMk/>
            <pc:sldMk cId="3359682691" sldId="266"/>
            <ac:picMk id="19" creationId="{00000000-0000-0000-0000-000000000000}"/>
          </ac:picMkLst>
        </pc:picChg>
        <pc:cxnChg chg="mod">
          <ac:chgData name="Mohamed Bingabr" userId="00864009-1172-4536-93d5-4dbe32f81f3e" providerId="ADAL" clId="{9334089B-0E8D-4C47-91C3-B53DD5A21649}" dt="2022-05-18T20:11:46.516" v="818" actId="1582"/>
          <ac:cxnSpMkLst>
            <pc:docMk/>
            <pc:sldMk cId="3359682691" sldId="266"/>
            <ac:cxnSpMk id="6" creationId="{00000000-0000-0000-0000-000000000000}"/>
          </ac:cxnSpMkLst>
        </pc:cxnChg>
      </pc:sldChg>
      <pc:sldChg chg="modSp mod">
        <pc:chgData name="Mohamed Bingabr" userId="00864009-1172-4536-93d5-4dbe32f81f3e" providerId="ADAL" clId="{9334089B-0E8D-4C47-91C3-B53DD5A21649}" dt="2022-05-18T20:23:34.184" v="931" actId="20577"/>
        <pc:sldMkLst>
          <pc:docMk/>
          <pc:sldMk cId="4042362686" sldId="267"/>
        </pc:sldMkLst>
        <pc:spChg chg="mod">
          <ac:chgData name="Mohamed Bingabr" userId="00864009-1172-4536-93d5-4dbe32f81f3e" providerId="ADAL" clId="{9334089B-0E8D-4C47-91C3-B53DD5A21649}" dt="2022-05-18T20:23:34.184" v="931" actId="20577"/>
          <ac:spMkLst>
            <pc:docMk/>
            <pc:sldMk cId="4042362686" sldId="267"/>
            <ac:spMk id="3" creationId="{00000000-0000-0000-0000-000000000000}"/>
          </ac:spMkLst>
        </pc:spChg>
      </pc:sldChg>
      <pc:sldChg chg="addSp delSp modSp del mod">
        <pc:chgData name="Mohamed Bingabr" userId="00864009-1172-4536-93d5-4dbe32f81f3e" providerId="ADAL" clId="{9334089B-0E8D-4C47-91C3-B53DD5A21649}" dt="2022-05-18T22:55:33.988" v="1739" actId="2696"/>
        <pc:sldMkLst>
          <pc:docMk/>
          <pc:sldMk cId="719170976" sldId="268"/>
        </pc:sldMkLst>
        <pc:picChg chg="add del">
          <ac:chgData name="Mohamed Bingabr" userId="00864009-1172-4536-93d5-4dbe32f81f3e" providerId="ADAL" clId="{9334089B-0E8D-4C47-91C3-B53DD5A21649}" dt="2022-05-18T21:18:45.773" v="976" actId="478"/>
          <ac:picMkLst>
            <pc:docMk/>
            <pc:sldMk cId="719170976" sldId="268"/>
            <ac:picMk id="5" creationId="{00000000-0000-0000-0000-000000000000}"/>
          </ac:picMkLst>
        </pc:picChg>
        <pc:picChg chg="add del mod">
          <ac:chgData name="Mohamed Bingabr" userId="00864009-1172-4536-93d5-4dbe32f81f3e" providerId="ADAL" clId="{9334089B-0E8D-4C47-91C3-B53DD5A21649}" dt="2022-05-18T21:18:45.073" v="975" actId="22"/>
          <ac:picMkLst>
            <pc:docMk/>
            <pc:sldMk cId="719170976" sldId="268"/>
            <ac:picMk id="18" creationId="{E29A6E93-0983-7FD2-BBA3-588FDD826C66}"/>
          </ac:picMkLst>
        </pc:picChg>
        <pc:picChg chg="add del mod ord">
          <ac:chgData name="Mohamed Bingabr" userId="00864009-1172-4536-93d5-4dbe32f81f3e" providerId="ADAL" clId="{9334089B-0E8D-4C47-91C3-B53DD5A21649}" dt="2022-05-18T21:18:42.071" v="971" actId="22"/>
          <ac:picMkLst>
            <pc:docMk/>
            <pc:sldMk cId="719170976" sldId="268"/>
            <ac:picMk id="21" creationId="{B6A60E39-8871-186B-3AC1-49168BE1FC31}"/>
          </ac:picMkLst>
        </pc:picChg>
      </pc:sldChg>
      <pc:sldChg chg="delSp modSp del mod">
        <pc:chgData name="Mohamed Bingabr" userId="00864009-1172-4536-93d5-4dbe32f81f3e" providerId="ADAL" clId="{9334089B-0E8D-4C47-91C3-B53DD5A21649}" dt="2022-05-19T01:48:56.708" v="2453" actId="2696"/>
        <pc:sldMkLst>
          <pc:docMk/>
          <pc:sldMk cId="1234964334" sldId="270"/>
        </pc:sldMkLst>
        <pc:spChg chg="del">
          <ac:chgData name="Mohamed Bingabr" userId="00864009-1172-4536-93d5-4dbe32f81f3e" providerId="ADAL" clId="{9334089B-0E8D-4C47-91C3-B53DD5A21649}" dt="2022-05-19T01:41:26.067" v="2409" actId="478"/>
          <ac:spMkLst>
            <pc:docMk/>
            <pc:sldMk cId="1234964334" sldId="270"/>
            <ac:spMk id="6" creationId="{00000000-0000-0000-0000-000000000000}"/>
          </ac:spMkLst>
        </pc:spChg>
        <pc:spChg chg="mod">
          <ac:chgData name="Mohamed Bingabr" userId="00864009-1172-4536-93d5-4dbe32f81f3e" providerId="ADAL" clId="{9334089B-0E8D-4C47-91C3-B53DD5A21649}" dt="2022-05-18T04:17:17.112" v="234" actId="114"/>
          <ac:spMkLst>
            <pc:docMk/>
            <pc:sldMk cId="1234964334" sldId="270"/>
            <ac:spMk id="11" creationId="{00000000-0000-0000-0000-000000000000}"/>
          </ac:spMkLst>
        </pc:spChg>
        <pc:picChg chg="mod">
          <ac:chgData name="Mohamed Bingabr" userId="00864009-1172-4536-93d5-4dbe32f81f3e" providerId="ADAL" clId="{9334089B-0E8D-4C47-91C3-B53DD5A21649}" dt="2022-05-19T01:43:42.175" v="2411" actId="1076"/>
          <ac:picMkLst>
            <pc:docMk/>
            <pc:sldMk cId="1234964334" sldId="270"/>
            <ac:picMk id="9" creationId="{00000000-0000-0000-0000-000000000000}"/>
          </ac:picMkLst>
        </pc:picChg>
      </pc:sldChg>
      <pc:sldChg chg="addSp delSp modSp mod ord">
        <pc:chgData name="Mohamed Bingabr" userId="00864009-1172-4536-93d5-4dbe32f81f3e" providerId="ADAL" clId="{9334089B-0E8D-4C47-91C3-B53DD5A21649}" dt="2022-05-19T20:28:45.430" v="3234" actId="6549"/>
        <pc:sldMkLst>
          <pc:docMk/>
          <pc:sldMk cId="4213856045" sldId="271"/>
        </pc:sldMkLst>
        <pc:spChg chg="add mod">
          <ac:chgData name="Mohamed Bingabr" userId="00864009-1172-4536-93d5-4dbe32f81f3e" providerId="ADAL" clId="{9334089B-0E8D-4C47-91C3-B53DD5A21649}" dt="2022-05-19T20:24:50.050" v="3189" actId="1036"/>
          <ac:spMkLst>
            <pc:docMk/>
            <pc:sldMk cId="4213856045" sldId="271"/>
            <ac:spMk id="2" creationId="{DBCB9766-1DCD-884B-8C75-56FCFAB4178B}"/>
          </ac:spMkLst>
        </pc:spChg>
        <pc:spChg chg="mod">
          <ac:chgData name="Mohamed Bingabr" userId="00864009-1172-4536-93d5-4dbe32f81f3e" providerId="ADAL" clId="{9334089B-0E8D-4C47-91C3-B53DD5A21649}" dt="2022-05-19T20:24:50.050" v="3189" actId="1036"/>
          <ac:spMkLst>
            <pc:docMk/>
            <pc:sldMk cId="4213856045" sldId="271"/>
            <ac:spMk id="11" creationId="{1D068D10-493B-4DB8-BF18-660533207D9F}"/>
          </ac:spMkLst>
        </pc:spChg>
        <pc:spChg chg="add mod">
          <ac:chgData name="Mohamed Bingabr" userId="00864009-1172-4536-93d5-4dbe32f81f3e" providerId="ADAL" clId="{9334089B-0E8D-4C47-91C3-B53DD5A21649}" dt="2022-05-19T20:28:45.430" v="3234" actId="6549"/>
          <ac:spMkLst>
            <pc:docMk/>
            <pc:sldMk cId="4213856045" sldId="271"/>
            <ac:spMk id="13" creationId="{6FD17852-7332-E380-50BE-FE41FED379E6}"/>
          </ac:spMkLst>
        </pc:spChg>
        <pc:spChg chg="mod">
          <ac:chgData name="Mohamed Bingabr" userId="00864009-1172-4536-93d5-4dbe32f81f3e" providerId="ADAL" clId="{9334089B-0E8D-4C47-91C3-B53DD5A21649}" dt="2022-05-19T20:24:50.050" v="3189" actId="1036"/>
          <ac:spMkLst>
            <pc:docMk/>
            <pc:sldMk cId="4213856045" sldId="271"/>
            <ac:spMk id="15" creationId="{5C3A0F12-BA2B-4C1D-BA57-CADBEE60EDEC}"/>
          </ac:spMkLst>
        </pc:spChg>
        <pc:spChg chg="mod">
          <ac:chgData name="Mohamed Bingabr" userId="00864009-1172-4536-93d5-4dbe32f81f3e" providerId="ADAL" clId="{9334089B-0E8D-4C47-91C3-B53DD5A21649}" dt="2022-05-19T20:24:50.050" v="3189" actId="1036"/>
          <ac:spMkLst>
            <pc:docMk/>
            <pc:sldMk cId="4213856045" sldId="271"/>
            <ac:spMk id="16" creationId="{00000000-0000-0000-0000-000000000000}"/>
          </ac:spMkLst>
        </pc:spChg>
        <pc:spChg chg="mod">
          <ac:chgData name="Mohamed Bingabr" userId="00864009-1172-4536-93d5-4dbe32f81f3e" providerId="ADAL" clId="{9334089B-0E8D-4C47-91C3-B53DD5A21649}" dt="2022-05-19T20:24:50.050" v="3189" actId="1036"/>
          <ac:spMkLst>
            <pc:docMk/>
            <pc:sldMk cId="4213856045" sldId="271"/>
            <ac:spMk id="18" creationId="{00000000-0000-0000-0000-000000000000}"/>
          </ac:spMkLst>
        </pc:spChg>
        <pc:picChg chg="del">
          <ac:chgData name="Mohamed Bingabr" userId="00864009-1172-4536-93d5-4dbe32f81f3e" providerId="ADAL" clId="{9334089B-0E8D-4C47-91C3-B53DD5A21649}" dt="2022-05-18T23:10:00.421" v="2177" actId="478"/>
          <ac:picMkLst>
            <pc:docMk/>
            <pc:sldMk cId="4213856045" sldId="271"/>
            <ac:picMk id="17" creationId="{753ABA01-3D22-42D0-B7C4-151FCE92C29F}"/>
          </ac:picMkLst>
        </pc:picChg>
        <pc:picChg chg="mod">
          <ac:chgData name="Mohamed Bingabr" userId="00864009-1172-4536-93d5-4dbe32f81f3e" providerId="ADAL" clId="{9334089B-0E8D-4C47-91C3-B53DD5A21649}" dt="2022-05-19T20:24:50.050" v="3189" actId="1036"/>
          <ac:picMkLst>
            <pc:docMk/>
            <pc:sldMk cId="4213856045" sldId="271"/>
            <ac:picMk id="19" creationId="{00000000-0000-0000-0000-000000000000}"/>
          </ac:picMkLst>
        </pc:picChg>
        <pc:inkChg chg="add del mod">
          <ac:chgData name="Mohamed Bingabr" userId="00864009-1172-4536-93d5-4dbe32f81f3e" providerId="ADAL" clId="{9334089B-0E8D-4C47-91C3-B53DD5A21649}" dt="2022-05-19T16:06:18.542" v="3102"/>
          <ac:inkMkLst>
            <pc:docMk/>
            <pc:sldMk cId="4213856045" sldId="271"/>
            <ac:inkMk id="6" creationId="{C32B7A56-F886-89D4-D25E-E3F998C139E9}"/>
          </ac:inkMkLst>
        </pc:inkChg>
        <pc:cxnChg chg="mod">
          <ac:chgData name="Mohamed Bingabr" userId="00864009-1172-4536-93d5-4dbe32f81f3e" providerId="ADAL" clId="{9334089B-0E8D-4C47-91C3-B53DD5A21649}" dt="2022-05-19T20:24:50.050" v="3189" actId="1036"/>
          <ac:cxnSpMkLst>
            <pc:docMk/>
            <pc:sldMk cId="4213856045" sldId="271"/>
            <ac:cxnSpMk id="5" creationId="{301E9C22-438A-4D46-B18B-544B6DBD83DE}"/>
          </ac:cxnSpMkLst>
        </pc:cxnChg>
        <pc:cxnChg chg="mod">
          <ac:chgData name="Mohamed Bingabr" userId="00864009-1172-4536-93d5-4dbe32f81f3e" providerId="ADAL" clId="{9334089B-0E8D-4C47-91C3-B53DD5A21649}" dt="2022-05-19T20:24:50.050" v="3189" actId="1036"/>
          <ac:cxnSpMkLst>
            <pc:docMk/>
            <pc:sldMk cId="4213856045" sldId="271"/>
            <ac:cxnSpMk id="12" creationId="{5FC8D339-5F6E-4CE5-8A85-F6A5B859A027}"/>
          </ac:cxnSpMkLst>
        </pc:cxnChg>
        <pc:cxnChg chg="del">
          <ac:chgData name="Mohamed Bingabr" userId="00864009-1172-4536-93d5-4dbe32f81f3e" providerId="ADAL" clId="{9334089B-0E8D-4C47-91C3-B53DD5A21649}" dt="2022-05-18T23:10:04.154" v="2178" actId="478"/>
          <ac:cxnSpMkLst>
            <pc:docMk/>
            <pc:sldMk cId="4213856045" sldId="271"/>
            <ac:cxnSpMk id="13" creationId="{36F8E681-EF8E-4870-A1BB-E7895F18CDF7}"/>
          </ac:cxnSpMkLst>
        </pc:cxnChg>
        <pc:cxnChg chg="del">
          <ac:chgData name="Mohamed Bingabr" userId="00864009-1172-4536-93d5-4dbe32f81f3e" providerId="ADAL" clId="{9334089B-0E8D-4C47-91C3-B53DD5A21649}" dt="2022-05-18T23:10:04.154" v="2178" actId="478"/>
          <ac:cxnSpMkLst>
            <pc:docMk/>
            <pc:sldMk cId="4213856045" sldId="271"/>
            <ac:cxnSpMk id="14" creationId="{F4AC6F14-AC57-4199-A361-2263F2500109}"/>
          </ac:cxnSpMkLst>
        </pc:cxnChg>
      </pc:sldChg>
      <pc:sldChg chg="ord">
        <pc:chgData name="Mohamed Bingabr" userId="00864009-1172-4536-93d5-4dbe32f81f3e" providerId="ADAL" clId="{9334089B-0E8D-4C47-91C3-B53DD5A21649}" dt="2022-05-19T04:40:23.891" v="2867"/>
        <pc:sldMkLst>
          <pc:docMk/>
          <pc:sldMk cId="3358901089" sldId="273"/>
        </pc:sldMkLst>
      </pc:sldChg>
      <pc:sldChg chg="delSp modSp mod">
        <pc:chgData name="Mohamed Bingabr" userId="00864009-1172-4536-93d5-4dbe32f81f3e" providerId="ADAL" clId="{9334089B-0E8D-4C47-91C3-B53DD5A21649}" dt="2022-05-19T04:41:35.880" v="2868" actId="12"/>
        <pc:sldMkLst>
          <pc:docMk/>
          <pc:sldMk cId="2006013814" sldId="274"/>
        </pc:sldMkLst>
        <pc:spChg chg="del mod">
          <ac:chgData name="Mohamed Bingabr" userId="00864009-1172-4536-93d5-4dbe32f81f3e" providerId="ADAL" clId="{9334089B-0E8D-4C47-91C3-B53DD5A21649}" dt="2022-05-19T01:55:11.269" v="2510" actId="478"/>
          <ac:spMkLst>
            <pc:docMk/>
            <pc:sldMk cId="2006013814" sldId="274"/>
            <ac:spMk id="5" creationId="{00000000-0000-0000-0000-000000000000}"/>
          </ac:spMkLst>
        </pc:spChg>
        <pc:spChg chg="mod">
          <ac:chgData name="Mohamed Bingabr" userId="00864009-1172-4536-93d5-4dbe32f81f3e" providerId="ADAL" clId="{9334089B-0E8D-4C47-91C3-B53DD5A21649}" dt="2022-05-19T01:55:27.250" v="2511" actId="1076"/>
          <ac:spMkLst>
            <pc:docMk/>
            <pc:sldMk cId="2006013814" sldId="274"/>
            <ac:spMk id="7" creationId="{00000000-0000-0000-0000-000000000000}"/>
          </ac:spMkLst>
        </pc:spChg>
        <pc:spChg chg="mod">
          <ac:chgData name="Mohamed Bingabr" userId="00864009-1172-4536-93d5-4dbe32f81f3e" providerId="ADAL" clId="{9334089B-0E8D-4C47-91C3-B53DD5A21649}" dt="2022-05-19T04:41:35.880" v="2868" actId="12"/>
          <ac:spMkLst>
            <pc:docMk/>
            <pc:sldMk cId="2006013814" sldId="274"/>
            <ac:spMk id="8" creationId="{00000000-0000-0000-0000-000000000000}"/>
          </ac:spMkLst>
        </pc:spChg>
      </pc:sldChg>
      <pc:sldChg chg="addSp modSp mod">
        <pc:chgData name="Mohamed Bingabr" userId="00864009-1172-4536-93d5-4dbe32f81f3e" providerId="ADAL" clId="{9334089B-0E8D-4C47-91C3-B53DD5A21649}" dt="2022-05-19T05:01:12.131" v="3051" actId="1076"/>
        <pc:sldMkLst>
          <pc:docMk/>
          <pc:sldMk cId="4275116654" sldId="275"/>
        </pc:sldMkLst>
        <pc:spChg chg="mod">
          <ac:chgData name="Mohamed Bingabr" userId="00864009-1172-4536-93d5-4dbe32f81f3e" providerId="ADAL" clId="{9334089B-0E8D-4C47-91C3-B53DD5A21649}" dt="2022-05-19T05:00:33.207" v="2891" actId="1076"/>
          <ac:spMkLst>
            <pc:docMk/>
            <pc:sldMk cId="4275116654" sldId="275"/>
            <ac:spMk id="10" creationId="{00000000-0000-0000-0000-000000000000}"/>
          </ac:spMkLst>
        </pc:spChg>
        <pc:spChg chg="add mod">
          <ac:chgData name="Mohamed Bingabr" userId="00864009-1172-4536-93d5-4dbe32f81f3e" providerId="ADAL" clId="{9334089B-0E8D-4C47-91C3-B53DD5A21649}" dt="2022-05-19T05:01:08.477" v="3050" actId="1038"/>
          <ac:spMkLst>
            <pc:docMk/>
            <pc:sldMk cId="4275116654" sldId="275"/>
            <ac:spMk id="11" creationId="{545CD7F8-8AF8-6549-7FAC-44BCB4C37D58}"/>
          </ac:spMkLst>
        </pc:spChg>
        <pc:spChg chg="add mod">
          <ac:chgData name="Mohamed Bingabr" userId="00864009-1172-4536-93d5-4dbe32f81f3e" providerId="ADAL" clId="{9334089B-0E8D-4C47-91C3-B53DD5A21649}" dt="2022-05-19T05:00:54.296" v="2978" actId="1038"/>
          <ac:spMkLst>
            <pc:docMk/>
            <pc:sldMk cId="4275116654" sldId="275"/>
            <ac:spMk id="12" creationId="{0F6ECA3C-B17E-F88F-A8F3-12C596274793}"/>
          </ac:spMkLst>
        </pc:spChg>
        <pc:picChg chg="add mod">
          <ac:chgData name="Mohamed Bingabr" userId="00864009-1172-4536-93d5-4dbe32f81f3e" providerId="ADAL" clId="{9334089B-0E8D-4C47-91C3-B53DD5A21649}" dt="2022-05-19T05:00:35.200" v="2892" actId="1076"/>
          <ac:picMkLst>
            <pc:docMk/>
            <pc:sldMk cId="4275116654" sldId="275"/>
            <ac:picMk id="5" creationId="{735BDDB5-9121-E433-FA2F-EFC8CAF02BC5}"/>
          </ac:picMkLst>
        </pc:picChg>
        <pc:picChg chg="mod">
          <ac:chgData name="Mohamed Bingabr" userId="00864009-1172-4536-93d5-4dbe32f81f3e" providerId="ADAL" clId="{9334089B-0E8D-4C47-91C3-B53DD5A21649}" dt="2022-05-19T05:01:12.131" v="3051" actId="1076"/>
          <ac:picMkLst>
            <pc:docMk/>
            <pc:sldMk cId="4275116654" sldId="275"/>
            <ac:picMk id="6" creationId="{00000000-0000-0000-0000-000000000000}"/>
          </ac:picMkLst>
        </pc:picChg>
        <pc:picChg chg="add mod">
          <ac:chgData name="Mohamed Bingabr" userId="00864009-1172-4536-93d5-4dbe32f81f3e" providerId="ADAL" clId="{9334089B-0E8D-4C47-91C3-B53DD5A21649}" dt="2022-05-19T05:01:08.477" v="3050" actId="1038"/>
          <ac:picMkLst>
            <pc:docMk/>
            <pc:sldMk cId="4275116654" sldId="275"/>
            <ac:picMk id="7" creationId="{B7126969-3929-C503-6CF3-0042CC2DE052}"/>
          </ac:picMkLst>
        </pc:picChg>
      </pc:sldChg>
      <pc:sldChg chg="addSp delSp modSp mod">
        <pc:chgData name="Mohamed Bingabr" userId="00864009-1172-4536-93d5-4dbe32f81f3e" providerId="ADAL" clId="{9334089B-0E8D-4C47-91C3-B53DD5A21649}" dt="2022-09-18T20:35:31.765" v="3662" actId="478"/>
        <pc:sldMkLst>
          <pc:docMk/>
          <pc:sldMk cId="3549153779" sldId="276"/>
        </pc:sldMkLst>
        <pc:spChg chg="add mod">
          <ac:chgData name="Mohamed Bingabr" userId="00864009-1172-4536-93d5-4dbe32f81f3e" providerId="ADAL" clId="{9334089B-0E8D-4C47-91C3-B53DD5A21649}" dt="2022-09-18T20:35:27.862" v="3661" actId="114"/>
          <ac:spMkLst>
            <pc:docMk/>
            <pc:sldMk cId="3549153779" sldId="276"/>
            <ac:spMk id="5" creationId="{FC19C56B-8665-DB1A-41A4-517BF16310F8}"/>
          </ac:spMkLst>
        </pc:spChg>
        <pc:spChg chg="mod">
          <ac:chgData name="Mohamed Bingabr" userId="00864009-1172-4536-93d5-4dbe32f81f3e" providerId="ADAL" clId="{9334089B-0E8D-4C47-91C3-B53DD5A21649}" dt="2022-05-19T01:04:57.738" v="2242" actId="1076"/>
          <ac:spMkLst>
            <pc:docMk/>
            <pc:sldMk cId="3549153779" sldId="276"/>
            <ac:spMk id="9" creationId="{00000000-0000-0000-0000-000000000000}"/>
          </ac:spMkLst>
        </pc:spChg>
        <pc:spChg chg="mod">
          <ac:chgData name="Mohamed Bingabr" userId="00864009-1172-4536-93d5-4dbe32f81f3e" providerId="ADAL" clId="{9334089B-0E8D-4C47-91C3-B53DD5A21649}" dt="2022-05-19T01:06:10.263" v="2249" actId="1076"/>
          <ac:spMkLst>
            <pc:docMk/>
            <pc:sldMk cId="3549153779" sldId="276"/>
            <ac:spMk id="10" creationId="{00000000-0000-0000-0000-000000000000}"/>
          </ac:spMkLst>
        </pc:spChg>
        <pc:spChg chg="mod">
          <ac:chgData name="Mohamed Bingabr" userId="00864009-1172-4536-93d5-4dbe32f81f3e" providerId="ADAL" clId="{9334089B-0E8D-4C47-91C3-B53DD5A21649}" dt="2022-05-19T01:05:52.133" v="2245"/>
          <ac:spMkLst>
            <pc:docMk/>
            <pc:sldMk cId="3549153779" sldId="276"/>
            <ac:spMk id="15" creationId="{D2321C21-CA89-EB8B-1E72-41A455EFE3AC}"/>
          </ac:spMkLst>
        </pc:spChg>
        <pc:spChg chg="add del mod">
          <ac:chgData name="Mohamed Bingabr" userId="00864009-1172-4536-93d5-4dbe32f81f3e" providerId="ADAL" clId="{9334089B-0E8D-4C47-91C3-B53DD5A21649}" dt="2022-05-19T01:05:56.129" v="2246"/>
          <ac:spMkLst>
            <pc:docMk/>
            <pc:sldMk cId="3549153779" sldId="276"/>
            <ac:spMk id="17" creationId="{59DD6DCB-8D8D-DEEF-7BF0-E4BFBA31E948}"/>
          </ac:spMkLst>
        </pc:spChg>
        <pc:spChg chg="add del mod">
          <ac:chgData name="Mohamed Bingabr" userId="00864009-1172-4536-93d5-4dbe32f81f3e" providerId="ADAL" clId="{9334089B-0E8D-4C47-91C3-B53DD5A21649}" dt="2022-05-19T01:05:56.129" v="2246"/>
          <ac:spMkLst>
            <pc:docMk/>
            <pc:sldMk cId="3549153779" sldId="276"/>
            <ac:spMk id="18" creationId="{D09C568D-BF2E-27BE-2283-0440766D5B0E}"/>
          </ac:spMkLst>
        </pc:spChg>
        <pc:spChg chg="mod">
          <ac:chgData name="Mohamed Bingabr" userId="00864009-1172-4536-93d5-4dbe32f81f3e" providerId="ADAL" clId="{9334089B-0E8D-4C47-91C3-B53DD5A21649}" dt="2022-05-19T01:05:57.744" v="2247"/>
          <ac:spMkLst>
            <pc:docMk/>
            <pc:sldMk cId="3549153779" sldId="276"/>
            <ac:spMk id="22" creationId="{991B3722-33E0-4533-38C3-B0279F9FDD93}"/>
          </ac:spMkLst>
        </pc:spChg>
        <pc:spChg chg="add del mod">
          <ac:chgData name="Mohamed Bingabr" userId="00864009-1172-4536-93d5-4dbe32f81f3e" providerId="ADAL" clId="{9334089B-0E8D-4C47-91C3-B53DD5A21649}" dt="2022-09-18T20:35:31.765" v="3662" actId="478"/>
          <ac:spMkLst>
            <pc:docMk/>
            <pc:sldMk cId="3549153779" sldId="276"/>
            <ac:spMk id="24" creationId="{119E53D1-48B2-677C-04CC-8157E3B96369}"/>
          </ac:spMkLst>
        </pc:spChg>
        <pc:spChg chg="add mod">
          <ac:chgData name="Mohamed Bingabr" userId="00864009-1172-4536-93d5-4dbe32f81f3e" providerId="ADAL" clId="{9334089B-0E8D-4C47-91C3-B53DD5A21649}" dt="2022-05-19T01:06:02.937" v="2248" actId="1076"/>
          <ac:spMkLst>
            <pc:docMk/>
            <pc:sldMk cId="3549153779" sldId="276"/>
            <ac:spMk id="25" creationId="{DD454CD8-AAFA-68A1-00D0-332EFD2507A7}"/>
          </ac:spMkLst>
        </pc:spChg>
        <pc:spChg chg="del">
          <ac:chgData name="Mohamed Bingabr" userId="00864009-1172-4536-93d5-4dbe32f81f3e" providerId="ADAL" clId="{9334089B-0E8D-4C47-91C3-B53DD5A21649}" dt="2022-05-19T01:04:46.624" v="2241" actId="478"/>
          <ac:spMkLst>
            <pc:docMk/>
            <pc:sldMk cId="3549153779" sldId="276"/>
            <ac:spMk id="28" creationId="{54008CB1-527A-4560-9053-F576259B8DB4}"/>
          </ac:spMkLst>
        </pc:spChg>
        <pc:spChg chg="del">
          <ac:chgData name="Mohamed Bingabr" userId="00864009-1172-4536-93d5-4dbe32f81f3e" providerId="ADAL" clId="{9334089B-0E8D-4C47-91C3-B53DD5A21649}" dt="2022-05-19T01:04:46.624" v="2241" actId="478"/>
          <ac:spMkLst>
            <pc:docMk/>
            <pc:sldMk cId="3549153779" sldId="276"/>
            <ac:spMk id="29" creationId="{C72B6376-0297-4EC2-A3AA-8D0962306C2B}"/>
          </ac:spMkLst>
        </pc:spChg>
        <pc:grpChg chg="add del mod">
          <ac:chgData name="Mohamed Bingabr" userId="00864009-1172-4536-93d5-4dbe32f81f3e" providerId="ADAL" clId="{9334089B-0E8D-4C47-91C3-B53DD5A21649}" dt="2022-05-19T01:05:56.129" v="2246"/>
          <ac:grpSpMkLst>
            <pc:docMk/>
            <pc:sldMk cId="3549153779" sldId="276"/>
            <ac:grpSpMk id="13" creationId="{4E185950-7C88-A8DE-9AB3-9B7ED8806ED2}"/>
          </ac:grpSpMkLst>
        </pc:grpChg>
        <pc:grpChg chg="add del mod">
          <ac:chgData name="Mohamed Bingabr" userId="00864009-1172-4536-93d5-4dbe32f81f3e" providerId="ADAL" clId="{9334089B-0E8D-4C47-91C3-B53DD5A21649}" dt="2022-09-18T20:30:40.289" v="3424" actId="478"/>
          <ac:grpSpMkLst>
            <pc:docMk/>
            <pc:sldMk cId="3549153779" sldId="276"/>
            <ac:grpSpMk id="20" creationId="{2A355115-D14A-EC3C-7CC1-81DCE1EB5937}"/>
          </ac:grpSpMkLst>
        </pc:grpChg>
        <pc:picChg chg="mod">
          <ac:chgData name="Mohamed Bingabr" userId="00864009-1172-4536-93d5-4dbe32f81f3e" providerId="ADAL" clId="{9334089B-0E8D-4C47-91C3-B53DD5A21649}" dt="2022-05-19T01:04:57.738" v="2242" actId="1076"/>
          <ac:picMkLst>
            <pc:docMk/>
            <pc:sldMk cId="3549153779" sldId="276"/>
            <ac:picMk id="11" creationId="{00000000-0000-0000-0000-000000000000}"/>
          </ac:picMkLst>
        </pc:picChg>
        <pc:picChg chg="add del mod">
          <ac:chgData name="Mohamed Bingabr" userId="00864009-1172-4536-93d5-4dbe32f81f3e" providerId="ADAL" clId="{9334089B-0E8D-4C47-91C3-B53DD5A21649}" dt="2022-05-19T01:05:56.129" v="2246"/>
          <ac:picMkLst>
            <pc:docMk/>
            <pc:sldMk cId="3549153779" sldId="276"/>
            <ac:picMk id="12" creationId="{95C2F0F9-F4DA-1B6D-0BD2-40271374DA02}"/>
          </ac:picMkLst>
        </pc:picChg>
        <pc:picChg chg="mod">
          <ac:chgData name="Mohamed Bingabr" userId="00864009-1172-4536-93d5-4dbe32f81f3e" providerId="ADAL" clId="{9334089B-0E8D-4C47-91C3-B53DD5A21649}" dt="2022-05-19T01:05:52.133" v="2245"/>
          <ac:picMkLst>
            <pc:docMk/>
            <pc:sldMk cId="3549153779" sldId="276"/>
            <ac:picMk id="14" creationId="{10892C68-3BC9-B589-A55C-997E2F2F6454}"/>
          </ac:picMkLst>
        </pc:picChg>
        <pc:picChg chg="add del mod">
          <ac:chgData name="Mohamed Bingabr" userId="00864009-1172-4536-93d5-4dbe32f81f3e" providerId="ADAL" clId="{9334089B-0E8D-4C47-91C3-B53DD5A21649}" dt="2022-05-19T01:05:56.129" v="2246"/>
          <ac:picMkLst>
            <pc:docMk/>
            <pc:sldMk cId="3549153779" sldId="276"/>
            <ac:picMk id="16" creationId="{3CF60668-B582-6B11-8EB5-66E26BA82917}"/>
          </ac:picMkLst>
        </pc:picChg>
        <pc:picChg chg="add del mod">
          <ac:chgData name="Mohamed Bingabr" userId="00864009-1172-4536-93d5-4dbe32f81f3e" providerId="ADAL" clId="{9334089B-0E8D-4C47-91C3-B53DD5A21649}" dt="2022-09-18T20:27:26.338" v="3290" actId="478"/>
          <ac:picMkLst>
            <pc:docMk/>
            <pc:sldMk cId="3549153779" sldId="276"/>
            <ac:picMk id="19" creationId="{D5110AB4-4418-1432-DB0D-708758A70469}"/>
          </ac:picMkLst>
        </pc:picChg>
        <pc:picChg chg="mod">
          <ac:chgData name="Mohamed Bingabr" userId="00864009-1172-4536-93d5-4dbe32f81f3e" providerId="ADAL" clId="{9334089B-0E8D-4C47-91C3-B53DD5A21649}" dt="2022-05-19T01:05:57.744" v="2247"/>
          <ac:picMkLst>
            <pc:docMk/>
            <pc:sldMk cId="3549153779" sldId="276"/>
            <ac:picMk id="21" creationId="{78B7B866-D1A5-3AB1-3C4B-C0411B2D28E1}"/>
          </ac:picMkLst>
        </pc:picChg>
        <pc:picChg chg="add del mod">
          <ac:chgData name="Mohamed Bingabr" userId="00864009-1172-4536-93d5-4dbe32f81f3e" providerId="ADAL" clId="{9334089B-0E8D-4C47-91C3-B53DD5A21649}" dt="2022-09-18T20:30:27.557" v="3423" actId="478"/>
          <ac:picMkLst>
            <pc:docMk/>
            <pc:sldMk cId="3549153779" sldId="276"/>
            <ac:picMk id="23" creationId="{515BCDB4-75B3-1A25-85C5-694E6295C494}"/>
          </ac:picMkLst>
        </pc:picChg>
        <pc:picChg chg="del">
          <ac:chgData name="Mohamed Bingabr" userId="00864009-1172-4536-93d5-4dbe32f81f3e" providerId="ADAL" clId="{9334089B-0E8D-4C47-91C3-B53DD5A21649}" dt="2022-05-19T01:04:46.624" v="2241" actId="478"/>
          <ac:picMkLst>
            <pc:docMk/>
            <pc:sldMk cId="3549153779" sldId="276"/>
            <ac:picMk id="30" creationId="{40DE0751-B806-4B2C-8D38-29A0561CE54B}"/>
          </ac:picMkLst>
        </pc:picChg>
      </pc:sldChg>
      <pc:sldChg chg="delSp modSp del mod">
        <pc:chgData name="Mohamed Bingabr" userId="00864009-1172-4536-93d5-4dbe32f81f3e" providerId="ADAL" clId="{9334089B-0E8D-4C47-91C3-B53DD5A21649}" dt="2022-05-19T01:06:29.005" v="2250" actId="2696"/>
        <pc:sldMkLst>
          <pc:docMk/>
          <pc:sldMk cId="2002973951" sldId="277"/>
        </pc:sldMkLst>
        <pc:spChg chg="mod">
          <ac:chgData name="Mohamed Bingabr" userId="00864009-1172-4536-93d5-4dbe32f81f3e" providerId="ADAL" clId="{9334089B-0E8D-4C47-91C3-B53DD5A21649}" dt="2022-05-18T23:30:22.214" v="2236" actId="20577"/>
          <ac:spMkLst>
            <pc:docMk/>
            <pc:sldMk cId="2002973951" sldId="277"/>
            <ac:spMk id="3" creationId="{00000000-0000-0000-0000-000000000000}"/>
          </ac:spMkLst>
        </pc:spChg>
        <pc:spChg chg="del">
          <ac:chgData name="Mohamed Bingabr" userId="00864009-1172-4536-93d5-4dbe32f81f3e" providerId="ADAL" clId="{9334089B-0E8D-4C47-91C3-B53DD5A21649}" dt="2022-05-18T23:28:41.262" v="2193" actId="478"/>
          <ac:spMkLst>
            <pc:docMk/>
            <pc:sldMk cId="2002973951" sldId="277"/>
            <ac:spMk id="7" creationId="{00000000-0000-0000-0000-000000000000}"/>
          </ac:spMkLst>
        </pc:spChg>
        <pc:spChg chg="del">
          <ac:chgData name="Mohamed Bingabr" userId="00864009-1172-4536-93d5-4dbe32f81f3e" providerId="ADAL" clId="{9334089B-0E8D-4C47-91C3-B53DD5A21649}" dt="2022-05-18T23:28:41.262" v="2193" actId="478"/>
          <ac:spMkLst>
            <pc:docMk/>
            <pc:sldMk cId="2002973951" sldId="277"/>
            <ac:spMk id="8" creationId="{00000000-0000-0000-0000-000000000000}"/>
          </ac:spMkLst>
        </pc:spChg>
        <pc:spChg chg="del">
          <ac:chgData name="Mohamed Bingabr" userId="00864009-1172-4536-93d5-4dbe32f81f3e" providerId="ADAL" clId="{9334089B-0E8D-4C47-91C3-B53DD5A21649}" dt="2022-05-18T23:28:41.262" v="2193" actId="478"/>
          <ac:spMkLst>
            <pc:docMk/>
            <pc:sldMk cId="2002973951" sldId="277"/>
            <ac:spMk id="16" creationId="{00000000-0000-0000-0000-000000000000}"/>
          </ac:spMkLst>
        </pc:spChg>
        <pc:spChg chg="del">
          <ac:chgData name="Mohamed Bingabr" userId="00864009-1172-4536-93d5-4dbe32f81f3e" providerId="ADAL" clId="{9334089B-0E8D-4C47-91C3-B53DD5A21649}" dt="2022-05-18T23:28:41.262" v="2193" actId="478"/>
          <ac:spMkLst>
            <pc:docMk/>
            <pc:sldMk cId="2002973951" sldId="277"/>
            <ac:spMk id="17" creationId="{00000000-0000-0000-0000-000000000000}"/>
          </ac:spMkLst>
        </pc:spChg>
        <pc:spChg chg="mod">
          <ac:chgData name="Mohamed Bingabr" userId="00864009-1172-4536-93d5-4dbe32f81f3e" providerId="ADAL" clId="{9334089B-0E8D-4C47-91C3-B53DD5A21649}" dt="2022-05-19T01:05:39.376" v="2244" actId="1076"/>
          <ac:spMkLst>
            <pc:docMk/>
            <pc:sldMk cId="2002973951" sldId="277"/>
            <ac:spMk id="21" creationId="{00000000-0000-0000-0000-000000000000}"/>
          </ac:spMkLst>
        </pc:spChg>
        <pc:spChg chg="del">
          <ac:chgData name="Mohamed Bingabr" userId="00864009-1172-4536-93d5-4dbe32f81f3e" providerId="ADAL" clId="{9334089B-0E8D-4C47-91C3-B53DD5A21649}" dt="2022-05-18T23:28:41.262" v="2193" actId="478"/>
          <ac:spMkLst>
            <pc:docMk/>
            <pc:sldMk cId="2002973951" sldId="277"/>
            <ac:spMk id="22" creationId="{00000000-0000-0000-0000-000000000000}"/>
          </ac:spMkLst>
        </pc:spChg>
        <pc:spChg chg="mod">
          <ac:chgData name="Mohamed Bingabr" userId="00864009-1172-4536-93d5-4dbe32f81f3e" providerId="ADAL" clId="{9334089B-0E8D-4C47-91C3-B53DD5A21649}" dt="2022-05-18T23:28:50.652" v="2194" actId="1076"/>
          <ac:spMkLst>
            <pc:docMk/>
            <pc:sldMk cId="2002973951" sldId="277"/>
            <ac:spMk id="25" creationId="{D530D92B-AF65-4E03-9793-8BEDD64E22EE}"/>
          </ac:spMkLst>
        </pc:spChg>
        <pc:grpChg chg="mod">
          <ac:chgData name="Mohamed Bingabr" userId="00864009-1172-4536-93d5-4dbe32f81f3e" providerId="ADAL" clId="{9334089B-0E8D-4C47-91C3-B53DD5A21649}" dt="2022-05-19T01:05:35.021" v="2243" actId="1076"/>
          <ac:grpSpMkLst>
            <pc:docMk/>
            <pc:sldMk cId="2002973951" sldId="277"/>
            <ac:grpSpMk id="15" creationId="{00000000-0000-0000-0000-000000000000}"/>
          </ac:grpSpMkLst>
        </pc:grpChg>
        <pc:grpChg chg="del">
          <ac:chgData name="Mohamed Bingabr" userId="00864009-1172-4536-93d5-4dbe32f81f3e" providerId="ADAL" clId="{9334089B-0E8D-4C47-91C3-B53DD5A21649}" dt="2022-05-18T23:28:41.262" v="2193" actId="478"/>
          <ac:grpSpMkLst>
            <pc:docMk/>
            <pc:sldMk cId="2002973951" sldId="277"/>
            <ac:grpSpMk id="27" creationId="{B387FB2A-BEFB-4627-85C3-2AC3789AB8E3}"/>
          </ac:grpSpMkLst>
        </pc:grpChg>
        <pc:grpChg chg="del">
          <ac:chgData name="Mohamed Bingabr" userId="00864009-1172-4536-93d5-4dbe32f81f3e" providerId="ADAL" clId="{9334089B-0E8D-4C47-91C3-B53DD5A21649}" dt="2022-05-18T23:28:41.262" v="2193" actId="478"/>
          <ac:grpSpMkLst>
            <pc:docMk/>
            <pc:sldMk cId="2002973951" sldId="277"/>
            <ac:grpSpMk id="48" creationId="{426C38B6-8457-497C-A031-A91FA728781A}"/>
          </ac:grpSpMkLst>
        </pc:grpChg>
        <pc:grpChg chg="del mod">
          <ac:chgData name="Mohamed Bingabr" userId="00864009-1172-4536-93d5-4dbe32f81f3e" providerId="ADAL" clId="{9334089B-0E8D-4C47-91C3-B53DD5A21649}" dt="2022-05-18T23:28:20.920" v="2190" actId="478"/>
          <ac:grpSpMkLst>
            <pc:docMk/>
            <pc:sldMk cId="2002973951" sldId="277"/>
            <ac:grpSpMk id="64" creationId="{2EEAFFE1-E3B9-4C87-A0F0-865C352AD671}"/>
          </ac:grpSpMkLst>
        </pc:grpChg>
        <pc:grpChg chg="del mod">
          <ac:chgData name="Mohamed Bingabr" userId="00864009-1172-4536-93d5-4dbe32f81f3e" providerId="ADAL" clId="{9334089B-0E8D-4C47-91C3-B53DD5A21649}" dt="2022-05-18T23:28:27.615" v="2192" actId="478"/>
          <ac:grpSpMkLst>
            <pc:docMk/>
            <pc:sldMk cId="2002973951" sldId="277"/>
            <ac:grpSpMk id="83" creationId="{F263A65B-85FD-4D2D-A9D0-CB9C1953855E}"/>
          </ac:grpSpMkLst>
        </pc:grpChg>
        <pc:picChg chg="mod">
          <ac:chgData name="Mohamed Bingabr" userId="00864009-1172-4536-93d5-4dbe32f81f3e" providerId="ADAL" clId="{9334089B-0E8D-4C47-91C3-B53DD5A21649}" dt="2022-05-18T23:28:50.652" v="2194" actId="1076"/>
          <ac:picMkLst>
            <pc:docMk/>
            <pc:sldMk cId="2002973951" sldId="277"/>
            <ac:picMk id="6" creationId="{00000000-0000-0000-0000-000000000000}"/>
          </ac:picMkLst>
        </pc:picChg>
        <pc:picChg chg="mod">
          <ac:chgData name="Mohamed Bingabr" userId="00864009-1172-4536-93d5-4dbe32f81f3e" providerId="ADAL" clId="{9334089B-0E8D-4C47-91C3-B53DD5A21649}" dt="2022-05-19T01:05:35.021" v="2243" actId="1076"/>
          <ac:picMkLst>
            <pc:docMk/>
            <pc:sldMk cId="2002973951" sldId="277"/>
            <ac:picMk id="14" creationId="{00000000-0000-0000-0000-000000000000}"/>
          </ac:picMkLst>
        </pc:picChg>
        <pc:inkChg chg="del">
          <ac:chgData name="Mohamed Bingabr" userId="00864009-1172-4536-93d5-4dbe32f81f3e" providerId="ADAL" clId="{9334089B-0E8D-4C47-91C3-B53DD5A21649}" dt="2022-05-18T23:22:04.418" v="2189" actId="478"/>
          <ac:inkMkLst>
            <pc:docMk/>
            <pc:sldMk cId="2002973951" sldId="277"/>
            <ac:inkMk id="65" creationId="{48FD638D-8265-4AD7-AC4B-91B8DD333930}"/>
          </ac:inkMkLst>
        </pc:inkChg>
        <pc:cxnChg chg="del">
          <ac:chgData name="Mohamed Bingabr" userId="00864009-1172-4536-93d5-4dbe32f81f3e" providerId="ADAL" clId="{9334089B-0E8D-4C47-91C3-B53DD5A21649}" dt="2022-05-18T23:28:41.262" v="2193" actId="478"/>
          <ac:cxnSpMkLst>
            <pc:docMk/>
            <pc:sldMk cId="2002973951" sldId="277"/>
            <ac:cxnSpMk id="5" creationId="{00000000-0000-0000-0000-000000000000}"/>
          </ac:cxnSpMkLst>
        </pc:cxnChg>
        <pc:cxnChg chg="del mod">
          <ac:chgData name="Mohamed Bingabr" userId="00864009-1172-4536-93d5-4dbe32f81f3e" providerId="ADAL" clId="{9334089B-0E8D-4C47-91C3-B53DD5A21649}" dt="2022-05-18T23:28:41.262" v="2193" actId="478"/>
          <ac:cxnSpMkLst>
            <pc:docMk/>
            <pc:sldMk cId="2002973951" sldId="277"/>
            <ac:cxnSpMk id="18" creationId="{00000000-0000-0000-0000-000000000000}"/>
          </ac:cxnSpMkLst>
        </pc:cxnChg>
        <pc:cxnChg chg="del">
          <ac:chgData name="Mohamed Bingabr" userId="00864009-1172-4536-93d5-4dbe32f81f3e" providerId="ADAL" clId="{9334089B-0E8D-4C47-91C3-B53DD5A21649}" dt="2022-05-18T23:28:41.262" v="2193" actId="478"/>
          <ac:cxnSpMkLst>
            <pc:docMk/>
            <pc:sldMk cId="2002973951" sldId="277"/>
            <ac:cxnSpMk id="23" creationId="{00000000-0000-0000-0000-000000000000}"/>
          </ac:cxnSpMkLst>
        </pc:cxnChg>
      </pc:sldChg>
      <pc:sldChg chg="delSp modSp mod">
        <pc:chgData name="Mohamed Bingabr" userId="00864009-1172-4536-93d5-4dbe32f81f3e" providerId="ADAL" clId="{9334089B-0E8D-4C47-91C3-B53DD5A21649}" dt="2022-05-19T01:07:07.720" v="2253" actId="478"/>
        <pc:sldMkLst>
          <pc:docMk/>
          <pc:sldMk cId="180239216" sldId="278"/>
        </pc:sldMkLst>
        <pc:grpChg chg="del">
          <ac:chgData name="Mohamed Bingabr" userId="00864009-1172-4536-93d5-4dbe32f81f3e" providerId="ADAL" clId="{9334089B-0E8D-4C47-91C3-B53DD5A21649}" dt="2022-05-19T01:06:38.249" v="2251" actId="478"/>
          <ac:grpSpMkLst>
            <pc:docMk/>
            <pc:sldMk cId="180239216" sldId="278"/>
            <ac:grpSpMk id="15" creationId="{46DB18C7-96E8-45AE-87E5-5D120616DD83}"/>
          </ac:grpSpMkLst>
        </pc:grpChg>
        <pc:picChg chg="mod">
          <ac:chgData name="Mohamed Bingabr" userId="00864009-1172-4536-93d5-4dbe32f81f3e" providerId="ADAL" clId="{9334089B-0E8D-4C47-91C3-B53DD5A21649}" dt="2022-05-18T16:17:04.268" v="336" actId="14100"/>
          <ac:picMkLst>
            <pc:docMk/>
            <pc:sldMk cId="180239216" sldId="278"/>
            <ac:picMk id="16" creationId="{00000000-0000-0000-0000-000000000000}"/>
          </ac:picMkLst>
        </pc:picChg>
        <pc:inkChg chg="del">
          <ac:chgData name="Mohamed Bingabr" userId="00864009-1172-4536-93d5-4dbe32f81f3e" providerId="ADAL" clId="{9334089B-0E8D-4C47-91C3-B53DD5A21649}" dt="2022-05-19T01:07:07.720" v="2253" actId="478"/>
          <ac:inkMkLst>
            <pc:docMk/>
            <pc:sldMk cId="180239216" sldId="278"/>
            <ac:inkMk id="11" creationId="{ED98B890-1900-4AD5-8001-4CFF16AD1396}"/>
          </ac:inkMkLst>
        </pc:inkChg>
        <pc:inkChg chg="del">
          <ac:chgData name="Mohamed Bingabr" userId="00864009-1172-4536-93d5-4dbe32f81f3e" providerId="ADAL" clId="{9334089B-0E8D-4C47-91C3-B53DD5A21649}" dt="2022-05-19T01:06:41.469" v="2252" actId="478"/>
          <ac:inkMkLst>
            <pc:docMk/>
            <pc:sldMk cId="180239216" sldId="278"/>
            <ac:inkMk id="12" creationId="{A46A3D43-2DBD-4375-8D3F-16E538463538}"/>
          </ac:inkMkLst>
        </pc:inkChg>
      </pc:sldChg>
      <pc:sldChg chg="delSp modSp mod">
        <pc:chgData name="Mohamed Bingabr" userId="00864009-1172-4536-93d5-4dbe32f81f3e" providerId="ADAL" clId="{9334089B-0E8D-4C47-91C3-B53DD5A21649}" dt="2022-09-18T21:09:23.551" v="3684" actId="1076"/>
        <pc:sldMkLst>
          <pc:docMk/>
          <pc:sldMk cId="223036263" sldId="285"/>
        </pc:sldMkLst>
        <pc:spChg chg="del">
          <ac:chgData name="Mohamed Bingabr" userId="00864009-1172-4536-93d5-4dbe32f81f3e" providerId="ADAL" clId="{9334089B-0E8D-4C47-91C3-B53DD5A21649}" dt="2022-09-18T21:09:10.151" v="3664" actId="478"/>
          <ac:spMkLst>
            <pc:docMk/>
            <pc:sldMk cId="223036263" sldId="285"/>
            <ac:spMk id="10" creationId="{00000000-0000-0000-0000-000000000000}"/>
          </ac:spMkLst>
        </pc:spChg>
        <pc:spChg chg="del">
          <ac:chgData name="Mohamed Bingabr" userId="00864009-1172-4536-93d5-4dbe32f81f3e" providerId="ADAL" clId="{9334089B-0E8D-4C47-91C3-B53DD5A21649}" dt="2022-09-18T21:09:10.151" v="3664" actId="478"/>
          <ac:spMkLst>
            <pc:docMk/>
            <pc:sldMk cId="223036263" sldId="285"/>
            <ac:spMk id="18" creationId="{00000000-0000-0000-0000-000000000000}"/>
          </ac:spMkLst>
        </pc:spChg>
        <pc:spChg chg="del">
          <ac:chgData name="Mohamed Bingabr" userId="00864009-1172-4536-93d5-4dbe32f81f3e" providerId="ADAL" clId="{9334089B-0E8D-4C47-91C3-B53DD5A21649}" dt="2022-09-18T21:09:10.151" v="3664" actId="478"/>
          <ac:spMkLst>
            <pc:docMk/>
            <pc:sldMk cId="223036263" sldId="285"/>
            <ac:spMk id="20" creationId="{00000000-0000-0000-0000-000000000000}"/>
          </ac:spMkLst>
        </pc:spChg>
        <pc:spChg chg="del">
          <ac:chgData name="Mohamed Bingabr" userId="00864009-1172-4536-93d5-4dbe32f81f3e" providerId="ADAL" clId="{9334089B-0E8D-4C47-91C3-B53DD5A21649}" dt="2022-09-18T21:08:45.982" v="3663" actId="478"/>
          <ac:spMkLst>
            <pc:docMk/>
            <pc:sldMk cId="223036263" sldId="285"/>
            <ac:spMk id="21" creationId="{00000000-0000-0000-0000-000000000000}"/>
          </ac:spMkLst>
        </pc:spChg>
        <pc:spChg chg="del">
          <ac:chgData name="Mohamed Bingabr" userId="00864009-1172-4536-93d5-4dbe32f81f3e" providerId="ADAL" clId="{9334089B-0E8D-4C47-91C3-B53DD5A21649}" dt="2022-09-18T21:09:10.151" v="3664" actId="478"/>
          <ac:spMkLst>
            <pc:docMk/>
            <pc:sldMk cId="223036263" sldId="285"/>
            <ac:spMk id="23" creationId="{00000000-0000-0000-0000-000000000000}"/>
          </ac:spMkLst>
        </pc:spChg>
        <pc:picChg chg="mod">
          <ac:chgData name="Mohamed Bingabr" userId="00864009-1172-4536-93d5-4dbe32f81f3e" providerId="ADAL" clId="{9334089B-0E8D-4C47-91C3-B53DD5A21649}" dt="2022-09-18T21:09:18.807" v="3683" actId="1036"/>
          <ac:picMkLst>
            <pc:docMk/>
            <pc:sldMk cId="223036263" sldId="285"/>
            <ac:picMk id="8" creationId="{00000000-0000-0000-0000-000000000000}"/>
          </ac:picMkLst>
        </pc:picChg>
        <pc:picChg chg="mod">
          <ac:chgData name="Mohamed Bingabr" userId="00864009-1172-4536-93d5-4dbe32f81f3e" providerId="ADAL" clId="{9334089B-0E8D-4C47-91C3-B53DD5A21649}" dt="2022-09-18T21:09:23.551" v="3684" actId="1076"/>
          <ac:picMkLst>
            <pc:docMk/>
            <pc:sldMk cId="223036263" sldId="285"/>
            <ac:picMk id="9" creationId="{00000000-0000-0000-0000-000000000000}"/>
          </ac:picMkLst>
        </pc:picChg>
      </pc:sldChg>
      <pc:sldChg chg="addSp delSp modSp mod">
        <pc:chgData name="Mohamed Bingabr" userId="00864009-1172-4536-93d5-4dbe32f81f3e" providerId="ADAL" clId="{9334089B-0E8D-4C47-91C3-B53DD5A21649}" dt="2022-09-18T21:13:05.252" v="3710" actId="14100"/>
        <pc:sldMkLst>
          <pc:docMk/>
          <pc:sldMk cId="383204257" sldId="286"/>
        </pc:sldMkLst>
        <pc:spChg chg="add mod">
          <ac:chgData name="Mohamed Bingabr" userId="00864009-1172-4536-93d5-4dbe32f81f3e" providerId="ADAL" clId="{9334089B-0E8D-4C47-91C3-B53DD5A21649}" dt="2022-09-18T21:13:05.252" v="3710" actId="14100"/>
          <ac:spMkLst>
            <pc:docMk/>
            <pc:sldMk cId="383204257" sldId="286"/>
            <ac:spMk id="8" creationId="{C0EEE67B-A754-2C9C-297D-9E19AEF0CB2A}"/>
          </ac:spMkLst>
        </pc:spChg>
        <pc:spChg chg="mod">
          <ac:chgData name="Mohamed Bingabr" userId="00864009-1172-4536-93d5-4dbe32f81f3e" providerId="ADAL" clId="{9334089B-0E8D-4C47-91C3-B53DD5A21649}" dt="2022-09-18T21:11:58.788" v="3702" actId="1036"/>
          <ac:spMkLst>
            <pc:docMk/>
            <pc:sldMk cId="383204257" sldId="286"/>
            <ac:spMk id="10" creationId="{00000000-0000-0000-0000-000000000000}"/>
          </ac:spMkLst>
        </pc:spChg>
        <pc:spChg chg="mod">
          <ac:chgData name="Mohamed Bingabr" userId="00864009-1172-4536-93d5-4dbe32f81f3e" providerId="ADAL" clId="{9334089B-0E8D-4C47-91C3-B53DD5A21649}" dt="2022-09-18T21:12:15.237" v="3705" actId="21"/>
          <ac:spMkLst>
            <pc:docMk/>
            <pc:sldMk cId="383204257" sldId="286"/>
            <ac:spMk id="13" creationId="{00000000-0000-0000-0000-000000000000}"/>
          </ac:spMkLst>
        </pc:spChg>
        <pc:spChg chg="mod">
          <ac:chgData name="Mohamed Bingabr" userId="00864009-1172-4536-93d5-4dbe32f81f3e" providerId="ADAL" clId="{9334089B-0E8D-4C47-91C3-B53DD5A21649}" dt="2022-09-18T21:11:58.788" v="3702" actId="1036"/>
          <ac:spMkLst>
            <pc:docMk/>
            <pc:sldMk cId="383204257" sldId="286"/>
            <ac:spMk id="20" creationId="{00000000-0000-0000-0000-000000000000}"/>
          </ac:spMkLst>
        </pc:spChg>
        <pc:picChg chg="mod">
          <ac:chgData name="Mohamed Bingabr" userId="00864009-1172-4536-93d5-4dbe32f81f3e" providerId="ADAL" clId="{9334089B-0E8D-4C47-91C3-B53DD5A21649}" dt="2022-09-18T21:11:58.788" v="3702" actId="1036"/>
          <ac:picMkLst>
            <pc:docMk/>
            <pc:sldMk cId="383204257" sldId="286"/>
            <ac:picMk id="2" creationId="{00000000-0000-0000-0000-000000000000}"/>
          </ac:picMkLst>
        </pc:picChg>
        <pc:picChg chg="del">
          <ac:chgData name="Mohamed Bingabr" userId="00864009-1172-4536-93d5-4dbe32f81f3e" providerId="ADAL" clId="{9334089B-0E8D-4C47-91C3-B53DD5A21649}" dt="2022-09-18T21:10:48.744" v="3685" actId="478"/>
          <ac:picMkLst>
            <pc:docMk/>
            <pc:sldMk cId="383204257" sldId="286"/>
            <ac:picMk id="14" creationId="{00000000-0000-0000-0000-000000000000}"/>
          </ac:picMkLst>
        </pc:picChg>
        <pc:picChg chg="del">
          <ac:chgData name="Mohamed Bingabr" userId="00864009-1172-4536-93d5-4dbe32f81f3e" providerId="ADAL" clId="{9334089B-0E8D-4C47-91C3-B53DD5A21649}" dt="2022-09-18T21:10:50.523" v="3686" actId="478"/>
          <ac:picMkLst>
            <pc:docMk/>
            <pc:sldMk cId="383204257" sldId="286"/>
            <ac:picMk id="17" creationId="{00000000-0000-0000-0000-000000000000}"/>
          </ac:picMkLst>
        </pc:picChg>
        <pc:cxnChg chg="mod">
          <ac:chgData name="Mohamed Bingabr" userId="00864009-1172-4536-93d5-4dbe32f81f3e" providerId="ADAL" clId="{9334089B-0E8D-4C47-91C3-B53DD5A21649}" dt="2022-09-18T21:11:58.788" v="3702" actId="1036"/>
          <ac:cxnSpMkLst>
            <pc:docMk/>
            <pc:sldMk cId="383204257" sldId="286"/>
            <ac:cxnSpMk id="6" creationId="{00000000-0000-0000-0000-000000000000}"/>
          </ac:cxnSpMkLst>
        </pc:cxnChg>
      </pc:sldChg>
      <pc:sldChg chg="addSp delSp modSp mod">
        <pc:chgData name="Mohamed Bingabr" userId="00864009-1172-4536-93d5-4dbe32f81f3e" providerId="ADAL" clId="{9334089B-0E8D-4C47-91C3-B53DD5A21649}" dt="2022-09-18T21:24:41.119" v="3749" actId="1076"/>
        <pc:sldMkLst>
          <pc:docMk/>
          <pc:sldMk cId="2790449513" sldId="287"/>
        </pc:sldMkLst>
        <pc:spChg chg="del">
          <ac:chgData name="Mohamed Bingabr" userId="00864009-1172-4536-93d5-4dbe32f81f3e" providerId="ADAL" clId="{9334089B-0E8D-4C47-91C3-B53DD5A21649}" dt="2022-09-18T21:18:40.471" v="3720" actId="478"/>
          <ac:spMkLst>
            <pc:docMk/>
            <pc:sldMk cId="2790449513" sldId="287"/>
            <ac:spMk id="2" creationId="{B3EC4331-959A-42D7-9888-8418F3CD9DCF}"/>
          </ac:spMkLst>
        </pc:spChg>
        <pc:spChg chg="add del mod">
          <ac:chgData name="Mohamed Bingabr" userId="00864009-1172-4536-93d5-4dbe32f81f3e" providerId="ADAL" clId="{9334089B-0E8D-4C47-91C3-B53DD5A21649}" dt="2022-09-18T21:24:35.174" v="3747" actId="478"/>
          <ac:spMkLst>
            <pc:docMk/>
            <pc:sldMk cId="2790449513" sldId="287"/>
            <ac:spMk id="7" creationId="{0E11B728-75BC-0419-FA2A-D69078FBFA2A}"/>
          </ac:spMkLst>
        </pc:spChg>
        <pc:spChg chg="del mod">
          <ac:chgData name="Mohamed Bingabr" userId="00864009-1172-4536-93d5-4dbe32f81f3e" providerId="ADAL" clId="{9334089B-0E8D-4C47-91C3-B53DD5A21649}" dt="2022-09-18T21:15:12.439" v="3713" actId="478"/>
          <ac:spMkLst>
            <pc:docMk/>
            <pc:sldMk cId="2790449513" sldId="287"/>
            <ac:spMk id="10" creationId="{00000000-0000-0000-0000-000000000000}"/>
          </ac:spMkLst>
        </pc:spChg>
        <pc:spChg chg="del">
          <ac:chgData name="Mohamed Bingabr" userId="00864009-1172-4536-93d5-4dbe32f81f3e" providerId="ADAL" clId="{9334089B-0E8D-4C47-91C3-B53DD5A21649}" dt="2022-09-18T21:15:01.068" v="3712" actId="478"/>
          <ac:spMkLst>
            <pc:docMk/>
            <pc:sldMk cId="2790449513" sldId="287"/>
            <ac:spMk id="12" creationId="{0A706C72-6C29-4073-A88F-A7A24980F62B}"/>
          </ac:spMkLst>
        </pc:spChg>
        <pc:spChg chg="del">
          <ac:chgData name="Mohamed Bingabr" userId="00864009-1172-4536-93d5-4dbe32f81f3e" providerId="ADAL" clId="{9334089B-0E8D-4C47-91C3-B53DD5A21649}" dt="2022-09-18T21:15:12.439" v="3713" actId="478"/>
          <ac:spMkLst>
            <pc:docMk/>
            <pc:sldMk cId="2790449513" sldId="287"/>
            <ac:spMk id="20" creationId="{00000000-0000-0000-0000-000000000000}"/>
          </ac:spMkLst>
        </pc:spChg>
        <pc:spChg chg="mod">
          <ac:chgData name="Mohamed Bingabr" userId="00864009-1172-4536-93d5-4dbe32f81f3e" providerId="ADAL" clId="{9334089B-0E8D-4C47-91C3-B53DD5A21649}" dt="2022-09-18T21:15:22.507" v="3714" actId="1076"/>
          <ac:spMkLst>
            <pc:docMk/>
            <pc:sldMk cId="2790449513" sldId="287"/>
            <ac:spMk id="22" creationId="{00000000-0000-0000-0000-000000000000}"/>
          </ac:spMkLst>
        </pc:spChg>
        <pc:spChg chg="del mod">
          <ac:chgData name="Mohamed Bingabr" userId="00864009-1172-4536-93d5-4dbe32f81f3e" providerId="ADAL" clId="{9334089B-0E8D-4C47-91C3-B53DD5A21649}" dt="2022-09-18T21:15:12.439" v="3713" actId="478"/>
          <ac:spMkLst>
            <pc:docMk/>
            <pc:sldMk cId="2790449513" sldId="287"/>
            <ac:spMk id="23" creationId="{00000000-0000-0000-0000-000000000000}"/>
          </ac:spMkLst>
        </pc:spChg>
        <pc:spChg chg="del">
          <ac:chgData name="Mohamed Bingabr" userId="00864009-1172-4536-93d5-4dbe32f81f3e" providerId="ADAL" clId="{9334089B-0E8D-4C47-91C3-B53DD5A21649}" dt="2022-09-18T21:15:12.439" v="3713" actId="478"/>
          <ac:spMkLst>
            <pc:docMk/>
            <pc:sldMk cId="2790449513" sldId="287"/>
            <ac:spMk id="24" creationId="{00000000-0000-0000-0000-000000000000}"/>
          </ac:spMkLst>
        </pc:spChg>
        <pc:spChg chg="mod">
          <ac:chgData name="Mohamed Bingabr" userId="00864009-1172-4536-93d5-4dbe32f81f3e" providerId="ADAL" clId="{9334089B-0E8D-4C47-91C3-B53DD5A21649}" dt="2022-09-18T21:15:42.006" v="3718" actId="20577"/>
          <ac:spMkLst>
            <pc:docMk/>
            <pc:sldMk cId="2790449513" sldId="287"/>
            <ac:spMk id="25" creationId="{00000000-0000-0000-0000-000000000000}"/>
          </ac:spMkLst>
        </pc:spChg>
        <pc:picChg chg="del">
          <ac:chgData name="Mohamed Bingabr" userId="00864009-1172-4536-93d5-4dbe32f81f3e" providerId="ADAL" clId="{9334089B-0E8D-4C47-91C3-B53DD5A21649}" dt="2022-09-18T21:14:58.089" v="3711" actId="478"/>
          <ac:picMkLst>
            <pc:docMk/>
            <pc:sldMk cId="2790449513" sldId="287"/>
            <ac:picMk id="5" creationId="{00000000-0000-0000-0000-000000000000}"/>
          </ac:picMkLst>
        </pc:picChg>
        <pc:picChg chg="add mod">
          <ac:chgData name="Mohamed Bingabr" userId="00864009-1172-4536-93d5-4dbe32f81f3e" providerId="ADAL" clId="{9334089B-0E8D-4C47-91C3-B53DD5A21649}" dt="2022-09-18T21:24:41.119" v="3749" actId="1076"/>
          <ac:picMkLst>
            <pc:docMk/>
            <pc:sldMk cId="2790449513" sldId="287"/>
            <ac:picMk id="9" creationId="{3D5EF9F3-4DFD-CB8B-CBDE-3E8BA16C18C9}"/>
          </ac:picMkLst>
        </pc:picChg>
        <pc:picChg chg="del mod">
          <ac:chgData name="Mohamed Bingabr" userId="00864009-1172-4536-93d5-4dbe32f81f3e" providerId="ADAL" clId="{9334089B-0E8D-4C47-91C3-B53DD5A21649}" dt="2022-09-18T21:24:35.174" v="3747" actId="478"/>
          <ac:picMkLst>
            <pc:docMk/>
            <pc:sldMk cId="2790449513" sldId="287"/>
            <ac:picMk id="18" creationId="{00000000-0000-0000-0000-000000000000}"/>
          </ac:picMkLst>
        </pc:picChg>
      </pc:sldChg>
      <pc:sldChg chg="addSp modSp mod">
        <pc:chgData name="Mohamed Bingabr" userId="00864009-1172-4536-93d5-4dbe32f81f3e" providerId="ADAL" clId="{9334089B-0E8D-4C47-91C3-B53DD5A21649}" dt="2022-09-18T21:32:30.401" v="3783" actId="1076"/>
        <pc:sldMkLst>
          <pc:docMk/>
          <pc:sldMk cId="3233424988" sldId="288"/>
        </pc:sldMkLst>
        <pc:spChg chg="add mod">
          <ac:chgData name="Mohamed Bingabr" userId="00864009-1172-4536-93d5-4dbe32f81f3e" providerId="ADAL" clId="{9334089B-0E8D-4C47-91C3-B53DD5A21649}" dt="2022-09-18T21:32:30.401" v="3783" actId="1076"/>
          <ac:spMkLst>
            <pc:docMk/>
            <pc:sldMk cId="3233424988" sldId="288"/>
            <ac:spMk id="17" creationId="{098ECCF4-EF22-79B7-52B5-084F88BEA72B}"/>
          </ac:spMkLst>
        </pc:spChg>
        <pc:picChg chg="mod">
          <ac:chgData name="Mohamed Bingabr" userId="00864009-1172-4536-93d5-4dbe32f81f3e" providerId="ADAL" clId="{9334089B-0E8D-4C47-91C3-B53DD5A21649}" dt="2022-09-18T21:31:42.223" v="3750" actId="1076"/>
          <ac:picMkLst>
            <pc:docMk/>
            <pc:sldMk cId="3233424988" sldId="288"/>
            <ac:picMk id="13" creationId="{00000000-0000-0000-0000-000000000000}"/>
          </ac:picMkLst>
        </pc:picChg>
      </pc:sldChg>
      <pc:sldChg chg="addSp delSp modSp mod">
        <pc:chgData name="Mohamed Bingabr" userId="00864009-1172-4536-93d5-4dbe32f81f3e" providerId="ADAL" clId="{9334089B-0E8D-4C47-91C3-B53DD5A21649}" dt="2022-02-21T23:01:18.223" v="38" actId="478"/>
        <pc:sldMkLst>
          <pc:docMk/>
          <pc:sldMk cId="2345432564" sldId="296"/>
        </pc:sldMkLst>
        <pc:spChg chg="mod">
          <ac:chgData name="Mohamed Bingabr" userId="00864009-1172-4536-93d5-4dbe32f81f3e" providerId="ADAL" clId="{9334089B-0E8D-4C47-91C3-B53DD5A21649}" dt="2022-02-21T23:00:42.578" v="33" actId="1076"/>
          <ac:spMkLst>
            <pc:docMk/>
            <pc:sldMk cId="2345432564" sldId="296"/>
            <ac:spMk id="14" creationId="{00000000-0000-0000-0000-000000000000}"/>
          </ac:spMkLst>
        </pc:spChg>
        <pc:grpChg chg="del">
          <ac:chgData name="Mohamed Bingabr" userId="00864009-1172-4536-93d5-4dbe32f81f3e" providerId="ADAL" clId="{9334089B-0E8D-4C47-91C3-B53DD5A21649}" dt="2022-02-21T23:01:18.223" v="38" actId="478"/>
          <ac:grpSpMkLst>
            <pc:docMk/>
            <pc:sldMk cId="2345432564" sldId="296"/>
            <ac:grpSpMk id="30" creationId="{8CFCED86-087A-41E2-BE81-3BAB678E9D2C}"/>
          </ac:grpSpMkLst>
        </pc:grpChg>
        <pc:grpChg chg="del">
          <ac:chgData name="Mohamed Bingabr" userId="00864009-1172-4536-93d5-4dbe32f81f3e" providerId="ADAL" clId="{9334089B-0E8D-4C47-91C3-B53DD5A21649}" dt="2022-02-21T23:01:18.223" v="38" actId="478"/>
          <ac:grpSpMkLst>
            <pc:docMk/>
            <pc:sldMk cId="2345432564" sldId="296"/>
            <ac:grpSpMk id="33" creationId="{E4876BCB-6F48-432A-A0F2-FD918911A6D4}"/>
          </ac:grpSpMkLst>
        </pc:grpChg>
        <pc:picChg chg="mod">
          <ac:chgData name="Mohamed Bingabr" userId="00864009-1172-4536-93d5-4dbe32f81f3e" providerId="ADAL" clId="{9334089B-0E8D-4C47-91C3-B53DD5A21649}" dt="2022-02-21T23:00:09.143" v="4" actId="1076"/>
          <ac:picMkLst>
            <pc:docMk/>
            <pc:sldMk cId="2345432564" sldId="296"/>
            <ac:picMk id="6" creationId="{00000000-0000-0000-0000-000000000000}"/>
          </ac:picMkLst>
        </pc:picChg>
        <pc:inkChg chg="del mod">
          <ac:chgData name="Mohamed Bingabr" userId="00864009-1172-4536-93d5-4dbe32f81f3e" providerId="ADAL" clId="{9334089B-0E8D-4C47-91C3-B53DD5A21649}" dt="2022-02-21T23:00:35.174" v="32" actId="478"/>
          <ac:inkMkLst>
            <pc:docMk/>
            <pc:sldMk cId="2345432564" sldId="296"/>
            <ac:inkMk id="24" creationId="{E216600B-AF36-4E2A-BDDB-FA9B0DF176C0}"/>
          </ac:inkMkLst>
        </pc:inkChg>
        <pc:inkChg chg="del mod">
          <ac:chgData name="Mohamed Bingabr" userId="00864009-1172-4536-93d5-4dbe32f81f3e" providerId="ADAL" clId="{9334089B-0E8D-4C47-91C3-B53DD5A21649}" dt="2022-02-21T23:00:35.174" v="32" actId="478"/>
          <ac:inkMkLst>
            <pc:docMk/>
            <pc:sldMk cId="2345432564" sldId="296"/>
            <ac:inkMk id="25" creationId="{3EDAD58A-EFE6-4D67-8072-20B9764F278D}"/>
          </ac:inkMkLst>
        </pc:inkChg>
        <pc:inkChg chg="del mod">
          <ac:chgData name="Mohamed Bingabr" userId="00864009-1172-4536-93d5-4dbe32f81f3e" providerId="ADAL" clId="{9334089B-0E8D-4C47-91C3-B53DD5A21649}" dt="2022-02-21T23:00:35.174" v="32" actId="478"/>
          <ac:inkMkLst>
            <pc:docMk/>
            <pc:sldMk cId="2345432564" sldId="296"/>
            <ac:inkMk id="26" creationId="{6E42D2E9-EDB8-44AF-90B6-88410C1A5E23}"/>
          </ac:inkMkLst>
        </pc:inkChg>
        <pc:inkChg chg="del mod">
          <ac:chgData name="Mohamed Bingabr" userId="00864009-1172-4536-93d5-4dbe32f81f3e" providerId="ADAL" clId="{9334089B-0E8D-4C47-91C3-B53DD5A21649}" dt="2022-02-21T23:00:35.174" v="32" actId="478"/>
          <ac:inkMkLst>
            <pc:docMk/>
            <pc:sldMk cId="2345432564" sldId="296"/>
            <ac:inkMk id="27" creationId="{7AA356B7-BD07-4668-90A0-09365E5AC558}"/>
          </ac:inkMkLst>
        </pc:inkChg>
        <pc:inkChg chg="del">
          <ac:chgData name="Mohamed Bingabr" userId="00864009-1172-4536-93d5-4dbe32f81f3e" providerId="ADAL" clId="{9334089B-0E8D-4C47-91C3-B53DD5A21649}" dt="2022-02-21T23:01:18.223" v="38" actId="478"/>
          <ac:inkMkLst>
            <pc:docMk/>
            <pc:sldMk cId="2345432564" sldId="296"/>
            <ac:inkMk id="34" creationId="{E63622D6-EFBD-43BA-9960-6CFFDEDC48FF}"/>
          </ac:inkMkLst>
        </pc:inkChg>
        <pc:inkChg chg="del">
          <ac:chgData name="Mohamed Bingabr" userId="00864009-1172-4536-93d5-4dbe32f81f3e" providerId="ADAL" clId="{9334089B-0E8D-4C47-91C3-B53DD5A21649}" dt="2022-02-21T23:01:18.223" v="38" actId="478"/>
          <ac:inkMkLst>
            <pc:docMk/>
            <pc:sldMk cId="2345432564" sldId="296"/>
            <ac:inkMk id="35" creationId="{CE8CD826-0D50-4B78-B756-26B3FE9EEAEC}"/>
          </ac:inkMkLst>
        </pc:inkChg>
        <pc:inkChg chg="add">
          <ac:chgData name="Mohamed Bingabr" userId="00864009-1172-4536-93d5-4dbe32f81f3e" providerId="ADAL" clId="{9334089B-0E8D-4C47-91C3-B53DD5A21649}" dt="2022-02-21T23:00:54.995" v="34" actId="9405"/>
          <ac:inkMkLst>
            <pc:docMk/>
            <pc:sldMk cId="2345432564" sldId="296"/>
            <ac:inkMk id="36" creationId="{06E90DF4-CB7B-4463-B8D4-B5BC36B7D405}"/>
          </ac:inkMkLst>
        </pc:inkChg>
        <pc:inkChg chg="add">
          <ac:chgData name="Mohamed Bingabr" userId="00864009-1172-4536-93d5-4dbe32f81f3e" providerId="ADAL" clId="{9334089B-0E8D-4C47-91C3-B53DD5A21649}" dt="2022-02-21T23:01:02.944" v="35" actId="9405"/>
          <ac:inkMkLst>
            <pc:docMk/>
            <pc:sldMk cId="2345432564" sldId="296"/>
            <ac:inkMk id="37" creationId="{B11A2BF4-1A95-49EA-A110-AE9765E11CDA}"/>
          </ac:inkMkLst>
        </pc:inkChg>
        <pc:inkChg chg="add">
          <ac:chgData name="Mohamed Bingabr" userId="00864009-1172-4536-93d5-4dbe32f81f3e" providerId="ADAL" clId="{9334089B-0E8D-4C47-91C3-B53DD5A21649}" dt="2022-02-21T23:01:08.225" v="36" actId="9405"/>
          <ac:inkMkLst>
            <pc:docMk/>
            <pc:sldMk cId="2345432564" sldId="296"/>
            <ac:inkMk id="38" creationId="{574575E2-048A-4820-BE33-C0440D8410EA}"/>
          </ac:inkMkLst>
        </pc:inkChg>
        <pc:inkChg chg="add">
          <ac:chgData name="Mohamed Bingabr" userId="00864009-1172-4536-93d5-4dbe32f81f3e" providerId="ADAL" clId="{9334089B-0E8D-4C47-91C3-B53DD5A21649}" dt="2022-02-21T23:01:10.516" v="37" actId="9405"/>
          <ac:inkMkLst>
            <pc:docMk/>
            <pc:sldMk cId="2345432564" sldId="296"/>
            <ac:inkMk id="39" creationId="{D7046D46-4E69-4A44-B16F-C00F8AAB136E}"/>
          </ac:inkMkLst>
        </pc:inkChg>
      </pc:sldChg>
      <pc:sldChg chg="addSp modSp mod">
        <pc:chgData name="Mohamed Bingabr" userId="00864009-1172-4536-93d5-4dbe32f81f3e" providerId="ADAL" clId="{9334089B-0E8D-4C47-91C3-B53DD5A21649}" dt="2022-05-19T01:54:57.563" v="2509" actId="20577"/>
        <pc:sldMkLst>
          <pc:docMk/>
          <pc:sldMk cId="1376996437" sldId="301"/>
        </pc:sldMkLst>
        <pc:spChg chg="mod">
          <ac:chgData name="Mohamed Bingabr" userId="00864009-1172-4536-93d5-4dbe32f81f3e" providerId="ADAL" clId="{9334089B-0E8D-4C47-91C3-B53DD5A21649}" dt="2022-05-19T01:52:23.080" v="2461" actId="1076"/>
          <ac:spMkLst>
            <pc:docMk/>
            <pc:sldMk cId="1376996437" sldId="301"/>
            <ac:spMk id="2" creationId="{00000000-0000-0000-0000-000000000000}"/>
          </ac:spMkLst>
        </pc:spChg>
        <pc:spChg chg="add mod">
          <ac:chgData name="Mohamed Bingabr" userId="00864009-1172-4536-93d5-4dbe32f81f3e" providerId="ADAL" clId="{9334089B-0E8D-4C47-91C3-B53DD5A21649}" dt="2022-05-19T01:54:57.563" v="2509" actId="20577"/>
          <ac:spMkLst>
            <pc:docMk/>
            <pc:sldMk cId="1376996437" sldId="301"/>
            <ac:spMk id="3" creationId="{11576194-67AC-42C8-873D-E7FA1D78922F}"/>
          </ac:spMkLst>
        </pc:spChg>
      </pc:sldChg>
      <pc:sldChg chg="addSp delSp modSp add mod">
        <pc:chgData name="Mohamed Bingabr" userId="00864009-1172-4536-93d5-4dbe32f81f3e" providerId="ADAL" clId="{9334089B-0E8D-4C47-91C3-B53DD5A21649}" dt="2022-05-19T01:40:20.036" v="2406" actId="20577"/>
        <pc:sldMkLst>
          <pc:docMk/>
          <pc:sldMk cId="2630136523" sldId="305"/>
        </pc:sldMkLst>
        <pc:spChg chg="del">
          <ac:chgData name="Mohamed Bingabr" userId="00864009-1172-4536-93d5-4dbe32f81f3e" providerId="ADAL" clId="{9334089B-0E8D-4C47-91C3-B53DD5A21649}" dt="2022-05-18T03:22:38.472" v="75" actId="478"/>
          <ac:spMkLst>
            <pc:docMk/>
            <pc:sldMk cId="2630136523" sldId="305"/>
            <ac:spMk id="3" creationId="{00000000-0000-0000-0000-000000000000}"/>
          </ac:spMkLst>
        </pc:spChg>
        <pc:spChg chg="del">
          <ac:chgData name="Mohamed Bingabr" userId="00864009-1172-4536-93d5-4dbe32f81f3e" providerId="ADAL" clId="{9334089B-0E8D-4C47-91C3-B53DD5A21649}" dt="2022-05-18T03:22:31.505" v="74" actId="478"/>
          <ac:spMkLst>
            <pc:docMk/>
            <pc:sldMk cId="2630136523" sldId="305"/>
            <ac:spMk id="6" creationId="{00000000-0000-0000-0000-000000000000}"/>
          </ac:spMkLst>
        </pc:spChg>
        <pc:spChg chg="mod">
          <ac:chgData name="Mohamed Bingabr" userId="00864009-1172-4536-93d5-4dbe32f81f3e" providerId="ADAL" clId="{9334089B-0E8D-4C47-91C3-B53DD5A21649}" dt="2022-05-19T01:33:13.734" v="2389" actId="6549"/>
          <ac:spMkLst>
            <pc:docMk/>
            <pc:sldMk cId="2630136523" sldId="305"/>
            <ac:spMk id="11" creationId="{00000000-0000-0000-0000-000000000000}"/>
          </ac:spMkLst>
        </pc:spChg>
        <pc:spChg chg="add mod">
          <ac:chgData name="Mohamed Bingabr" userId="00864009-1172-4536-93d5-4dbe32f81f3e" providerId="ADAL" clId="{9334089B-0E8D-4C47-91C3-B53DD5A21649}" dt="2022-05-19T01:40:20.036" v="2406" actId="20577"/>
          <ac:spMkLst>
            <pc:docMk/>
            <pc:sldMk cId="2630136523" sldId="305"/>
            <ac:spMk id="16" creationId="{69B905E4-5962-A317-F44E-68EC41D2E210}"/>
          </ac:spMkLst>
        </pc:spChg>
        <pc:picChg chg="mod">
          <ac:chgData name="Mohamed Bingabr" userId="00864009-1172-4536-93d5-4dbe32f81f3e" providerId="ADAL" clId="{9334089B-0E8D-4C47-91C3-B53DD5A21649}" dt="2022-05-18T03:23:09.503" v="78" actId="1076"/>
          <ac:picMkLst>
            <pc:docMk/>
            <pc:sldMk cId="2630136523" sldId="305"/>
            <ac:picMk id="7" creationId="{00000000-0000-0000-0000-000000000000}"/>
          </ac:picMkLst>
        </pc:picChg>
        <pc:picChg chg="mod">
          <ac:chgData name="Mohamed Bingabr" userId="00864009-1172-4536-93d5-4dbe32f81f3e" providerId="ADAL" clId="{9334089B-0E8D-4C47-91C3-B53DD5A21649}" dt="2022-05-18T03:23:14.656" v="79" actId="1076"/>
          <ac:picMkLst>
            <pc:docMk/>
            <pc:sldMk cId="2630136523" sldId="305"/>
            <ac:picMk id="8" creationId="{00000000-0000-0000-0000-000000000000}"/>
          </ac:picMkLst>
        </pc:picChg>
        <pc:picChg chg="add del">
          <ac:chgData name="Mohamed Bingabr" userId="00864009-1172-4536-93d5-4dbe32f81f3e" providerId="ADAL" clId="{9334089B-0E8D-4C47-91C3-B53DD5A21649}" dt="2022-05-18T03:21:52.098" v="67" actId="478"/>
          <ac:picMkLst>
            <pc:docMk/>
            <pc:sldMk cId="2630136523" sldId="305"/>
            <ac:picMk id="9" creationId="{00000000-0000-0000-0000-000000000000}"/>
          </ac:picMkLst>
        </pc:picChg>
        <pc:picChg chg="add del">
          <ac:chgData name="Mohamed Bingabr" userId="00864009-1172-4536-93d5-4dbe32f81f3e" providerId="ADAL" clId="{9334089B-0E8D-4C47-91C3-B53DD5A21649}" dt="2022-05-18T03:19:58.564" v="64" actId="22"/>
          <ac:picMkLst>
            <pc:docMk/>
            <pc:sldMk cId="2630136523" sldId="305"/>
            <ac:picMk id="10" creationId="{30AB4F09-51D9-3595-D643-65154316312A}"/>
          </ac:picMkLst>
        </pc:picChg>
        <pc:picChg chg="add del mod">
          <ac:chgData name="Mohamed Bingabr" userId="00864009-1172-4536-93d5-4dbe32f81f3e" providerId="ADAL" clId="{9334089B-0E8D-4C47-91C3-B53DD5A21649}" dt="2022-05-18T03:22:03.243" v="70" actId="478"/>
          <ac:picMkLst>
            <pc:docMk/>
            <pc:sldMk cId="2630136523" sldId="305"/>
            <ac:picMk id="12" creationId="{E18524C1-9BE4-B58D-A33B-A0771B36C8AD}"/>
          </ac:picMkLst>
        </pc:picChg>
        <pc:picChg chg="add mod">
          <ac:chgData name="Mohamed Bingabr" userId="00864009-1172-4536-93d5-4dbe32f81f3e" providerId="ADAL" clId="{9334089B-0E8D-4C47-91C3-B53DD5A21649}" dt="2022-05-18T03:23:20.816" v="80" actId="1076"/>
          <ac:picMkLst>
            <pc:docMk/>
            <pc:sldMk cId="2630136523" sldId="305"/>
            <ac:picMk id="14" creationId="{8404C54C-D36F-CBC2-088E-ABBCF92579F2}"/>
          </ac:picMkLst>
        </pc:picChg>
      </pc:sldChg>
      <pc:sldChg chg="delSp modSp add del mod">
        <pc:chgData name="Mohamed Bingabr" userId="00864009-1172-4536-93d5-4dbe32f81f3e" providerId="ADAL" clId="{9334089B-0E8D-4C47-91C3-B53DD5A21649}" dt="2022-05-18T03:25:11.619" v="81" actId="2696"/>
        <pc:sldMkLst>
          <pc:docMk/>
          <pc:sldMk cId="3069082272" sldId="306"/>
        </pc:sldMkLst>
        <pc:picChg chg="mod">
          <ac:chgData name="Mohamed Bingabr" userId="00864009-1172-4536-93d5-4dbe32f81f3e" providerId="ADAL" clId="{9334089B-0E8D-4C47-91C3-B53DD5A21649}" dt="2022-05-18T03:20:24.373" v="66" actId="14100"/>
          <ac:picMkLst>
            <pc:docMk/>
            <pc:sldMk cId="3069082272" sldId="306"/>
            <ac:picMk id="9" creationId="{00000000-0000-0000-0000-000000000000}"/>
          </ac:picMkLst>
        </pc:picChg>
        <pc:picChg chg="del">
          <ac:chgData name="Mohamed Bingabr" userId="00864009-1172-4536-93d5-4dbe32f81f3e" providerId="ADAL" clId="{9334089B-0E8D-4C47-91C3-B53DD5A21649}" dt="2022-05-18T03:18:55.462" v="61" actId="478"/>
          <ac:picMkLst>
            <pc:docMk/>
            <pc:sldMk cId="3069082272" sldId="306"/>
            <ac:picMk id="10" creationId="{00833DDB-2788-6D92-AD47-927563BB8297}"/>
          </ac:picMkLst>
        </pc:picChg>
      </pc:sldChg>
      <pc:sldChg chg="modSp add mod">
        <pc:chgData name="Mohamed Bingabr" userId="00864009-1172-4536-93d5-4dbe32f81f3e" providerId="ADAL" clId="{9334089B-0E8D-4C47-91C3-B53DD5A21649}" dt="2022-05-20T01:49:48.767" v="3287" actId="1076"/>
        <pc:sldMkLst>
          <pc:docMk/>
          <pc:sldMk cId="3659605812" sldId="306"/>
        </pc:sldMkLst>
        <pc:spChg chg="mod">
          <ac:chgData name="Mohamed Bingabr" userId="00864009-1172-4536-93d5-4dbe32f81f3e" providerId="ADAL" clId="{9334089B-0E8D-4C47-91C3-B53DD5A21649}" dt="2022-05-20T01:49:48.767" v="3287" actId="1076"/>
          <ac:spMkLst>
            <pc:docMk/>
            <pc:sldMk cId="3659605812" sldId="306"/>
            <ac:spMk id="7" creationId="{51C0AF94-C4C9-0807-1BA2-DC8E559F0C5C}"/>
          </ac:spMkLst>
        </pc:spChg>
        <pc:spChg chg="mod">
          <ac:chgData name="Mohamed Bingabr" userId="00864009-1172-4536-93d5-4dbe32f81f3e" providerId="ADAL" clId="{9334089B-0E8D-4C47-91C3-B53DD5A21649}" dt="2022-05-20T01:49:43.764" v="3286" actId="1076"/>
          <ac:spMkLst>
            <pc:docMk/>
            <pc:sldMk cId="3659605812" sldId="306"/>
            <ac:spMk id="10" creationId="{00000000-0000-0000-0000-000000000000}"/>
          </ac:spMkLst>
        </pc:spChg>
        <pc:picChg chg="mod">
          <ac:chgData name="Mohamed Bingabr" userId="00864009-1172-4536-93d5-4dbe32f81f3e" providerId="ADAL" clId="{9334089B-0E8D-4C47-91C3-B53DD5A21649}" dt="2022-05-18T15:59:19.955" v="296" actId="1036"/>
          <ac:picMkLst>
            <pc:docMk/>
            <pc:sldMk cId="3659605812" sldId="306"/>
            <ac:picMk id="6" creationId="{2011BEDE-0BB0-4347-D52C-223CA8438B14}"/>
          </ac:picMkLst>
        </pc:picChg>
      </pc:sldChg>
      <pc:sldChg chg="addSp delSp modSp add mod">
        <pc:chgData name="Mohamed Bingabr" userId="00864009-1172-4536-93d5-4dbe32f81f3e" providerId="ADAL" clId="{9334089B-0E8D-4C47-91C3-B53DD5A21649}" dt="2022-05-19T13:04:02.697" v="3098" actId="14100"/>
        <pc:sldMkLst>
          <pc:docMk/>
          <pc:sldMk cId="343737707" sldId="307"/>
        </pc:sldMkLst>
        <pc:spChg chg="mod">
          <ac:chgData name="Mohamed Bingabr" userId="00864009-1172-4536-93d5-4dbe32f81f3e" providerId="ADAL" clId="{9334089B-0E8D-4C47-91C3-B53DD5A21649}" dt="2022-05-18T16:28:34.126" v="430" actId="20577"/>
          <ac:spMkLst>
            <pc:docMk/>
            <pc:sldMk cId="343737707" sldId="307"/>
            <ac:spMk id="2" creationId="{00000000-0000-0000-0000-000000000000}"/>
          </ac:spMkLst>
        </pc:spChg>
        <pc:spChg chg="del">
          <ac:chgData name="Mohamed Bingabr" userId="00864009-1172-4536-93d5-4dbe32f81f3e" providerId="ADAL" clId="{9334089B-0E8D-4C47-91C3-B53DD5A21649}" dt="2022-05-18T16:28:53.070" v="433" actId="478"/>
          <ac:spMkLst>
            <pc:docMk/>
            <pc:sldMk cId="343737707" sldId="307"/>
            <ac:spMk id="19" creationId="{00000000-0000-0000-0000-000000000000}"/>
          </ac:spMkLst>
        </pc:spChg>
        <pc:spChg chg="del">
          <ac:chgData name="Mohamed Bingabr" userId="00864009-1172-4536-93d5-4dbe32f81f3e" providerId="ADAL" clId="{9334089B-0E8D-4C47-91C3-B53DD5A21649}" dt="2022-05-18T16:28:53.070" v="433" actId="478"/>
          <ac:spMkLst>
            <pc:docMk/>
            <pc:sldMk cId="343737707" sldId="307"/>
            <ac:spMk id="20" creationId="{00000000-0000-0000-0000-000000000000}"/>
          </ac:spMkLst>
        </pc:spChg>
        <pc:spChg chg="del">
          <ac:chgData name="Mohamed Bingabr" userId="00864009-1172-4536-93d5-4dbe32f81f3e" providerId="ADAL" clId="{9334089B-0E8D-4C47-91C3-B53DD5A21649}" dt="2022-05-18T16:28:53.070" v="433" actId="478"/>
          <ac:spMkLst>
            <pc:docMk/>
            <pc:sldMk cId="343737707" sldId="307"/>
            <ac:spMk id="21" creationId="{00000000-0000-0000-0000-000000000000}"/>
          </ac:spMkLst>
        </pc:spChg>
        <pc:spChg chg="del">
          <ac:chgData name="Mohamed Bingabr" userId="00864009-1172-4536-93d5-4dbe32f81f3e" providerId="ADAL" clId="{9334089B-0E8D-4C47-91C3-B53DD5A21649}" dt="2022-05-18T16:28:53.070" v="433" actId="478"/>
          <ac:spMkLst>
            <pc:docMk/>
            <pc:sldMk cId="343737707" sldId="307"/>
            <ac:spMk id="22" creationId="{00000000-0000-0000-0000-000000000000}"/>
          </ac:spMkLst>
        </pc:spChg>
        <pc:spChg chg="del">
          <ac:chgData name="Mohamed Bingabr" userId="00864009-1172-4536-93d5-4dbe32f81f3e" providerId="ADAL" clId="{9334089B-0E8D-4C47-91C3-B53DD5A21649}" dt="2022-05-18T16:28:53.070" v="433" actId="478"/>
          <ac:spMkLst>
            <pc:docMk/>
            <pc:sldMk cId="343737707" sldId="307"/>
            <ac:spMk id="23" creationId="{00000000-0000-0000-0000-000000000000}"/>
          </ac:spMkLst>
        </pc:spChg>
        <pc:spChg chg="del mod">
          <ac:chgData name="Mohamed Bingabr" userId="00864009-1172-4536-93d5-4dbe32f81f3e" providerId="ADAL" clId="{9334089B-0E8D-4C47-91C3-B53DD5A21649}" dt="2022-05-18T16:59:25.549" v="445" actId="478"/>
          <ac:spMkLst>
            <pc:docMk/>
            <pc:sldMk cId="343737707" sldId="307"/>
            <ac:spMk id="24" creationId="{00000000-0000-0000-0000-000000000000}"/>
          </ac:spMkLst>
        </pc:spChg>
        <pc:spChg chg="del">
          <ac:chgData name="Mohamed Bingabr" userId="00864009-1172-4536-93d5-4dbe32f81f3e" providerId="ADAL" clId="{9334089B-0E8D-4C47-91C3-B53DD5A21649}" dt="2022-05-18T16:28:53.070" v="433" actId="478"/>
          <ac:spMkLst>
            <pc:docMk/>
            <pc:sldMk cId="343737707" sldId="307"/>
            <ac:spMk id="25" creationId="{00000000-0000-0000-0000-000000000000}"/>
          </ac:spMkLst>
        </pc:spChg>
        <pc:spChg chg="add del mod">
          <ac:chgData name="Mohamed Bingabr" userId="00864009-1172-4536-93d5-4dbe32f81f3e" providerId="ADAL" clId="{9334089B-0E8D-4C47-91C3-B53DD5A21649}" dt="2022-05-18T19:03:53.536" v="692" actId="478"/>
          <ac:spMkLst>
            <pc:docMk/>
            <pc:sldMk cId="343737707" sldId="307"/>
            <ac:spMk id="28" creationId="{6B31CEF7-59F4-6DBF-52DA-0B4440F0178B}"/>
          </ac:spMkLst>
        </pc:spChg>
        <pc:spChg chg="add mod">
          <ac:chgData name="Mohamed Bingabr" userId="00864009-1172-4536-93d5-4dbe32f81f3e" providerId="ADAL" clId="{9334089B-0E8D-4C47-91C3-B53DD5A21649}" dt="2022-05-18T19:04:25.465" v="702" actId="1076"/>
          <ac:spMkLst>
            <pc:docMk/>
            <pc:sldMk cId="343737707" sldId="307"/>
            <ac:spMk id="29" creationId="{9A9D1D9E-8CAB-3011-84D8-BFC4E33181C7}"/>
          </ac:spMkLst>
        </pc:spChg>
        <pc:spChg chg="add mod">
          <ac:chgData name="Mohamed Bingabr" userId="00864009-1172-4536-93d5-4dbe32f81f3e" providerId="ADAL" clId="{9334089B-0E8D-4C47-91C3-B53DD5A21649}" dt="2022-05-18T19:04:25.465" v="702" actId="1076"/>
          <ac:spMkLst>
            <pc:docMk/>
            <pc:sldMk cId="343737707" sldId="307"/>
            <ac:spMk id="30" creationId="{9894FA36-CD66-642E-ACAD-C872A75D5A97}"/>
          </ac:spMkLst>
        </pc:spChg>
        <pc:spChg chg="add mod">
          <ac:chgData name="Mohamed Bingabr" userId="00864009-1172-4536-93d5-4dbe32f81f3e" providerId="ADAL" clId="{9334089B-0E8D-4C47-91C3-B53DD5A21649}" dt="2022-05-18T19:03:58.279" v="693" actId="1076"/>
          <ac:spMkLst>
            <pc:docMk/>
            <pc:sldMk cId="343737707" sldId="307"/>
            <ac:spMk id="31" creationId="{5097BAE4-8424-95B0-3F86-B3301ADE89BD}"/>
          </ac:spMkLst>
        </pc:spChg>
        <pc:spChg chg="add mod">
          <ac:chgData name="Mohamed Bingabr" userId="00864009-1172-4536-93d5-4dbe32f81f3e" providerId="ADAL" clId="{9334089B-0E8D-4C47-91C3-B53DD5A21649}" dt="2022-05-19T13:04:02.697" v="3098" actId="14100"/>
          <ac:spMkLst>
            <pc:docMk/>
            <pc:sldMk cId="343737707" sldId="307"/>
            <ac:spMk id="32" creationId="{58555439-B567-4F2D-DE48-6AF092955B06}"/>
          </ac:spMkLst>
        </pc:spChg>
        <pc:spChg chg="add mod">
          <ac:chgData name="Mohamed Bingabr" userId="00864009-1172-4536-93d5-4dbe32f81f3e" providerId="ADAL" clId="{9334089B-0E8D-4C47-91C3-B53DD5A21649}" dt="2022-05-18T19:04:08.783" v="701" actId="1076"/>
          <ac:spMkLst>
            <pc:docMk/>
            <pc:sldMk cId="343737707" sldId="307"/>
            <ac:spMk id="33" creationId="{4189E337-2DDC-778D-5804-4FB01832C56F}"/>
          </ac:spMkLst>
        </pc:spChg>
        <pc:spChg chg="add mod">
          <ac:chgData name="Mohamed Bingabr" userId="00864009-1172-4536-93d5-4dbe32f81f3e" providerId="ADAL" clId="{9334089B-0E8D-4C47-91C3-B53DD5A21649}" dt="2022-05-18T19:04:08.783" v="701" actId="1076"/>
          <ac:spMkLst>
            <pc:docMk/>
            <pc:sldMk cId="343737707" sldId="307"/>
            <ac:spMk id="34" creationId="{3B8CCDC2-C94D-7B7A-B76E-164D64D02F3B}"/>
          </ac:spMkLst>
        </pc:spChg>
        <pc:spChg chg="add mod">
          <ac:chgData name="Mohamed Bingabr" userId="00864009-1172-4536-93d5-4dbe32f81f3e" providerId="ADAL" clId="{9334089B-0E8D-4C47-91C3-B53DD5A21649}" dt="2022-05-18T19:04:46.843" v="703" actId="1076"/>
          <ac:spMkLst>
            <pc:docMk/>
            <pc:sldMk cId="343737707" sldId="307"/>
            <ac:spMk id="35" creationId="{6E04162C-23E3-B942-7EAF-55F85F5A2DE8}"/>
          </ac:spMkLst>
        </pc:spChg>
        <pc:spChg chg="add mod">
          <ac:chgData name="Mohamed Bingabr" userId="00864009-1172-4536-93d5-4dbe32f81f3e" providerId="ADAL" clId="{9334089B-0E8D-4C47-91C3-B53DD5A21649}" dt="2022-05-18T19:07:51.173" v="728" actId="6549"/>
          <ac:spMkLst>
            <pc:docMk/>
            <pc:sldMk cId="343737707" sldId="307"/>
            <ac:spMk id="36" creationId="{EEC3F73F-06D5-59FE-9985-C58A7C89F566}"/>
          </ac:spMkLst>
        </pc:spChg>
        <pc:spChg chg="add mod">
          <ac:chgData name="Mohamed Bingabr" userId="00864009-1172-4536-93d5-4dbe32f81f3e" providerId="ADAL" clId="{9334089B-0E8D-4C47-91C3-B53DD5A21649}" dt="2022-05-18T19:08:01.734" v="739" actId="20577"/>
          <ac:spMkLst>
            <pc:docMk/>
            <pc:sldMk cId="343737707" sldId="307"/>
            <ac:spMk id="37" creationId="{FD662D47-63BF-B64A-0AFB-66AFA334FE63}"/>
          </ac:spMkLst>
        </pc:spChg>
        <pc:spChg chg="add mod">
          <ac:chgData name="Mohamed Bingabr" userId="00864009-1172-4536-93d5-4dbe32f81f3e" providerId="ADAL" clId="{9334089B-0E8D-4C47-91C3-B53DD5A21649}" dt="2022-05-18T19:09:15.695" v="756" actId="1076"/>
          <ac:spMkLst>
            <pc:docMk/>
            <pc:sldMk cId="343737707" sldId="307"/>
            <ac:spMk id="38" creationId="{A79855AB-D3D6-9A40-5762-922BF3CFD911}"/>
          </ac:spMkLst>
        </pc:spChg>
        <pc:grpChg chg="del">
          <ac:chgData name="Mohamed Bingabr" userId="00864009-1172-4536-93d5-4dbe32f81f3e" providerId="ADAL" clId="{9334089B-0E8D-4C47-91C3-B53DD5A21649}" dt="2022-05-18T16:28:39.323" v="431" actId="478"/>
          <ac:grpSpMkLst>
            <pc:docMk/>
            <pc:sldMk cId="343737707" sldId="307"/>
            <ac:grpSpMk id="18" creationId="{00000000-0000-0000-0000-000000000000}"/>
          </ac:grpSpMkLst>
        </pc:grpChg>
        <pc:picChg chg="add del mod">
          <ac:chgData name="Mohamed Bingabr" userId="00864009-1172-4536-93d5-4dbe32f81f3e" providerId="ADAL" clId="{9334089B-0E8D-4C47-91C3-B53DD5A21649}" dt="2022-05-18T16:59:22.530" v="444" actId="478"/>
          <ac:picMkLst>
            <pc:docMk/>
            <pc:sldMk cId="343737707" sldId="307"/>
            <ac:picMk id="6" creationId="{842F8BB4-110D-1A12-CBAE-477A22F34EA3}"/>
          </ac:picMkLst>
        </pc:picChg>
        <pc:picChg chg="del">
          <ac:chgData name="Mohamed Bingabr" userId="00864009-1172-4536-93d5-4dbe32f81f3e" providerId="ADAL" clId="{9334089B-0E8D-4C47-91C3-B53DD5A21649}" dt="2022-05-18T16:28:41.759" v="432" actId="478"/>
          <ac:picMkLst>
            <pc:docMk/>
            <pc:sldMk cId="343737707" sldId="307"/>
            <ac:picMk id="8" creationId="{4C573537-7DC1-5361-BBBF-83B492A2DE33}"/>
          </ac:picMkLst>
        </pc:picChg>
        <pc:picChg chg="add del mod">
          <ac:chgData name="Mohamed Bingabr" userId="00864009-1172-4536-93d5-4dbe32f81f3e" providerId="ADAL" clId="{9334089B-0E8D-4C47-91C3-B53DD5A21649}" dt="2022-05-18T17:00:39.977" v="453" actId="478"/>
          <ac:picMkLst>
            <pc:docMk/>
            <pc:sldMk cId="343737707" sldId="307"/>
            <ac:picMk id="10" creationId="{9D7F326F-5098-2BD6-E34D-CFB96C088A1D}"/>
          </ac:picMkLst>
        </pc:picChg>
        <pc:picChg chg="add del mod">
          <ac:chgData name="Mohamed Bingabr" userId="00864009-1172-4536-93d5-4dbe32f81f3e" providerId="ADAL" clId="{9334089B-0E8D-4C47-91C3-B53DD5A21649}" dt="2022-05-18T17:18:05.388" v="457" actId="478"/>
          <ac:picMkLst>
            <pc:docMk/>
            <pc:sldMk cId="343737707" sldId="307"/>
            <ac:picMk id="12" creationId="{7B0BD951-8811-1D5C-5036-FED6A609B1B3}"/>
          </ac:picMkLst>
        </pc:picChg>
        <pc:picChg chg="add del mod">
          <ac:chgData name="Mohamed Bingabr" userId="00864009-1172-4536-93d5-4dbe32f81f3e" providerId="ADAL" clId="{9334089B-0E8D-4C47-91C3-B53DD5A21649}" dt="2022-05-18T18:20:41.355" v="461" actId="478"/>
          <ac:picMkLst>
            <pc:docMk/>
            <pc:sldMk cId="343737707" sldId="307"/>
            <ac:picMk id="14" creationId="{027ADB0A-990A-F590-F25A-06C30FC16315}"/>
          </ac:picMkLst>
        </pc:picChg>
        <pc:picChg chg="add del mod">
          <ac:chgData name="Mohamed Bingabr" userId="00864009-1172-4536-93d5-4dbe32f81f3e" providerId="ADAL" clId="{9334089B-0E8D-4C47-91C3-B53DD5A21649}" dt="2022-05-18T18:33:30.439" v="467" actId="478"/>
          <ac:picMkLst>
            <pc:docMk/>
            <pc:sldMk cId="343737707" sldId="307"/>
            <ac:picMk id="16" creationId="{9E68161B-D20B-7BF7-5F36-D58BD77F4648}"/>
          </ac:picMkLst>
        </pc:picChg>
        <pc:picChg chg="add mod">
          <ac:chgData name="Mohamed Bingabr" userId="00864009-1172-4536-93d5-4dbe32f81f3e" providerId="ADAL" clId="{9334089B-0E8D-4C47-91C3-B53DD5A21649}" dt="2022-05-19T04:19:18.726" v="2513" actId="14100"/>
          <ac:picMkLst>
            <pc:docMk/>
            <pc:sldMk cId="343737707" sldId="307"/>
            <ac:picMk id="27" creationId="{E00F356E-8F40-78D6-4C49-9B4232FA7BC6}"/>
          </ac:picMkLst>
        </pc:picChg>
      </pc:sldChg>
      <pc:sldChg chg="addSp delSp modSp add mod">
        <pc:chgData name="Mohamed Bingabr" userId="00864009-1172-4536-93d5-4dbe32f81f3e" providerId="ADAL" clId="{9334089B-0E8D-4C47-91C3-B53DD5A21649}" dt="2022-05-19T21:06:42.379" v="3237" actId="20577"/>
        <pc:sldMkLst>
          <pc:docMk/>
          <pc:sldMk cId="840907069" sldId="308"/>
        </pc:sldMkLst>
        <pc:spChg chg="del">
          <ac:chgData name="Mohamed Bingabr" userId="00864009-1172-4536-93d5-4dbe32f81f3e" providerId="ADAL" clId="{9334089B-0E8D-4C47-91C3-B53DD5A21649}" dt="2022-05-18T21:19:13.082" v="979" actId="478"/>
          <ac:spMkLst>
            <pc:docMk/>
            <pc:sldMk cId="840907069" sldId="308"/>
            <ac:spMk id="2" creationId="{00000000-0000-0000-0000-000000000000}"/>
          </ac:spMkLst>
        </pc:spChg>
        <pc:spChg chg="del">
          <ac:chgData name="Mohamed Bingabr" userId="00864009-1172-4536-93d5-4dbe32f81f3e" providerId="ADAL" clId="{9334089B-0E8D-4C47-91C3-B53DD5A21649}" dt="2022-05-18T21:19:13.082" v="979" actId="478"/>
          <ac:spMkLst>
            <pc:docMk/>
            <pc:sldMk cId="840907069" sldId="308"/>
            <ac:spMk id="6" creationId="{00000000-0000-0000-0000-000000000000}"/>
          </ac:spMkLst>
        </pc:spChg>
        <pc:spChg chg="del">
          <ac:chgData name="Mohamed Bingabr" userId="00864009-1172-4536-93d5-4dbe32f81f3e" providerId="ADAL" clId="{9334089B-0E8D-4C47-91C3-B53DD5A21649}" dt="2022-05-18T21:19:13.082" v="979" actId="478"/>
          <ac:spMkLst>
            <pc:docMk/>
            <pc:sldMk cId="840907069" sldId="308"/>
            <ac:spMk id="7" creationId="{00000000-0000-0000-0000-000000000000}"/>
          </ac:spMkLst>
        </pc:spChg>
        <pc:spChg chg="del">
          <ac:chgData name="Mohamed Bingabr" userId="00864009-1172-4536-93d5-4dbe32f81f3e" providerId="ADAL" clId="{9334089B-0E8D-4C47-91C3-B53DD5A21649}" dt="2022-05-18T21:19:13.082" v="979" actId="478"/>
          <ac:spMkLst>
            <pc:docMk/>
            <pc:sldMk cId="840907069" sldId="308"/>
            <ac:spMk id="11" creationId="{E7BC5DB4-D4C0-4DD2-953B-D2301C6F6620}"/>
          </ac:spMkLst>
        </pc:spChg>
        <pc:spChg chg="del">
          <ac:chgData name="Mohamed Bingabr" userId="00864009-1172-4536-93d5-4dbe32f81f3e" providerId="ADAL" clId="{9334089B-0E8D-4C47-91C3-B53DD5A21649}" dt="2022-05-18T21:19:17.177" v="980" actId="478"/>
          <ac:spMkLst>
            <pc:docMk/>
            <pc:sldMk cId="840907069" sldId="308"/>
            <ac:spMk id="14" creationId="{3B701769-0D3E-430D-9F0F-83223F8C7C26}"/>
          </ac:spMkLst>
        </pc:spChg>
        <pc:spChg chg="del">
          <ac:chgData name="Mohamed Bingabr" userId="00864009-1172-4536-93d5-4dbe32f81f3e" providerId="ADAL" clId="{9334089B-0E8D-4C47-91C3-B53DD5A21649}" dt="2022-05-18T21:19:13.082" v="979" actId="478"/>
          <ac:spMkLst>
            <pc:docMk/>
            <pc:sldMk cId="840907069" sldId="308"/>
            <ac:spMk id="16" creationId="{00000000-0000-0000-0000-000000000000}"/>
          </ac:spMkLst>
        </pc:spChg>
        <pc:spChg chg="del">
          <ac:chgData name="Mohamed Bingabr" userId="00864009-1172-4536-93d5-4dbe32f81f3e" providerId="ADAL" clId="{9334089B-0E8D-4C47-91C3-B53DD5A21649}" dt="2022-05-18T21:19:13.082" v="979" actId="478"/>
          <ac:spMkLst>
            <pc:docMk/>
            <pc:sldMk cId="840907069" sldId="308"/>
            <ac:spMk id="17" creationId="{00000000-0000-0000-0000-000000000000}"/>
          </ac:spMkLst>
        </pc:spChg>
        <pc:spChg chg="del">
          <ac:chgData name="Mohamed Bingabr" userId="00864009-1172-4536-93d5-4dbe32f81f3e" providerId="ADAL" clId="{9334089B-0E8D-4C47-91C3-B53DD5A21649}" dt="2022-05-18T21:19:13.082" v="979" actId="478"/>
          <ac:spMkLst>
            <pc:docMk/>
            <pc:sldMk cId="840907069" sldId="308"/>
            <ac:spMk id="20" creationId="{F39138A8-96F4-4101-A55F-8CEE8C755E96}"/>
          </ac:spMkLst>
        </pc:spChg>
        <pc:spChg chg="add mod">
          <ac:chgData name="Mohamed Bingabr" userId="00864009-1172-4536-93d5-4dbe32f81f3e" providerId="ADAL" clId="{9334089B-0E8D-4C47-91C3-B53DD5A21649}" dt="2022-05-18T23:04:00.675" v="2120" actId="1076"/>
          <ac:spMkLst>
            <pc:docMk/>
            <pc:sldMk cId="840907069" sldId="308"/>
            <ac:spMk id="22" creationId="{EEC815E8-C1AB-AE49-3BC5-F912EDFAC115}"/>
          </ac:spMkLst>
        </pc:spChg>
        <pc:spChg chg="add mod">
          <ac:chgData name="Mohamed Bingabr" userId="00864009-1172-4536-93d5-4dbe32f81f3e" providerId="ADAL" clId="{9334089B-0E8D-4C47-91C3-B53DD5A21649}" dt="2022-05-18T23:04:17.962" v="2123" actId="1076"/>
          <ac:spMkLst>
            <pc:docMk/>
            <pc:sldMk cId="840907069" sldId="308"/>
            <ac:spMk id="23" creationId="{C9D41B4B-49DD-1CFC-DAB3-B7BB3258205C}"/>
          </ac:spMkLst>
        </pc:spChg>
        <pc:spChg chg="add del mod">
          <ac:chgData name="Mohamed Bingabr" userId="00864009-1172-4536-93d5-4dbe32f81f3e" providerId="ADAL" clId="{9334089B-0E8D-4C47-91C3-B53DD5A21649}" dt="2022-05-18T21:45:46.898" v="1433" actId="478"/>
          <ac:spMkLst>
            <pc:docMk/>
            <pc:sldMk cId="840907069" sldId="308"/>
            <ac:spMk id="26" creationId="{A869D5DA-3B51-C9E0-40F5-F775A4293FA7}"/>
          </ac:spMkLst>
        </pc:spChg>
        <pc:spChg chg="add del">
          <ac:chgData name="Mohamed Bingabr" userId="00864009-1172-4536-93d5-4dbe32f81f3e" providerId="ADAL" clId="{9334089B-0E8D-4C47-91C3-B53DD5A21649}" dt="2022-05-18T22:57:17.813" v="2035" actId="478"/>
          <ac:spMkLst>
            <pc:docMk/>
            <pc:sldMk cId="840907069" sldId="308"/>
            <ac:spMk id="27" creationId="{07411D56-EEEF-BDCD-C58C-7CCB936DA29A}"/>
          </ac:spMkLst>
        </pc:spChg>
        <pc:spChg chg="add del">
          <ac:chgData name="Mohamed Bingabr" userId="00864009-1172-4536-93d5-4dbe32f81f3e" providerId="ADAL" clId="{9334089B-0E8D-4C47-91C3-B53DD5A21649}" dt="2022-05-18T22:57:49.501" v="2037" actId="478"/>
          <ac:spMkLst>
            <pc:docMk/>
            <pc:sldMk cId="840907069" sldId="308"/>
            <ac:spMk id="28" creationId="{718680EC-2400-FEDE-4EEF-BB9FD77FF8A7}"/>
          </ac:spMkLst>
        </pc:spChg>
        <pc:spChg chg="add mod">
          <ac:chgData name="Mohamed Bingabr" userId="00864009-1172-4536-93d5-4dbe32f81f3e" providerId="ADAL" clId="{9334089B-0E8D-4C47-91C3-B53DD5A21649}" dt="2022-05-18T23:04:06.648" v="2121" actId="1076"/>
          <ac:spMkLst>
            <pc:docMk/>
            <pc:sldMk cId="840907069" sldId="308"/>
            <ac:spMk id="37" creationId="{470E501B-4863-D21F-9FE8-E30D27DAA0B6}"/>
          </ac:spMkLst>
        </pc:spChg>
        <pc:spChg chg="add mod">
          <ac:chgData name="Mohamed Bingabr" userId="00864009-1172-4536-93d5-4dbe32f81f3e" providerId="ADAL" clId="{9334089B-0E8D-4C47-91C3-B53DD5A21649}" dt="2022-05-19T21:06:42.379" v="3237" actId="20577"/>
          <ac:spMkLst>
            <pc:docMk/>
            <pc:sldMk cId="840907069" sldId="308"/>
            <ac:spMk id="38" creationId="{435EF709-1B08-4986-0939-33234BF090C9}"/>
          </ac:spMkLst>
        </pc:spChg>
        <pc:spChg chg="add mod">
          <ac:chgData name="Mohamed Bingabr" userId="00864009-1172-4536-93d5-4dbe32f81f3e" providerId="ADAL" clId="{9334089B-0E8D-4C47-91C3-B53DD5A21649}" dt="2022-05-18T23:04:41.350" v="2126" actId="1076"/>
          <ac:spMkLst>
            <pc:docMk/>
            <pc:sldMk cId="840907069" sldId="308"/>
            <ac:spMk id="41" creationId="{FF35D31A-79BB-7307-4A62-A60A4FCC69FB}"/>
          </ac:spMkLst>
        </pc:spChg>
        <pc:spChg chg="add mod">
          <ac:chgData name="Mohamed Bingabr" userId="00864009-1172-4536-93d5-4dbe32f81f3e" providerId="ADAL" clId="{9334089B-0E8D-4C47-91C3-B53DD5A21649}" dt="2022-05-18T23:04:31.318" v="2125" actId="1076"/>
          <ac:spMkLst>
            <pc:docMk/>
            <pc:sldMk cId="840907069" sldId="308"/>
            <ac:spMk id="42" creationId="{9531BF91-1C33-0B8A-0364-103179AD44D9}"/>
          </ac:spMkLst>
        </pc:spChg>
        <pc:spChg chg="add mod">
          <ac:chgData name="Mohamed Bingabr" userId="00864009-1172-4536-93d5-4dbe32f81f3e" providerId="ADAL" clId="{9334089B-0E8D-4C47-91C3-B53DD5A21649}" dt="2022-05-18T23:04:45.184" v="2127" actId="1076"/>
          <ac:spMkLst>
            <pc:docMk/>
            <pc:sldMk cId="840907069" sldId="308"/>
            <ac:spMk id="43" creationId="{C4B74B4A-8302-0CA3-16E0-054393CE038A}"/>
          </ac:spMkLst>
        </pc:spChg>
        <pc:spChg chg="add">
          <ac:chgData name="Mohamed Bingabr" userId="00864009-1172-4536-93d5-4dbe32f81f3e" providerId="ADAL" clId="{9334089B-0E8D-4C47-91C3-B53DD5A21649}" dt="2022-05-18T22:57:43.315" v="2036" actId="11529"/>
          <ac:spMkLst>
            <pc:docMk/>
            <pc:sldMk cId="840907069" sldId="308"/>
            <ac:spMk id="47" creationId="{05B194AE-B579-0F43-B750-4170E3F02EAE}"/>
          </ac:spMkLst>
        </pc:spChg>
        <pc:spChg chg="add mod">
          <ac:chgData name="Mohamed Bingabr" userId="00864009-1172-4536-93d5-4dbe32f81f3e" providerId="ADAL" clId="{9334089B-0E8D-4C47-91C3-B53DD5A21649}" dt="2022-05-18T22:59:20.711" v="2043"/>
          <ac:spMkLst>
            <pc:docMk/>
            <pc:sldMk cId="840907069" sldId="308"/>
            <ac:spMk id="50" creationId="{768C2FB7-EF30-D002-E3DC-8B65AABFE15A}"/>
          </ac:spMkLst>
        </pc:spChg>
        <pc:spChg chg="add mod">
          <ac:chgData name="Mohamed Bingabr" userId="00864009-1172-4536-93d5-4dbe32f81f3e" providerId="ADAL" clId="{9334089B-0E8D-4C47-91C3-B53DD5A21649}" dt="2022-05-18T23:00:43.760" v="2110" actId="1037"/>
          <ac:spMkLst>
            <pc:docMk/>
            <pc:sldMk cId="840907069" sldId="308"/>
            <ac:spMk id="53" creationId="{53FF3821-882B-282B-ECEB-823BF0497013}"/>
          </ac:spMkLst>
        </pc:spChg>
        <pc:grpChg chg="mod">
          <ac:chgData name="Mohamed Bingabr" userId="00864009-1172-4536-93d5-4dbe32f81f3e" providerId="ADAL" clId="{9334089B-0E8D-4C47-91C3-B53DD5A21649}" dt="2022-05-18T21:49:30.961" v="1449"/>
          <ac:grpSpMkLst>
            <pc:docMk/>
            <pc:sldMk cId="840907069" sldId="308"/>
            <ac:grpSpMk id="34" creationId="{0492CC8A-0242-9C8E-8A9E-8FD46CC8DFB6}"/>
          </ac:grpSpMkLst>
        </pc:grpChg>
        <pc:picChg chg="del">
          <ac:chgData name="Mohamed Bingabr" userId="00864009-1172-4536-93d5-4dbe32f81f3e" providerId="ADAL" clId="{9334089B-0E8D-4C47-91C3-B53DD5A21649}" dt="2022-05-18T21:19:07.170" v="978" actId="478"/>
          <ac:picMkLst>
            <pc:docMk/>
            <pc:sldMk cId="840907069" sldId="308"/>
            <ac:picMk id="5" creationId="{00000000-0000-0000-0000-000000000000}"/>
          </ac:picMkLst>
        </pc:picChg>
        <pc:picChg chg="add mod">
          <ac:chgData name="Mohamed Bingabr" userId="00864009-1172-4536-93d5-4dbe32f81f3e" providerId="ADAL" clId="{9334089B-0E8D-4C47-91C3-B53DD5A21649}" dt="2022-05-18T22:39:35.317" v="1529" actId="1076"/>
          <ac:picMkLst>
            <pc:docMk/>
            <pc:sldMk cId="840907069" sldId="308"/>
            <ac:picMk id="18" creationId="{DA97168A-E0DE-99BB-DEF7-72837C6456AB}"/>
          </ac:picMkLst>
        </pc:picChg>
        <pc:picChg chg="add del mod">
          <ac:chgData name="Mohamed Bingabr" userId="00864009-1172-4536-93d5-4dbe32f81f3e" providerId="ADAL" clId="{9334089B-0E8D-4C47-91C3-B53DD5A21649}" dt="2022-05-18T22:20:38.872" v="1497" actId="478"/>
          <ac:picMkLst>
            <pc:docMk/>
            <pc:sldMk cId="840907069" sldId="308"/>
            <ac:picMk id="21" creationId="{662532C6-6E65-259A-969D-73AD773EB079}"/>
          </ac:picMkLst>
        </pc:picChg>
        <pc:picChg chg="add mod ord">
          <ac:chgData name="Mohamed Bingabr" userId="00864009-1172-4536-93d5-4dbe32f81f3e" providerId="ADAL" clId="{9334089B-0E8D-4C47-91C3-B53DD5A21649}" dt="2022-05-18T22:59:34.383" v="2046" actId="1076"/>
          <ac:picMkLst>
            <pc:docMk/>
            <pc:sldMk cId="840907069" sldId="308"/>
            <ac:picMk id="40" creationId="{606C5EBF-E81F-4F9A-F765-BA656A591533}"/>
          </ac:picMkLst>
        </pc:picChg>
        <pc:inkChg chg="add del">
          <ac:chgData name="Mohamed Bingabr" userId="00864009-1172-4536-93d5-4dbe32f81f3e" providerId="ADAL" clId="{9334089B-0E8D-4C47-91C3-B53DD5A21649}" dt="2022-05-19T21:06:06.349" v="3236"/>
          <ac:inkMkLst>
            <pc:docMk/>
            <pc:sldMk cId="840907069" sldId="308"/>
            <ac:inkMk id="2" creationId="{94F54807-1D5F-644B-E4CE-647E3E0B5675}"/>
          </ac:inkMkLst>
        </pc:inkChg>
        <pc:inkChg chg="add del">
          <ac:chgData name="Mohamed Bingabr" userId="00864009-1172-4536-93d5-4dbe32f81f3e" providerId="ADAL" clId="{9334089B-0E8D-4C47-91C3-B53DD5A21649}" dt="2022-05-18T21:47:56.580" v="1437"/>
          <ac:inkMkLst>
            <pc:docMk/>
            <pc:sldMk cId="840907069" sldId="308"/>
            <ac:inkMk id="29" creationId="{05D9E246-2F2F-CDFA-8D4D-91D096845B89}"/>
          </ac:inkMkLst>
        </pc:inkChg>
        <pc:inkChg chg="add del">
          <ac:chgData name="Mohamed Bingabr" userId="00864009-1172-4536-93d5-4dbe32f81f3e" providerId="ADAL" clId="{9334089B-0E8D-4C47-91C3-B53DD5A21649}" dt="2022-05-18T21:48:11.483" v="1439"/>
          <ac:inkMkLst>
            <pc:docMk/>
            <pc:sldMk cId="840907069" sldId="308"/>
            <ac:inkMk id="30" creationId="{CEF97CC3-688A-C4C5-5165-97B1228B7FD0}"/>
          </ac:inkMkLst>
        </pc:inkChg>
        <pc:inkChg chg="add del">
          <ac:chgData name="Mohamed Bingabr" userId="00864009-1172-4536-93d5-4dbe32f81f3e" providerId="ADAL" clId="{9334089B-0E8D-4C47-91C3-B53DD5A21649}" dt="2022-05-18T21:49:32.798" v="1451" actId="9405"/>
          <ac:inkMkLst>
            <pc:docMk/>
            <pc:sldMk cId="840907069" sldId="308"/>
            <ac:inkMk id="31" creationId="{6217895B-6B0F-8C60-29C3-95FBCD7B2E77}"/>
          </ac:inkMkLst>
        </pc:inkChg>
        <pc:inkChg chg="add del mod">
          <ac:chgData name="Mohamed Bingabr" userId="00864009-1172-4536-93d5-4dbe32f81f3e" providerId="ADAL" clId="{9334089B-0E8D-4C47-91C3-B53DD5A21649}" dt="2022-05-18T21:49:31.890" v="1450" actId="9405"/>
          <ac:inkMkLst>
            <pc:docMk/>
            <pc:sldMk cId="840907069" sldId="308"/>
            <ac:inkMk id="32" creationId="{D7D329F1-21EE-8698-CBE8-1A5616138245}"/>
          </ac:inkMkLst>
        </pc:inkChg>
        <pc:inkChg chg="add del mod">
          <ac:chgData name="Mohamed Bingabr" userId="00864009-1172-4536-93d5-4dbe32f81f3e" providerId="ADAL" clId="{9334089B-0E8D-4C47-91C3-B53DD5A21649}" dt="2022-05-18T21:49:30.961" v="1449"/>
          <ac:inkMkLst>
            <pc:docMk/>
            <pc:sldMk cId="840907069" sldId="308"/>
            <ac:inkMk id="33" creationId="{B5EB0F1D-8B0B-436A-289C-7CD2ED9F15E8}"/>
          </ac:inkMkLst>
        </pc:inkChg>
        <pc:inkChg chg="add del">
          <ac:chgData name="Mohamed Bingabr" userId="00864009-1172-4536-93d5-4dbe32f81f3e" providerId="ADAL" clId="{9334089B-0E8D-4C47-91C3-B53DD5A21649}" dt="2022-05-18T21:49:13.445" v="1447" actId="9405"/>
          <ac:inkMkLst>
            <pc:docMk/>
            <pc:sldMk cId="840907069" sldId="308"/>
            <ac:inkMk id="35" creationId="{7D15EB71-6A14-C37A-C89C-C0053B22C20A}"/>
          </ac:inkMkLst>
        </pc:inkChg>
        <pc:inkChg chg="add del">
          <ac:chgData name="Mohamed Bingabr" userId="00864009-1172-4536-93d5-4dbe32f81f3e" providerId="ADAL" clId="{9334089B-0E8D-4C47-91C3-B53DD5A21649}" dt="2022-05-18T21:49:12.396" v="1446" actId="9405"/>
          <ac:inkMkLst>
            <pc:docMk/>
            <pc:sldMk cId="840907069" sldId="308"/>
            <ac:inkMk id="36" creationId="{05E2FB64-2898-0C86-C715-929ABFE28539}"/>
          </ac:inkMkLst>
        </pc:inkChg>
        <pc:cxnChg chg="del">
          <ac:chgData name="Mohamed Bingabr" userId="00864009-1172-4536-93d5-4dbe32f81f3e" providerId="ADAL" clId="{9334089B-0E8D-4C47-91C3-B53DD5A21649}" dt="2022-05-18T21:19:13.082" v="979" actId="478"/>
          <ac:cxnSpMkLst>
            <pc:docMk/>
            <pc:sldMk cId="840907069" sldId="308"/>
            <ac:cxnSpMk id="10" creationId="{00000000-0000-0000-0000-000000000000}"/>
          </ac:cxnSpMkLst>
        </pc:cxnChg>
        <pc:cxnChg chg="del">
          <ac:chgData name="Mohamed Bingabr" userId="00864009-1172-4536-93d5-4dbe32f81f3e" providerId="ADAL" clId="{9334089B-0E8D-4C47-91C3-B53DD5A21649}" dt="2022-05-18T21:19:13.082" v="979" actId="478"/>
          <ac:cxnSpMkLst>
            <pc:docMk/>
            <pc:sldMk cId="840907069" sldId="308"/>
            <ac:cxnSpMk id="12" creationId="{00000000-0000-0000-0000-000000000000}"/>
          </ac:cxnSpMkLst>
        </pc:cxnChg>
        <pc:cxnChg chg="del">
          <ac:chgData name="Mohamed Bingabr" userId="00864009-1172-4536-93d5-4dbe32f81f3e" providerId="ADAL" clId="{9334089B-0E8D-4C47-91C3-B53DD5A21649}" dt="2022-05-18T21:19:13.082" v="979" actId="478"/>
          <ac:cxnSpMkLst>
            <pc:docMk/>
            <pc:sldMk cId="840907069" sldId="308"/>
            <ac:cxnSpMk id="13" creationId="{00000000-0000-0000-0000-000000000000}"/>
          </ac:cxnSpMkLst>
        </pc:cxnChg>
        <pc:cxnChg chg="del">
          <ac:chgData name="Mohamed Bingabr" userId="00864009-1172-4536-93d5-4dbe32f81f3e" providerId="ADAL" clId="{9334089B-0E8D-4C47-91C3-B53DD5A21649}" dt="2022-05-18T21:19:13.082" v="979" actId="478"/>
          <ac:cxnSpMkLst>
            <pc:docMk/>
            <pc:sldMk cId="840907069" sldId="308"/>
            <ac:cxnSpMk id="15" creationId="{00000000-0000-0000-0000-000000000000}"/>
          </ac:cxnSpMkLst>
        </pc:cxnChg>
        <pc:cxnChg chg="add del">
          <ac:chgData name="Mohamed Bingabr" userId="00864009-1172-4536-93d5-4dbe32f81f3e" providerId="ADAL" clId="{9334089B-0E8D-4C47-91C3-B53DD5A21649}" dt="2022-05-18T21:45:07.757" v="1430" actId="11529"/>
          <ac:cxnSpMkLst>
            <pc:docMk/>
            <pc:sldMk cId="840907069" sldId="308"/>
            <ac:cxnSpMk id="25" creationId="{16515E33-0807-3B1D-80C8-49D140136B6D}"/>
          </ac:cxnSpMkLst>
        </pc:cxnChg>
        <pc:cxnChg chg="add del mod">
          <ac:chgData name="Mohamed Bingabr" userId="00864009-1172-4536-93d5-4dbe32f81f3e" providerId="ADAL" clId="{9334089B-0E8D-4C47-91C3-B53DD5A21649}" dt="2022-05-18T22:58:34.790" v="2041" actId="478"/>
          <ac:cxnSpMkLst>
            <pc:docMk/>
            <pc:sldMk cId="840907069" sldId="308"/>
            <ac:cxnSpMk id="45" creationId="{5B77D982-3BDE-D07D-551D-F51CA0C57C76}"/>
          </ac:cxnSpMkLst>
        </pc:cxnChg>
        <pc:cxnChg chg="add">
          <ac:chgData name="Mohamed Bingabr" userId="00864009-1172-4536-93d5-4dbe32f81f3e" providerId="ADAL" clId="{9334089B-0E8D-4C47-91C3-B53DD5A21649}" dt="2022-05-18T22:58:18.518" v="2038" actId="11529"/>
          <ac:cxnSpMkLst>
            <pc:docMk/>
            <pc:sldMk cId="840907069" sldId="308"/>
            <ac:cxnSpMk id="49" creationId="{ECF7FA86-B0A0-1F0F-4DB8-6E62B940DE03}"/>
          </ac:cxnSpMkLst>
        </pc:cxnChg>
        <pc:cxnChg chg="add del">
          <ac:chgData name="Mohamed Bingabr" userId="00864009-1172-4536-93d5-4dbe32f81f3e" providerId="ADAL" clId="{9334089B-0E8D-4C47-91C3-B53DD5A21649}" dt="2022-05-18T22:59:38.295" v="2047" actId="478"/>
          <ac:cxnSpMkLst>
            <pc:docMk/>
            <pc:sldMk cId="840907069" sldId="308"/>
            <ac:cxnSpMk id="52" creationId="{1C9EAFBE-245A-31DC-A7B7-E98FDE592945}"/>
          </ac:cxnSpMkLst>
        </pc:cxnChg>
      </pc:sldChg>
      <pc:sldChg chg="delSp modSp add del mod">
        <pc:chgData name="Mohamed Bingabr" userId="00864009-1172-4536-93d5-4dbe32f81f3e" providerId="ADAL" clId="{9334089B-0E8D-4C47-91C3-B53DD5A21649}" dt="2022-05-19T01:31:18.681" v="2387" actId="2696"/>
        <pc:sldMkLst>
          <pc:docMk/>
          <pc:sldMk cId="1599721569" sldId="309"/>
        </pc:sldMkLst>
        <pc:spChg chg="del">
          <ac:chgData name="Mohamed Bingabr" userId="00864009-1172-4536-93d5-4dbe32f81f3e" providerId="ADAL" clId="{9334089B-0E8D-4C47-91C3-B53DD5A21649}" dt="2022-05-19T01:14:59.488" v="2259" actId="478"/>
          <ac:spMkLst>
            <pc:docMk/>
            <pc:sldMk cId="1599721569" sldId="309"/>
            <ac:spMk id="19" creationId="{00000000-0000-0000-0000-000000000000}"/>
          </ac:spMkLst>
        </pc:spChg>
        <pc:picChg chg="del">
          <ac:chgData name="Mohamed Bingabr" userId="00864009-1172-4536-93d5-4dbe32f81f3e" providerId="ADAL" clId="{9334089B-0E8D-4C47-91C3-B53DD5A21649}" dt="2022-05-19T01:15:05.933" v="2260" actId="478"/>
          <ac:picMkLst>
            <pc:docMk/>
            <pc:sldMk cId="1599721569" sldId="309"/>
            <ac:picMk id="3" creationId="{00000000-0000-0000-0000-000000000000}"/>
          </ac:picMkLst>
        </pc:picChg>
        <pc:picChg chg="del">
          <ac:chgData name="Mohamed Bingabr" userId="00864009-1172-4536-93d5-4dbe32f81f3e" providerId="ADAL" clId="{9334089B-0E8D-4C47-91C3-B53DD5A21649}" dt="2022-05-19T01:14:54.470" v="2258" actId="478"/>
          <ac:picMkLst>
            <pc:docMk/>
            <pc:sldMk cId="1599721569" sldId="309"/>
            <ac:picMk id="6" creationId="{00000000-0000-0000-0000-000000000000}"/>
          </ac:picMkLst>
        </pc:picChg>
        <pc:picChg chg="del">
          <ac:chgData name="Mohamed Bingabr" userId="00864009-1172-4536-93d5-4dbe32f81f3e" providerId="ADAL" clId="{9334089B-0E8D-4C47-91C3-B53DD5A21649}" dt="2022-05-19T01:14:51.387" v="2257" actId="478"/>
          <ac:picMkLst>
            <pc:docMk/>
            <pc:sldMk cId="1599721569" sldId="309"/>
            <ac:picMk id="9" creationId="{00000000-0000-0000-0000-000000000000}"/>
          </ac:picMkLst>
        </pc:picChg>
        <pc:picChg chg="del">
          <ac:chgData name="Mohamed Bingabr" userId="00864009-1172-4536-93d5-4dbe32f81f3e" providerId="ADAL" clId="{9334089B-0E8D-4C47-91C3-B53DD5A21649}" dt="2022-05-19T01:15:05.933" v="2260" actId="478"/>
          <ac:picMkLst>
            <pc:docMk/>
            <pc:sldMk cId="1599721569" sldId="309"/>
            <ac:picMk id="11" creationId="{00000000-0000-0000-0000-000000000000}"/>
          </ac:picMkLst>
        </pc:picChg>
        <pc:picChg chg="mod">
          <ac:chgData name="Mohamed Bingabr" userId="00864009-1172-4536-93d5-4dbe32f81f3e" providerId="ADAL" clId="{9334089B-0E8D-4C47-91C3-B53DD5A21649}" dt="2022-05-19T01:15:11.996" v="2261" actId="14100"/>
          <ac:picMkLst>
            <pc:docMk/>
            <pc:sldMk cId="1599721569" sldId="309"/>
            <ac:picMk id="28" creationId="{00000000-0000-0000-0000-000000000000}"/>
          </ac:picMkLst>
        </pc:picChg>
      </pc:sldChg>
      <pc:sldChg chg="addSp delSp modSp add mod">
        <pc:chgData name="Mohamed Bingabr" userId="00864009-1172-4536-93d5-4dbe32f81f3e" providerId="ADAL" clId="{9334089B-0E8D-4C47-91C3-B53DD5A21649}" dt="2022-05-19T01:48:29.410" v="2452" actId="948"/>
        <pc:sldMkLst>
          <pc:docMk/>
          <pc:sldMk cId="1889192821" sldId="309"/>
        </pc:sldMkLst>
        <pc:spChg chg="del">
          <ac:chgData name="Mohamed Bingabr" userId="00864009-1172-4536-93d5-4dbe32f81f3e" providerId="ADAL" clId="{9334089B-0E8D-4C47-91C3-B53DD5A21649}" dt="2022-05-19T01:45:26.544" v="2413" actId="478"/>
          <ac:spMkLst>
            <pc:docMk/>
            <pc:sldMk cId="1889192821" sldId="309"/>
            <ac:spMk id="2" creationId="{00000000-0000-0000-0000-000000000000}"/>
          </ac:spMkLst>
        </pc:spChg>
        <pc:spChg chg="del">
          <ac:chgData name="Mohamed Bingabr" userId="00864009-1172-4536-93d5-4dbe32f81f3e" providerId="ADAL" clId="{9334089B-0E8D-4C47-91C3-B53DD5A21649}" dt="2022-05-19T01:45:41.350" v="2415" actId="478"/>
          <ac:spMkLst>
            <pc:docMk/>
            <pc:sldMk cId="1889192821" sldId="309"/>
            <ac:spMk id="7" creationId="{00000000-0000-0000-0000-000000000000}"/>
          </ac:spMkLst>
        </pc:spChg>
        <pc:spChg chg="del">
          <ac:chgData name="Mohamed Bingabr" userId="00864009-1172-4536-93d5-4dbe32f81f3e" providerId="ADAL" clId="{9334089B-0E8D-4C47-91C3-B53DD5A21649}" dt="2022-05-19T01:45:46.046" v="2416" actId="478"/>
          <ac:spMkLst>
            <pc:docMk/>
            <pc:sldMk cId="1889192821" sldId="309"/>
            <ac:spMk id="11" creationId="{00000000-0000-0000-0000-000000000000}"/>
          </ac:spMkLst>
        </pc:spChg>
        <pc:spChg chg="add mod">
          <ac:chgData name="Mohamed Bingabr" userId="00864009-1172-4536-93d5-4dbe32f81f3e" providerId="ADAL" clId="{9334089B-0E8D-4C47-91C3-B53DD5A21649}" dt="2022-05-19T01:48:29.410" v="2452" actId="948"/>
          <ac:spMkLst>
            <pc:docMk/>
            <pc:sldMk cId="1889192821" sldId="309"/>
            <ac:spMk id="78" creationId="{0CB1CD32-B9D3-7F91-7077-3F33134E5DCA}"/>
          </ac:spMkLst>
        </pc:spChg>
        <pc:spChg chg="add mod">
          <ac:chgData name="Mohamed Bingabr" userId="00864009-1172-4536-93d5-4dbe32f81f3e" providerId="ADAL" clId="{9334089B-0E8D-4C47-91C3-B53DD5A21649}" dt="2022-05-19T01:47:59.137" v="2449" actId="1076"/>
          <ac:spMkLst>
            <pc:docMk/>
            <pc:sldMk cId="1889192821" sldId="309"/>
            <ac:spMk id="79" creationId="{ADA535A6-9F16-7EA1-AC0F-1591D187ED2D}"/>
          </ac:spMkLst>
        </pc:spChg>
        <pc:spChg chg="add mod">
          <ac:chgData name="Mohamed Bingabr" userId="00864009-1172-4536-93d5-4dbe32f81f3e" providerId="ADAL" clId="{9334089B-0E8D-4C47-91C3-B53DD5A21649}" dt="2022-05-19T01:48:15.105" v="2451" actId="1076"/>
          <ac:spMkLst>
            <pc:docMk/>
            <pc:sldMk cId="1889192821" sldId="309"/>
            <ac:spMk id="80" creationId="{03664561-0C2F-670B-A977-B58DE61AF056}"/>
          </ac:spMkLst>
        </pc:spChg>
        <pc:grpChg chg="del">
          <ac:chgData name="Mohamed Bingabr" userId="00864009-1172-4536-93d5-4dbe32f81f3e" providerId="ADAL" clId="{9334089B-0E8D-4C47-91C3-B53DD5A21649}" dt="2022-05-19T01:45:36.675" v="2414" actId="478"/>
          <ac:grpSpMkLst>
            <pc:docMk/>
            <pc:sldMk cId="1889192821" sldId="309"/>
            <ac:grpSpMk id="31" creationId="{E7C10F17-9BAA-4184-9324-B455D06853E1}"/>
          </ac:grpSpMkLst>
        </pc:grpChg>
        <pc:grpChg chg="del">
          <ac:chgData name="Mohamed Bingabr" userId="00864009-1172-4536-93d5-4dbe32f81f3e" providerId="ADAL" clId="{9334089B-0E8D-4C47-91C3-B53DD5A21649}" dt="2022-05-19T01:45:36.675" v="2414" actId="478"/>
          <ac:grpSpMkLst>
            <pc:docMk/>
            <pc:sldMk cId="1889192821" sldId="309"/>
            <ac:grpSpMk id="39" creationId="{7AAC8B62-BC0B-4E58-B87A-4D5D28CEC0F7}"/>
          </ac:grpSpMkLst>
        </pc:grpChg>
        <pc:grpChg chg="del">
          <ac:chgData name="Mohamed Bingabr" userId="00864009-1172-4536-93d5-4dbe32f81f3e" providerId="ADAL" clId="{9334089B-0E8D-4C47-91C3-B53DD5A21649}" dt="2022-05-19T01:45:36.675" v="2414" actId="478"/>
          <ac:grpSpMkLst>
            <pc:docMk/>
            <pc:sldMk cId="1889192821" sldId="309"/>
            <ac:grpSpMk id="48" creationId="{4FDFBD32-3792-49A9-B0F2-7B70F647C9A1}"/>
          </ac:grpSpMkLst>
        </pc:grpChg>
        <pc:grpChg chg="del">
          <ac:chgData name="Mohamed Bingabr" userId="00864009-1172-4536-93d5-4dbe32f81f3e" providerId="ADAL" clId="{9334089B-0E8D-4C47-91C3-B53DD5A21649}" dt="2022-05-19T01:45:36.675" v="2414" actId="478"/>
          <ac:grpSpMkLst>
            <pc:docMk/>
            <pc:sldMk cId="1889192821" sldId="309"/>
            <ac:grpSpMk id="51" creationId="{57521C04-B634-4C54-A6B9-50F2706B322E}"/>
          </ac:grpSpMkLst>
        </pc:grpChg>
        <pc:grpChg chg="del">
          <ac:chgData name="Mohamed Bingabr" userId="00864009-1172-4536-93d5-4dbe32f81f3e" providerId="ADAL" clId="{9334089B-0E8D-4C47-91C3-B53DD5A21649}" dt="2022-05-19T01:45:36.675" v="2414" actId="478"/>
          <ac:grpSpMkLst>
            <pc:docMk/>
            <pc:sldMk cId="1889192821" sldId="309"/>
            <ac:grpSpMk id="73" creationId="{95001FE7-78A7-4D67-A3F0-B0B810BE1AD0}"/>
          </ac:grpSpMkLst>
        </pc:grpChg>
        <pc:grpChg chg="del">
          <ac:chgData name="Mohamed Bingabr" userId="00864009-1172-4536-93d5-4dbe32f81f3e" providerId="ADAL" clId="{9334089B-0E8D-4C47-91C3-B53DD5A21649}" dt="2022-05-19T01:45:36.675" v="2414" actId="478"/>
          <ac:grpSpMkLst>
            <pc:docMk/>
            <pc:sldMk cId="1889192821" sldId="309"/>
            <ac:grpSpMk id="116" creationId="{BB387F07-1D62-4782-BA06-238CC7B0AC98}"/>
          </ac:grpSpMkLst>
        </pc:grpChg>
        <pc:picChg chg="add mod">
          <ac:chgData name="Mohamed Bingabr" userId="00864009-1172-4536-93d5-4dbe32f81f3e" providerId="ADAL" clId="{9334089B-0E8D-4C47-91C3-B53DD5A21649}" dt="2022-05-19T01:48:03.805" v="2450" actId="1076"/>
          <ac:picMkLst>
            <pc:docMk/>
            <pc:sldMk cId="1889192821" sldId="309"/>
            <ac:picMk id="6" creationId="{EB643A30-FF88-7247-A083-C4B582A34A1E}"/>
          </ac:picMkLst>
        </pc:picChg>
        <pc:picChg chg="del mod">
          <ac:chgData name="Mohamed Bingabr" userId="00864009-1172-4536-93d5-4dbe32f81f3e" providerId="ADAL" clId="{9334089B-0E8D-4C47-91C3-B53DD5A21649}" dt="2022-05-19T01:46:36.734" v="2419" actId="478"/>
          <ac:picMkLst>
            <pc:docMk/>
            <pc:sldMk cId="1889192821" sldId="309"/>
            <ac:picMk id="9" creationId="{00000000-0000-0000-0000-000000000000}"/>
          </ac:picMkLst>
        </pc:picChg>
        <pc:inkChg chg="del">
          <ac:chgData name="Mohamed Bingabr" userId="00864009-1172-4536-93d5-4dbe32f81f3e" providerId="ADAL" clId="{9334089B-0E8D-4C47-91C3-B53DD5A21649}" dt="2022-05-19T01:45:36.675" v="2414" actId="478"/>
          <ac:inkMkLst>
            <pc:docMk/>
            <pc:sldMk cId="1889192821" sldId="309"/>
            <ac:inkMk id="21" creationId="{60F86269-C6AC-432D-8CEF-0D98B08E472D}"/>
          </ac:inkMkLst>
        </pc:inkChg>
        <pc:inkChg chg="del">
          <ac:chgData name="Mohamed Bingabr" userId="00864009-1172-4536-93d5-4dbe32f81f3e" providerId="ADAL" clId="{9334089B-0E8D-4C47-91C3-B53DD5A21649}" dt="2022-05-19T01:45:36.675" v="2414" actId="478"/>
          <ac:inkMkLst>
            <pc:docMk/>
            <pc:sldMk cId="1889192821" sldId="309"/>
            <ac:inkMk id="32" creationId="{5E5EB233-DA05-4906-A23C-B811C3C9F63B}"/>
          </ac:inkMkLst>
        </pc:inkChg>
        <pc:inkChg chg="del">
          <ac:chgData name="Mohamed Bingabr" userId="00864009-1172-4536-93d5-4dbe32f81f3e" providerId="ADAL" clId="{9334089B-0E8D-4C47-91C3-B53DD5A21649}" dt="2022-05-19T01:45:36.675" v="2414" actId="478"/>
          <ac:inkMkLst>
            <pc:docMk/>
            <pc:sldMk cId="1889192821" sldId="309"/>
            <ac:inkMk id="33" creationId="{77D124D6-D506-45A5-8024-D5175D439C5B}"/>
          </ac:inkMkLst>
        </pc:ink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1:53:33.160"/>
    </inkml:context>
    <inkml:brush xml:id="br0">
      <inkml:brushProperty name="width" value="0.05" units="cm"/>
      <inkml:brushProperty name="height" value="0.05" units="cm"/>
      <inkml:brushProperty name="color" value="#E71224"/>
    </inkml:brush>
  </inkml:definitions>
  <inkml:trace contextRef="#ctx0" brushRef="#br0">420 10 7344 0 0,'0'0'165'0'0,"0"0"22"0"0,0 0 9 0 0,0 0-43 0 0,0 0-225 0 0,0 0-36 0 0,0 0 11 0 0,-18 8 1023 0 0,3-8-236 0 0,14 0-377 0 0,-11-3 35 0 0,9 4-343 0 0,-5-1 32 0 0,-19-10 70 0 0,20 7-53 0 0,5 3 10 0 0,2 0 0 0 0,-2 0-11 0 0,-35-2 475 0 0,29 2-406 0 0,0 0 0 0 0,0 0 0 0 0,-13 2 0 0 0,-26 10 281 0 0,0 3 13 0 0,37-10-323 0 0,5-3-55 0 0,2 0-20 0 0,0-1 1 0 0,0 1-1 0 0,1 0 0 0 0,-1-1 0 0 0,1 1 0 0 0,-4 4 0 0 0,-3 1 97 0 0,6-7-89 0 0,0-1-10 0 0,-8 9 77 0 0,4-2-71 0 0,-5 3 8 0 0,-3 6-6 0 0,10-9-14 0 0,4-3 33 0 0,-1 1-26 0 0,1-3-15 0 0,1-1 0 0 0,0 0 1 0 0,0 0-1 0 0,-1 1 0 0 0,1-1 0 0 0,0 0 1 0 0,0 1-1 0 0,0-1 0 0 0,-1 0 0 0 0,1 1 1 0 0,0-1-1 0 0,0 0 0 0 0,0 1 0 0 0,0-1 1 0 0,0 0-1 0 0,0 1 0 0 0,0-1 1 0 0,0 0-1 0 0,0 1 0 0 0,0-1 0 0 0,0 0 1 0 0,0 1-1 0 0,0-1 0 0 0,0 0 0 0 0,0 1 1 0 0,0-1-1 0 0,0 1 0 0 0,0-1 0 0 0,0 0 1 0 0,0 1-1 0 0,1-1 0 0 0,-1 0 0 0 0,0 0 1 0 0,0 1-1 0 0,0-1 0 0 0,1 0 0 0 0,-1 1 1 0 0,0-1-1 0 0,0 0 0 0 0,1 0 1 0 0,-1 1-1 0 0,0-1 0 0 0,0 0 0 0 0,1 0 1 0 0,0 1 19 0 0,2 1-2 0 0,-1 0 0 0 0,1-1-1 0 0,0 1 1 0 0,0-1 0 0 0,1 0-1 0 0,3 1 1 0 0,-5-1-16 0 0,-1-1-5 0 0,1 1 1 0 0,0-1 0 0 0,-1 0-1 0 0,1 0 1 0 0,-1 1 0 0 0,1-1 0 0 0,0 0-1 0 0,-1-1 1 0 0,1 1 0 0 0,-1 0-1 0 0,1 0 1 0 0,-1-1 0 0 0,1 1 0 0 0,2-2-1 0 0,4 0 36 0 0,0 3 144 0 0,-6-1-131 0 0,1 0 0 0 0,-1 0 0 0 0,0 0 0 0 0,0-1-1 0 0,1 1 1 0 0,-1 0 0 0 0,0-1 0 0 0,0 0 0 0 0,3-1 0 0 0,17 5-48 0 0,-21-3 0 0 0,0 0 0 0 0,1 0 0 0 0,-1 0 0 0 0,0 0 0 0 0,0 0 0 0 0,1 0 0 0 0,-1 0 0 0 0,0 0 0 0 0,0 1 0 0 0,0-1 0 0 0,1 0 0 0 0,-1 1 0 0 0,0-1 0 0 0,0 1 0 0 0,0-1 0 0 0,0 1 0 0 0,0 0 0 0 0,0-1 0 0 0,0 1 0 0 0,0 0 0 0 0,0 0 0 0 0,1 1 0 0 0,6 4 0 0 0,-2-3 0 0 0,-6-3 0 0 0,1 1 0 0 0,-1-1 0 0 0,1 0 0 0 0,-1 1 0 0 0,1-1 0 0 0,-1 0 0 0 0,1 1 0 0 0,-1-1 0 0 0,1 1 0 0 0,-1-1 0 0 0,0 1 0 0 0,1-1 0 0 0,-1 1 0 0 0,0-1 0 0 0,1 1 0 0 0,-1-1 0 0 0,0 1 0 0 0,0 0 0 0 0,1-1 0 0 0,-1 1 0 0 0,0 0 0 0 0,1 2 0 0 0,8 13 0 0 0,-8-11 10 0 0,1 0 1 0 0,0-1 0 0 0,-1 1 0 0 0,0 0 0 0 0,0 0 0 0 0,0 8 0 0 0,-1-11 53 0 0,3 9 94 0 0,-2-9-146 0 0,-1 0-1 0 0,1 1 1 0 0,-1-1-1 0 0,0 0 1 0 0,0 0-1 0 0,0 1 1 0 0,0-1-1 0 0,-1 0 1 0 0,1 1-1 0 0,-1-1 1 0 0,1 0 0 0 0,-1 0-1 0 0,-1 3 1 0 0,2-4 61 0 0,0-1 12 0 0,-1 12 38 0 0,0-10-99 0 0,0 1 0 0 0,0-1 0 0 0,0 1 1 0 0,0-1-1 0 0,-1 0 0 0 0,1 1 0 0 0,-1-1 0 0 0,1 0 1 0 0,-3 3-1 0 0,-7 10-7 0 0,5-7-18 0 0,0 1 0 0 0,0-1 1 0 0,-1 0-1 0 0,0 0 1 0 0,0-1-1 0 0,-11 8 0 0 0,7-5 35 0 0,-21 23 1 0 0,32-32-34 0 0,-1 0 0 0 0,0 0 0 0 0,1 0 0 0 0,-1 0 1 0 0,0 0-1 0 0,1 0 0 0 0,-1 0 0 0 0,0-1 0 0 0,0 1 1 0 0,0 0-1 0 0,1-1 0 0 0,-1 1 0 0 0,0 0 0 0 0,0-1 0 0 0,0 1 1 0 0,0-1-1 0 0,0 0 0 0 0,-2 1 0 0 0,1 0 3 0 0,1-1-1 0 0,0 0 1 0 0,-1 1-1 0 0,1-1 1 0 0,0 1-1 0 0,0 0 1 0 0,-1-1-1 0 0,1 1 1 0 0,0 0-1 0 0,0 0 1 0 0,0 0-1 0 0,0 0 1 0 0,0 0-1 0 0,0 0 1 0 0,-1 1-1 0 0,-2-1 71 0 0,3-1-70 0 0,1 0 1 0 0,-1-1-1 0 0,0 1 0 0 0,0 0 1 0 0,0 0-1 0 0,1 0 0 0 0,-1 0 0 0 0,0-1 1 0 0,0 1-1 0 0,0 0 0 0 0,0 1 0 0 0,1-1 1 0 0,-1 0-1 0 0,0 0 0 0 0,0 0 0 0 0,0 0 1 0 0,0 1-1 0 0,0-1-1 0 0,0 1 1 0 0,0-1-1 0 0,1 0 0 0 0,-1 1 1 0 0,0-1-1 0 0,0 0 1 0 0,1 0-1 0 0,-1 0 1 0 0,0 0-1 0 0,0 0 0 0 0,0 0 1 0 0,1 0-1 0 0,-1 0 1 0 0,0 0-1 0 0,0 0 0 0 0,0 0 1 0 0,1 0-1 0 0,-1 0 1 0 0,0-1-1 0 0,0 1 0 0 0,1 0 1 0 0,-1-1-1 0 0,0 1 1 0 0,1 0-1 0 0,-1-1 0 0 0,0 1 1 0 0,1-1-1 0 0,-1 1 1 0 0,1-1-1 0 0,-1 0 0 0 0,1 1 1 0 0,-1-1-1 0 0,1 1 1 0 0,-1-1-1 0 0,1 0 0 0 0,-1 0 1 0 0,0-2 1 0 0,-3-1 5 0 0,-10-16 169 0 0,14 18-155 0 0,-1 0 0 0 0,1-1 0 0 0,0 1 1 0 0,0 0-1 0 0,0-1 0 0 0,0 1 0 0 0,0 0 0 0 0,0 0 1 0 0,0-1-1 0 0,1 1 0 0 0,0 0 0 0 0,-1 0 0 0 0,1-1 1 0 0,0 1-1 0 0,0 0 0 0 0,1-2 0 0 0,-1 1-23 0 0,0 1 0 0 0,0-1 0 0 0,0 0 0 0 0,0 0 0 0 0,0 1 0 0 0,0-6 1 0 0,0 5-10 0 0,-1 0 1 0 0,1 1 0 0 0,0-1-1 0 0,0 1 1 0 0,0-1 0 0 0,0 1-1 0 0,0 0 1 0 0,0-1 0 0 0,1 1 0 0 0,1-2-1 0 0,7-12 9 0 0,-6 6 9 0 0,3-1 45 0 0,-2 10-60 0 0,-3 1 9 0 0,5-4-4 0 0,0 0 0 0 0,0 0 0 0 0,0 0 0 0 0,6-7 0 0 0,15-9 0 0 0,-15 14 16 0 0,-1-2 0 0 0,0 1 0 0 0,-1-2 0 0 0,0 0 0 0 0,0 0 0 0 0,-1-1 0 0 0,10-12 0 0 0,3 3 112 0 0,-21 16-125 0 0,-3 5-10 0 0,8-25 75 0 0,-4 18-68 0 0,0-3 0 0 0,-2 5 0 0 0,9-18 0 0 0,-6 14 0 0 0,-3 3-18 0 0,-1 3-64 0 0,0 1-1 0 0,8-7-6360 0 0,-7 7 2317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1:53:46.157"/>
    </inkml:context>
    <inkml:brush xml:id="br0">
      <inkml:brushProperty name="width" value="0.05" units="cm"/>
      <inkml:brushProperty name="height" value="0.05" units="cm"/>
      <inkml:brushProperty name="color" value="#E71224"/>
    </inkml:brush>
  </inkml:definitions>
  <inkml:trace contextRef="#ctx0" brushRef="#br0">70 9 3536 0 0,'0'0'76'0'0,"0"0"16"0"0,0 0 5 0 0,0 0 18 0 0,0 0 52 0 0,-4-8 77 0 0,2 7 4127 0 0,-4 4-4291 0 0,-1 0 300 0 0,-1 1 36 0 0,-1 13-160 0 0,4-6-67 0 0,0 0-1 0 0,2 0 0 0 0,-1 1 0 0 0,1-1 1 0 0,-2 23-1 0 0,0-4 140 0 0,3-14-292 0 0,1 0 0 0 0,1 0 0 0 0,1 18 0 0 0,1 2-20 0 0,-2-7-16 0 0,18 25 102 0 0,-13-34 114 0 0,5 12-142 0 0,-9-24-74 0 0,-1 3 0 0 0,0-2 0 0 0,0-2-31 0 0,0-6-132 0 0,0-1-70 0 0,14-8-532 0 0,-13 7 538 0 0,0-1 1 0 0,1 1-1 0 0,-1-1 1 0 0,0 1 0 0 0,0-1-1 0 0,0 0 1 0 0,2-3-1 0 0,-1 1-1292 0 0,3-4-1630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3:01:21.363"/>
    </inkml:context>
    <inkml:brush xml:id="br0">
      <inkml:brushProperty name="width" value="0.05" units="cm"/>
      <inkml:brushProperty name="height" value="0.05" units="cm"/>
      <inkml:brushProperty name="color" value="#E71224"/>
    </inkml:brush>
  </inkml:definitions>
  <inkml:trace contextRef="#ctx0" brushRef="#br0">0 1 7016 0 0,'0'0'201'0'0,"0"0"82"0"0,5 18 3811 0 0,-3-13-3981 0 0,-1 0 0 0 0,0 1-1 0 0,0-1 1 0 0,-1 0 0 0 0,0 1-1 0 0,0 5 1 0 0,0-4-41 0 0,0 1 0 0 0,3 14 1 0 0,6 46 745 0 0,-7-45-320 0 0,6 26 0 0 0,-6-36-353 0 0,1 23 1 0 0,0-2 45 0 0,-3-26-147 0 0,0 0 1 0 0,0 0-1 0 0,-2 9 1 0 0,0 14 110 0 0,2-21-159 0 0,0-8-65 0 0,0 2 464 0 0,0-2-1262 0 0,-1-4-4604 0 0,-2-14 3858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3:01:22.165"/>
    </inkml:context>
    <inkml:brush xml:id="br0">
      <inkml:brushProperty name="width" value="0.05" units="cm"/>
      <inkml:brushProperty name="height" value="0.05" units="cm"/>
      <inkml:brushProperty name="color" value="#E71224"/>
    </inkml:brush>
  </inkml:definitions>
  <inkml:trace contextRef="#ctx0" brushRef="#br0">17 37 6776 0 0,'0'0'198'0'0,"0"0"14"0"0,0 0-50 0 0,0 0-30 0 0,0 0-4 0 0,0 0 6 0 0,0 0 29 0 0,0 0 12 0 0,0 0 1 0 0,0 0 34 0 0,0 0 145 0 0,9-9 1728 0 0,3 5-1819 0 0,1 0 0 0 0,-1 1 0 0 0,1 1 0 0 0,-1 0 0 0 0,25-1 0 0 0,-6-3-264 0 0,-19 3 0 0 0,-10 3 3 0 0,0 0 1 0 0,1 0-1 0 0,-1 0 1 0 0,0 0 0 0 0,1 0-1 0 0,-1 1 1 0 0,3 0-1 0 0,9 1 47 0 0,13-3 81 0 0,-26 2-179 0 0,-1-1 101 0 0,1 1-16 0 0,1 0 0 0 0,-1 0-1 0 0,0 1 1 0 0,0-1 0 0 0,0 0-1 0 0,0 1 1 0 0,0-1 0 0 0,-1 0 0 0 0,1 1-1 0 0,0-1 1 0 0,-1 1 0 0 0,1-1-1 0 0,0 4 1 0 0,0-3 7 0 0,0 3-17 0 0,0 0 1 0 0,0-1 0 0 0,-1 1-1 0 0,1 0 1 0 0,-1 0 0 0 0,0 0-1 0 0,-1-1 1 0 0,1 1 0 0 0,-1 0-1 0 0,-1 7 1 0 0,-3 23 80 0 0,-4 60 28 0 0,9 166 1252 0 0,0-259-1379 0 0,0 0 0 0 0,1 1 1 0 0,-2-1-1 0 0,1 0 0 0 0,0 0 1 0 0,0 0-1 0 0,-1 0 1 0 0,1 0-1 0 0,-1 1 0 0 0,0-1 1 0 0,0 0-1 0 0,0 0 1 0 0,0 0-1 0 0,-2 3 0 0 0,-10 19 65 0 0,13-22-19 0 0,0-2 16 0 0,0 0 1 0 0,0 0 0 0 0,0 3-4 0 0,0-3-43 0 0,0 0 0 0 0,0 1 0 0 0,0-1 0 0 0,0 0 0 0 0,0 1 0 0 0,0-1 0 0 0,0 0 0 0 0,0 1 0 0 0,0-1 0 0 0,0 0 0 0 0,0 1 0 0 0,0-1 0 0 0,0 1 0 0 0,0-1 0 0 0,0 0 0 0 0,0 1 0 0 0,0-1 0 0 0,-1 0 0 0 0,1 1 0 0 0,0-1 0 0 0,0 0 0 0 0,-1 1 1 0 0,-23 13 288 0 0,23-13-259 0 0,-1 0 0 0 0,1 0 1 0 0,-1-1-1 0 0,0 1 0 0 0,1-1 0 0 0,-1 0 0 0 0,0 1 0 0 0,1-1 0 0 0,-3 0 0 0 0,0 0 51 0 0,-4 2 109 0 0,0-1 0 0 0,0-1-1 0 0,-13 0 1 0 0,-15 1 102 0 0,36-1-315 0 0,-9 1 17 0 0,1 0 0 0 0,-1 1-1 0 0,-9 3 1 0 0,16-4-94 0 0,0 0 0 0 0,0 0 0 0 0,-1 0 0 0 0,1 0 0 0 0,0 0 0 0 0,0 1 0 0 0,0-1 0 0 0,0 1 0 0 0,1-1 0 0 0,-1 1 0 0 0,0 0 1 0 0,1 0-1 0 0,-1 0 0 0 0,1 0 0 0 0,-3 3 0 0 0,1 2-1474 0 0,2-6-4195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3:01:24.499"/>
    </inkml:context>
    <inkml:brush xml:id="br0">
      <inkml:brushProperty name="width" value="0.05" units="cm"/>
      <inkml:brushProperty name="height" value="0.05" units="cm"/>
      <inkml:brushProperty name="color" value="#E71224"/>
    </inkml:brush>
  </inkml:definitions>
  <inkml:trace contextRef="#ctx0" brushRef="#br0">45 62 4448 0 0,'0'0'132'0'0,"-9"-4"16"0"0,5 1-87 0 0,-14-13 2254 0 0,17 15-1947 0 0,1 1-8 0 0,-13-12 3798 0 0,21 11-4084 0 0,-1 0 1 0 0,0 0-1 0 0,0 0 0 0 0,10-4 0 0 0,8-2 79 0 0,-8 5-6 0 0,1 1 1 0 0,-1 0-1 0 0,35 3 0 0 0,0 1 38 0 0,2-3-185 0 0,4 0 0 0 0,-34-1 54 0 0,42 2-1 0 0,-41 0 152 0 0,33-2 0 0 0,27-4-292 0 0,-41 2-136 0 0,-31 2 223 0 0,1 0 1 0 0,23 1-1 0 0,101 18 0 0 0,-100-11 21 0 0,-25-6 82 0 0,26 4 0 0 0,-26-3-155 0 0,27 2 1 0 0,-26-5 167 0 0,25-4 1 0 0,-25 2-247 0 0,25 0 0 0 0,54-5 361 0 0,-7 4-253 0 0,19 1-284 0 0,-28-2 323 0 0,-64 5 30 0 0,-1 0 0 0 0,1 1-1 0 0,0 1 1 0 0,-1 0 0 0 0,1 0 0 0 0,-1 1 0 0 0,17 7 0 0 0,19 2-47 0 0,0 2 0 0 0,-12-4 0 0 0,-3-3 0 0 0,-21-3 0 0 0,1-1 0 0 0,-1-1 0 0 0,1 0 0 0 0,0 0 0 0 0,0-2 0 0 0,22 0 0 0 0,-13-1 0 0 0,44-6-22 0 0,-59 6-51 0 0,1 1 0 0 0,0-1 0 0 0,10-3 0 0 0,-11 2 70 0 0,1 0-1 0 0,0 1 0 0 0,9 0 1 0 0,24-7 3 0 0,21 4 154 0 0,4-4 252 0 0,-57 8-406 0 0,19 0 0 0 0,-1 1 0 0 0,44 7 0 0 0,9 2-24 0 0,-64-8 24 0 0,-14-1 0 0 0,1-1 0 0 0,-1 0 0 0 0,1 1 0 0 0,-1-1 0 0 0,1 1 0 0 0,-1-1 0 0 0,0 1 0 0 0,3 1 0 0 0,-4-1 4 0 0,0-1 1 0 0,0 1-1 0 0,0-1 1 0 0,0 1 0 0 0,0-1-1 0 0,0 0 1 0 0,0 1 0 0 0,0-1-1 0 0,1 0 1 0 0,-1 0 0 0 0,2 0-1 0 0,21 3 133 0 0,-17-1-84 0 0,1-2 0 0 0,0 1 0 0 0,0-1 0 0 0,10-1 0 0 0,5 0 23 0 0,-14 0-6 0 0,1 0-1 0 0,-1 0 1 0 0,13-4-1 0 0,-13 3-50 0 0,0 0 0 0 0,0 1 0 0 0,12-1 1 0 0,-12 1 3 0 0,1 0 0 0 0,0-1 1 0 0,-1 0-1 0 0,11-3 1 0 0,-19 4-19 0 0,2 0 9 0 0,1-1 0 0 0,-1 1 0 0 0,0 0 0 0 0,1 0 0 0 0,-1 1 0 0 0,1-1 0 0 0,-1 1 0 0 0,1-1 0 0 0,4 1 0 0 0,5 0-12 0 0,36-4 72 0 0,27-1 372 0 0,-33 4-12 0 0,-11 0-1286 0 0,-4 0-2706 0 0,-28 1 2798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3:01:25.267"/>
    </inkml:context>
    <inkml:brush xml:id="br0">
      <inkml:brushProperty name="width" value="0.05" units="cm"/>
      <inkml:brushProperty name="height" value="0.05" units="cm"/>
      <inkml:brushProperty name="color" value="#E71224"/>
    </inkml:brush>
  </inkml:definitions>
  <inkml:trace contextRef="#ctx0" brushRef="#br0">1 119 8376 0 0,'0'0'190'0'0,"0"0"28"0"0,0 0 8 0 0,0 0-11 0 0,0 0-92 0 0,0 0-41 0 0,0 0-8 0 0,0 0 3 0 0,0 0 23 0 0,0 0 11 0 0,0 0 1 0 0,0 0 18 0 0,0 0 78 0 0,0 0 31 0 0,0 0 8 0 0,0 0-1 0 0,0-9 476 0 0,-1 8-657 0 0,2 0 1 0 0,-1 0-1 0 0,0-1 1 0 0,0 1-1 0 0,0 0 1 0 0,0 0-1 0 0,1 0 1 0 0,-1 0-1 0 0,0 0 1 0 0,1 0 0 0 0,-1 0-1 0 0,1 0 1 0 0,-1 0-1 0 0,1 0 1 0 0,0 0-1 0 0,-1 0 1 0 0,3-1-1 0 0,-2 0 2 0 0,1 1 1 0 0,0 0-1 0 0,0 0 0 0 0,0 0 0 0 0,0 0 0 0 0,0 0 0 0 0,0 0 0 0 0,5-1 1 0 0,3 0 179 0 0,1 0 0 0 0,-1 1 0 0 0,22 0 0 0 0,9 0-11 0 0,-2-1-126 0 0,-27 2-72 0 0,0-1 1 0 0,0 0-1 0 0,19-4 1 0 0,47-11-73 0 0,14-4-4 0 0,-17 2 38 0 0,-35 9-1176 0 0,-40 11 892 0 0,1 0 1 0 0,0 0 0 0 0,-1-1 0 0 0,1 1 0 0 0,-1 0 0 0 0,1 0 0 0 0,-1 0 0 0 0,0 3 0 0 0,0-5-577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3:01:25.631"/>
    </inkml:context>
    <inkml:brush xml:id="br0">
      <inkml:brushProperty name="width" value="0.05" units="cm"/>
      <inkml:brushProperty name="height" value="0.05" units="cm"/>
      <inkml:brushProperty name="color" value="#E71224"/>
    </inkml:brush>
  </inkml:definitions>
  <inkml:trace contextRef="#ctx0" brushRef="#br0">54 0 9040 0 0,'0'0'200'0'0,"0"0"33"0"0,0 0 15 0 0,0 0 33 0 0,0 0 114 0 0,0 0 49 0 0,-2 1 11 0 0,0 1-361 0 0,0-1 1 0 0,0 1 0 0 0,1-1 0 0 0,-1 1 0 0 0,0 0 0 0 0,1 0-1 0 0,-1 0 1 0 0,1 0 0 0 0,-1 0 0 0 0,1 0 0 0 0,0 0-1 0 0,0 0 1 0 0,0 0 0 0 0,0 1 0 0 0,-1 4 0 0 0,-7 40 803 0 0,8-39-772 0 0,0 9 16 0 0,0 0 0 0 0,2 18 0 0 0,-1 21 291 0 0,-12 134 909 0 0,7-140-1180 0 0,7-30-159 0 0,0-6-40 0 0,-2-12-139 0 0,0-2-73 0 0,0 0-20 0 0,0 0-49 0 0,0 0-188 0 0,0 0-81 0 0,0 0-18 0 0,1-1 351 0 0,1 0 0 0 0,-1 0 0 0 0,0 0 1 0 0,0-1-1 0 0,0 1 0 0 0,0 0 1 0 0,0 0-1 0 0,0-1 0 0 0,0 1 0 0 0,-1 0 1 0 0,2-3-1 0 0,-1 1-89 0 0,11-21-1143 0 0,-2 0-8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3:01:42.898"/>
    </inkml:context>
    <inkml:brush xml:id="br0">
      <inkml:brushProperty name="width" value="0.05" units="cm"/>
      <inkml:brushProperty name="height" value="0.05" units="cm"/>
      <inkml:brushProperty name="color" value="#E71224"/>
    </inkml:brush>
  </inkml:definitions>
  <inkml:trace contextRef="#ctx0" brushRef="#br0">2 143 4448 0 0,'0'0'132'0'0,"0"0"40"0"0,0 0 105 0 0,0 0 47 0 0,0 0 11 0 0,0 0-11 0 0,0 0-50 0 0,0 0-18 0 0,0 0-6 0 0,0 0 3 0 0,0 0 23 0 0,0 0 11 0 0,0 0 1 0 0,0 0-8 0 0,0 0-34 0 0,0 0-12 0 0,0 0-2 0 0,0 0-3 0 0,0 0-12 0 0,0 0-7 0 0,0 0-2 0 0,0 0-8 0 0,0 0-35 0 0,0 0-18 0 0,0 0-3 0 0,0 0-3 0 0,0 0-10 0 0,0 0-3 0 0,0 0 0 0 0,0 0-4 0 0,0 0-18 0 0,0 0-8 0 0,0 0-2 0 0,0 0-4 0 0,0 0-18 0 0,0 0 17 0 0,0 0 104 0 0,0 0 42 0 0,0 0 10 0 0,0 0-25 0 0,0 0-104 0 0,0 0-44 0 0,0 0-8 0 0,0 0 8 0 0,0 9 438 0 0,0-8-459 0 0,-1 1-74 0 0,3 10 701 0 0,1-5-650 0 0,-1-6-5 0 0,-1 1 1 0 0,1-1 0 0 0,0 1 0 0 0,-1-1 0 0 0,1 1 0 0 0,0-1-1 0 0,0 0 1 0 0,0 0 0 0 0,0 0 0 0 0,0 0 0 0 0,0 0 0 0 0,5 1 0 0 0,9 1 37 0 0,11-9 148 0 0,-22 5-187 0 0,-3 1-17 0 0,0 0 0 0 0,0-1-1 0 0,0 1 1 0 0,0-1 0 0 0,0 0 0 0 0,0 0 0 0 0,0 0-1 0 0,0 0 1 0 0,-1 0 0 0 0,1 0 0 0 0,0 0-1 0 0,-1-1 1 0 0,1 1 0 0 0,2-3 0 0 0,-3 3-71 0 0,5 1 53 0 0,-4 0 3 0 0,16-6 27 0 0,0 1 61 0 0,-16 5-80 0 0,-2 0 0 0 0,0 0 0 0 0,0 0 0 0 0,0 0 0 0 0,0 0 0 0 0,0 0 0 0 0,0 0 0 0 0,0 0 0 0 0,1 0 0 0 0,-1 0 0 0 0,0 0 0 0 0,0 0 0 0 0,0 0 0 0 0,0 0 0 0 0,0 0 0 0 0,0 0 0 0 0,0 0 0 0 0,0 0 0 0 0,0 0 0 0 0,0 0 0 0 0,0 0 0 0 0,0 0 0 0 0,0 0 0 0 0,0 0 0 0 0,0 0 0 0 0,0 0 0 0 0,0 0 0 0 0,0 0 0 0 0,0 0 0 0 0,0 1 0 0 0,0-1 0 0 0,0 0 0 0 0,0 0 0 0 0,0 0 0 0 0,0 0 0 0 0,0 0 0 0 0,0 0 0 0 0,0 0 0 0 0,0 0 0 0 0,0 0 0 0 0,0 0 0 0 0,0 0 0 0 0,24-5 0 0 0,-9-2 0 0 0,-13 6 0 0 0,0 0 0 0 0,1-1 0 0 0,-1 1 0 0 0,0 0 0 0 0,1 1 0 0 0,-1-1 0 0 0,0 0 0 0 0,1 1 0 0 0,-1-1 0 0 0,1 1 0 0 0,2 0 0 0 0,3-1 0 0 0,-3-1 0 0 0,0 2 0 0 0,2 0 0 0 0,-2 0 0 0 0,3 0 0 0 0,-8 0 0 0 0,0 0 0 0 0,1 0 0 0 0,-1 0 0 0 0,1 0 0 0 0,-1 0 0 0 0,0 0 0 0 0,1 0 0 0 0,-1 0 0 0 0,1 0 0 0 0,-1 0 0 0 0,0 0 0 0 0,1 0 0 0 0,-1 0 0 0 0,1 0 0 0 0,-1 0 0 0 0,0 0 0 0 0,1 0 0 0 0,-1-1 0 0 0,0 1 0 0 0,1 0 0 0 0,-1 0 0 0 0,0 0 0 0 0,1-1 0 0 0,-1 1 0 0 0,1-1 0 0 0,-1 1 0 0 0,0 0 0 0 0,1 0 0 0 0,-1-1 0 0 0,0 1 0 0 0,1 0 0 0 0,-1 0 0 0 0,0 0 0 0 0,1-1 0 0 0,-1 1 0 0 0,1 0 0 0 0,-1 0 0 0 0,0 0 0 0 0,1 0 0 0 0,-1 0 0 0 0,0 0 0 0 0,1 0 0 0 0,-1 0 0 0 0,1 0 0 0 0,-1 0 0 0 0,0 0 0 0 0,1 0 0 0 0,-1 0 0 0 0,1 0 0 0 0,5 1 0 0 0,-3-1 0 0 0,-1 0 0 0 0,1 0 0 0 0,0-1 0 0 0,0 1 0 0 0,-1-1 0 0 0,1 1 0 0 0,3-2 0 0 0,-1 1 2 0 0,11-2-16 0 0,9-6-100 0 0,-1 0 59 0 0,4-2-28 0 0,-27 10 83 0 0,1 0 0 0 0,0 0 0 0 0,0 0 0 0 0,0 0 0 0 0,0 1 0 0 0,0-1 0 0 0,-1 1 0 0 0,1 0 0 0 0,0-1 0 0 0,4 1 0 0 0,2-1 0 0 0,-7 1-4 0 0,0-1-1 0 0,0 1 1 0 0,0 0 0 0 0,1-1 0 0 0,-1 1 0 0 0,0 0 0 0 0,0 0 0 0 0,0 0 0 0 0,1 0 0 0 0,-1 0 0 0 0,0 0 0 0 0,0 0 0 0 0,0 0 0 0 0,0 1 0 0 0,3 0 0 0 0,0 0 5 0 0,19-1-1 0 0,-10 1 1 0 0,7-2-104 0 0,-12 1 38 0 0,2-1 21 0 0,-9 0-1 0 0,0 1 43 0 0,-1-1 0 0 0,0 1 1 0 0,0 0-1 0 0,0-1 0 0 0,1 1 1 0 0,-1 0-1 0 0,0-1 0 0 0,1 1 1 0 0,-1 0-1 0 0,0 0 0 0 0,1-1 1 0 0,-1 1-1 0 0,0 0 0 0 0,1 0 1 0 0,-1-1-1 0 0,0 1 0 0 0,1 0 1 0 0,-1 0-1 0 0,0 0 1 0 0,1 0-1 0 0,-1 0 0 0 0,1 0 1 0 0,-1 0-1 0 0,0 0 0 0 0,1 0 1 0 0,-1 0-1 0 0,1 0 0 0 0,0 0 1 0 0,12-4-67 0 0,9-4 18 0 0,-17 7 93 0 0,3 1-32 0 0,0-4-11 0 0,-4 4 0 0 0,3 4 0 0 0,-2-4 0 0 0,-2-1 0 0 0,-1 0 0 0 0,1 0 0 0 0,0 1 1 0 0,0-1-1 0 0,-1 1 0 0 0,1 0 0 0 0,0-1 1 0 0,4 2-1 0 0,4-2-13 0 0,16-6-126 0 0,-5 3 193 0 0,-21 4-49 0 0,0 1-3 0 0,-1-1-1 0 0,1 0 1 0 0,-1 0 0 0 0,1 0 0 0 0,-1 0 0 0 0,1 0 0 0 0,-1 1 0 0 0,1-1 0 0 0,-1 0 0 0 0,1 0 0 0 0,-1 0 0 0 0,0 0 0 0 0,1 0 0 0 0,-1-1 0 0 0,1 1 0 0 0,-1 0-1 0 0,1 0 1 0 0,-1 0 0 0 0,1 0 0 0 0,-1 0 0 0 0,1-1 0 0 0,-1 1 0 0 0,1 0 0 0 0,0-1 0 0 0,5-2-2 0 0,9-2-167 0 0,7 1 225 0 0,-17 2-73 0 0,-4 1 15 0 0,0 0 0 0 0,1 1 0 0 0,-1-1 0 0 0,0 1 0 0 0,1-1-1 0 0,-1 1 1 0 0,1 0 0 0 0,-1-1 0 0 0,1 1 0 0 0,-1 0 0 0 0,1 0 0 0 0,-1 0 0 0 0,1 0 0 0 0,1 0 0 0 0,33-7 49 0 0,4 2-250 0 0,-33 4 234 0 0,-1 0 1 0 0,1-1-1 0 0,-1 0 1 0 0,7-4 0 0 0,-6 3-46 0 0,-5 1-36 0 0,1 0 25 0 0,-2 2-30 0 0,-1 0-15 0 0,1 0-9 0 0,1 0-1 0 0,-1-1 1 0 0,0 1 0 0 0,1 0 0 0 0,-1 1 0 0 0,0-1 0 0 0,0 0 0 0 0,1 0 0 0 0,0 1 0 0 0,-1 0-116 0 0,3 5 159 0 0,1-2-2774 0 0,3-1-870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3:03:09.238"/>
    </inkml:context>
    <inkml:brush xml:id="br0">
      <inkml:brushProperty name="width" value="0.05" units="cm"/>
      <inkml:brushProperty name="height" value="0.05" units="cm"/>
      <inkml:brushProperty name="color" value="#E71224"/>
    </inkml:brush>
  </inkml:definitions>
  <inkml:trace contextRef="#ctx0" brushRef="#br0">15 1 3432 0 0,'0'0'100'0'0,"0"0"36"0"0,0 0 88 0 0,0 0 37 0 0,0 0 10 0 0,0 0 8 0 0,0 0 27 0 0,0 0 13 0 0,0 0 1 0 0,0 0 25 0 0,0 0 107 0 0,-7 3 337 0 0,4-2 2507 0 0,-2 0-2450 0 0,9 1 842 0 0,4 3-1888 0 0,-8-5 214 0 0,1 1-1 0 0,0 0 1 0 0,0-1 0 0 0,0 1 0 0 0,-1 0 0 0 0,1-1 0 0 0,0 1 0 0 0,0-1 0 0 0,0 0 0 0 0,0 1 0 0 0,0-1-1 0 0,0 0 1 0 0,0 1 0 0 0,0-1 0 0 0,0 0 0 0 0,0 0 0 0 0,2 0 0 0 0,0 0 8 0 0,24 4 562 0 0,-21-3-451 0 0,39 3-221 0 0,-42-4 124 0 0,0 0 0 0 0,0-1 1 0 0,0 1-1 0 0,0-1 0 0 0,0 0 0 0 0,6-2 0 0 0,-7 2-6 0 0,1 0 0 0 0,0 0-1 0 0,-1 0 1 0 0,1 1 0 0 0,0-1 0 0 0,5 0-1 0 0,-6 1 14 0 0,5-3-32 0 0,-3 2-26 0 0,0 1-67 0 0,-3-1 67 0 0,0 1 1 0 0,0 0 0 0 0,-1 0 0 0 0,1 1 0 0 0,0-1 0 0 0,0 0 0 0 0,0 0 0 0 0,0 0 0 0 0,-1 0 0 0 0,1 1 0 0 0,0-1 0 0 0,0 0 0 0 0,-1 1 0 0 0,1-1 0 0 0,0 1 0 0 0,0-1 0 0 0,-1 1 0 0 0,2 0 0 0 0,19 13-2032 0 0,-21-14 1888 0 0,0 0-2 0 0,0 0-30 0 0,0 0-123 0 0,0 0-58 0 0,0 0-413 0 0,0 0-1688 0 0,0 0-726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3:03:30.133"/>
    </inkml:context>
    <inkml:brush xml:id="br0">
      <inkml:brushProperty name="width" value="0.05" units="cm"/>
      <inkml:brushProperty name="height" value="0.05" units="cm"/>
      <inkml:brushProperty name="color" value="#E71224"/>
    </inkml:brush>
  </inkml:definitions>
  <inkml:trace contextRef="#ctx0" brushRef="#br0">41 49 5296 0 0,'0'0'116'0'0,"0"0"17"0"0,0 0 12 0 0,-11-5 322 0 0,-17-13 2658 0 0,26 17-2879 0 0,2 1 2 0 0,0 0 0 0 0,0 0-18 0 0,0 0-71 0 0,0 0-30 0 0,0 0-7 0 0,0 0 10 0 0,0 0 56 0 0,0 0 45 0 0,0 0 14 0 0,0 0-27 0 0,0 0-112 0 0,0 0-15 0 0,0 0 52 0 0,0 0 7 0 0,0 0-6 0 0,0 0-9 0 0,0 0-28 0 0,0 0-11 0 0,0 0-2 0 0,0 0 0 0 0,0 0-2 0 0,0 0-4 0 0,0 0-2 0 0,0 0-3 0 0,0 0-10 0 0,0 0-3 0 0,0 0 0 0 0,0 0 9 0 0,0 0 38 0 0,45 1 543 0 0,-33 1-529 0 0,0 0 0 0 0,0-1 0 0 0,23 0 0 0 0,-22-1-103 0 0,1-2 0 0 0,-1 0 0 0 0,19-5 0 0 0,-21 2 26 0 0,-10 4-47 0 0,0 0 1 0 0,0 1-1 0 0,0-1 1 0 0,0 1-1 0 0,0-1 1 0 0,1 1-1 0 0,-1-1 1 0 0,0 1-1 0 0,0-1 1 0 0,1 1-1 0 0,1 0 1 0 0,-2 0-8 0 0,5-1 7 0 0,17-6 64 0 0,-19 5-73 0 0,2 3 0 0 0,16 7 0 0 0,-19-7 71 0 0,-2-1-104 0 0,-1 0 0 0 0,1 0-1 0 0,-1 0 1 0 0,1 1 0 0 0,-1-1 0 0 0,1 0 0 0 0,-1 0 0 0 0,1 1 0 0 0,-1-1 0 0 0,1 0 0 0 0,-1 0 0 0 0,0 1 0 0 0,1-1 0 0 0,-1 1 0 0 0,1-1-1 0 0,-1 0 1 0 0,0 1 0 0 0,1 0 0 0 0,10 9-602 0 0,-2-3-551 0 0,-6-4-81 0 0,-3-2-2967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3:03:31.026"/>
    </inkml:context>
    <inkml:brush xml:id="br0">
      <inkml:brushProperty name="width" value="0.05" units="cm"/>
      <inkml:brushProperty name="height" value="0.05" units="cm"/>
      <inkml:brushProperty name="color" value="#E71224"/>
    </inkml:brush>
  </inkml:definitions>
  <inkml:trace contextRef="#ctx0" brushRef="#br0">36 24 5248 0 0,'0'0'152'0'0,"0"0"58"0"0,0 0 121 0 0,0 0 48 0 0,0 0 6 0 0,0 0-12 0 0,0 0-70 0 0,0 0-30 0 0,0 0-7 0 0,0 0 4 0 0,0 0 29 0 0,0 0 12 0 0,0 0 1 0 0,0 0 0 0 0,-1 0 0 0 0,-4-3 416 0 0,0 0 0 0 0,0 1 0 0 0,0-2 0 0 0,1 1 0 0 0,-6-5 0 0 0,9 7-648 0 0,1 1 12 0 0,0 0-18 0 0,0 0-7 0 0,0 2-8 0 0,0 6-20 0 0,0 1 12 0 0,0 0 1 0 0,0 0-1 0 0,1-1 0 0 0,0 1 1 0 0,1-1-1 0 0,3 14 0 0 0,-1-9-21 0 0,0 1 1 0 0,-2-1-1 0 0,2 15 0 0 0,1 6 1 0 0,-1-13 9 0 0,-2-1 0 0 0,0 1 0 0 0,-2 36 0 0 0,0-23 35 0 0,0-29-80 0 0,0-4-71 0 0,0-1 0 0 0,0 0 4 0 0,0 0-16 0 0,0 0-68 0 0,1 1 13 0 0,0 0 0 0 0,0-1 0 0 0,0 1 0 0 0,0-1 0 0 0,-1 1 0 0 0,1-1 0 0 0,0 0 0 0 0,0 1 1 0 0,0-1-1 0 0,0 0 0 0 0,0 0 0 0 0,0 1 0 0 0,0-1 0 0 0,0 0 0 0 0,0 0 0 0 0,0 0 0 0 0,0 0 0 0 0,0 0 1 0 0,0-1-1 0 0,0 1 0 0 0,0 0 0 0 0,2-1 0 0 0,10-13-1648 0 0,-11 12 881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3:03:31.717"/>
    </inkml:context>
    <inkml:brush xml:id="br0">
      <inkml:brushProperty name="width" value="0.05" units="cm"/>
      <inkml:brushProperty name="height" value="0.05" units="cm"/>
      <inkml:brushProperty name="color" value="#E71224"/>
    </inkml:brush>
  </inkml:definitions>
  <inkml:trace contextRef="#ctx0" brushRef="#br0">16 1 5696 0 0,'0'0'166'0'0,"-5"10"1022"0"0,3-7-966 0 0,1 0-1 0 0,-1 0 0 0 0,1 0 0 0 0,0 0 0 0 0,0 1 0 0 0,0-1 0 0 0,1 0 0 0 0,-1 0 0 0 0,1 1 0 0 0,0-1 0 0 0,0 0 1 0 0,0 7-1 0 0,2 2 24 0 0,0-1 1 0 0,6 17 0 0 0,0 3 144 0 0,-2-15-6 0 0,-5-15-331 0 0,0 1 0 0 0,0 1-1 0 0,0-1 1 0 0,0 0 0 0 0,-1 0 0 0 0,1 0 0 0 0,-1 0 0 0 0,1 3 0 0 0,0-3 21 0 0,2 2-15 0 0,1 2-26 0 0,-3-5 77 0 0,-1-1 4 0 0,0 0-8 0 0,10 4 137 0 0,-10-4-204 0 0,1 1-1 0 0,0-1 1 0 0,-1 1 0 0 0,1-1 0 0 0,-1 0-1 0 0,1 1 1 0 0,0-1 0 0 0,-1 0 0 0 0,1 0-1 0 0,0 1 1 0 0,0-1 0 0 0,-1 0-1 0 0,1 0 1 0 0,0 0 0 0 0,0 0 0 0 0,-1 0-1 0 0,1 0 1 0 0,0 0 0 0 0,-1 0 0 0 0,1 0-1 0 0,0 0 1 0 0,0-1 0 0 0,-1 1 0 0 0,1 0-1 0 0,0 0 1 0 0,-1-1 0 0 0,1 1-1 0 0,0 0 1 0 0,0-1 0 0 0,3-3 4 0 0,-2 4-43 0 0,-1-1 0 0 0,0 1 0 0 0,0-1 0 0 0,0 1 0 0 0,1-1 0 0 0,-1 1 0 0 0,0-1 0 0 0,0 0 0 0 0,0 0 0 0 0,0 1 0 0 0,0-1 0 0 0,0 0 0 0 0,-1 0 0 0 0,1 0 0 0 0,0 0 0 0 0,0 0 0 0 0,-1 0 0 0 0,1-1 0 0 0,0 1 0 0 0,-1 0 0 0 0,1 0 0 0 0,-1 0 0 0 0,1-2 0 0 0,4-8 0 0 0,-3 10 0 0 0,4-17 0 0 0,-2-3 136 0 0,5-6-8 0 0,-8 26-126 0 0,-1 1 0 0 0,0-1 1 0 0,0 1-1 0 0,1-1 1 0 0,-1 1-1 0 0,0-1 0 0 0,0 0 1 0 0,1 1-1 0 0,-1-1 0 0 0,0 1 1 0 0,0-1-1 0 0,0 0 1 0 0,0 1-1 0 0,0-1 0 0 0,0 1 1 0 0,0-1-1 0 0,0 0 1 0 0,0 1-1 0 0,-1-1 0 0 0,1 1 1 0 0,0-2-1 0 0,-1 0 12 0 0,2-2-6 0 0,-1 3-2 0 0,0 0 1 0 0,0 0-1 0 0,1-1 0 0 0,-1 1 0 0 0,0 0 0 0 0,0 0 0 0 0,0-1 0 0 0,0 1 0 0 0,-1 0 0 0 0,1 0 0 0 0,0-1 0 0 0,-1 1 0 0 0,0-2 1 0 0,1 1 2 0 0,0 1 0 0 0,-1-1 1 0 0,1 1-1 0 0,-1-1 0 0 0,1 1 1 0 0,-1-1-1 0 0,0 1 0 0 0,0-1 0 0 0,0 1 1 0 0,1-1-1 0 0,-1 1 0 0 0,0 0 1 0 0,-1 0-1 0 0,1-1 0 0 0,0 1 1 0 0,0 0-1 0 0,0 0 0 0 0,-1 0 1 0 0,-1-1-1 0 0,-5-3 114 0 0,5 1-146 0 0,-6-2 178 0 0,-22-2 172 0 0,22 7-327 0 0,0 2 0 0 0,8-1-35 0 0,0 0 1 0 0,-1 0 0 0 0,1 0 0 0 0,-1 1 0 0 0,1-1 0 0 0,-1 1-1 0 0,1-1 1 0 0,0 1 0 0 0,-1 0 0 0 0,1-1 0 0 0,0 1 0 0 0,0 0-1 0 0,0 0 1 0 0,-1 0 0 0 0,1 0 0 0 0,0 0 0 0 0,-1 1 0 0 0,1 0 55 0 0,-1-1-187 0 0,2-1-58 0 0,0 8-1370 0 0,0-8 1012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1:53:47.973"/>
    </inkml:context>
    <inkml:brush xml:id="br0">
      <inkml:brushProperty name="width" value="0.05" units="cm"/>
      <inkml:brushProperty name="height" value="0.05" units="cm"/>
      <inkml:brushProperty name="color" value="#E71224"/>
    </inkml:brush>
  </inkml:definitions>
  <inkml:trace contextRef="#ctx0" brushRef="#br0">16 150 4232 0 0,'0'0'91'0'0,"0"0"11"0"0,0 0 12 0 0,0 0 27 0 0,0 0 71 0 0,-5-17 1728 0 0,4 16-1891 0 0,0 0 1 0 0,0 0 0 0 0,0 0-1 0 0,0 0 1 0 0,0 0-1 0 0,1 0 1 0 0,-1 0 0 0 0,0 0-1 0 0,1 0 1 0 0,-1-1-1 0 0,1 1 1 0 0,-1 0 0 0 0,1-1-1 0 0,0 1 1 0 0,0 0-1 0 0,-1 0 1 0 0,1-1 0 0 0,0 1-1 0 0,0 0 1 0 0,0-1 0 0 0,0 1-1 0 0,0 0 1 0 0,1-1-1 0 0,-1 1 1 0 0,0 0 0 0 0,1-1-1 0 0,-1 1 1 0 0,1 0-1 0 0,-1 0 1 0 0,1 0 0 0 0,-1-1-1 0 0,1 1 1 0 0,1-1-1 0 0,8-19 350 0 0,-9 18-311 0 0,0 1 0 0 0,1-1 0 0 0,-1 0 1 0 0,0 0-1 0 0,1 1 0 0 0,0-1 1 0 0,0 1-1 0 0,-1-1 0 0 0,4-1 1 0 0,15-15 231 0 0,-18 17-267 0 0,3-3-42 0 0,2 5 2 0 0,-4 1 4 0 0,-1 0 1 0 0,1 1-1 0 0,-1-1 0 0 0,0 1 1 0 0,1 0-1 0 0,-1-1 0 0 0,0 1 1 0 0,0 0-1 0 0,0 0 0 0 0,-1 1 1 0 0,1-1-1 0 0,1 3 0 0 0,19 33 166 0 0,-14-23-92 0 0,23 48 590 0 0,-23-41-509 0 0,-7-17-131 0 0,1-1-1 0 0,0 1 0 0 0,0 0 1 0 0,0-1-1 0 0,1 1 0 0 0,3 4 1 0 0,8 14 49 0 0,3 4 60 0 0,-16-25-70 0 0,-1-2 14 0 0,1 0-73 0 0,-1 0 0 0 0,0 1-1 0 0,1-1 1 0 0,-1 1-1 0 0,0-1 1 0 0,1 1 0 0 0,-1-1-1 0 0,0 0 1 0 0,0 1 0 0 0,0-1-1 0 0,1 1 1 0 0,-1 0-1 0 0,0-1 1 0 0,0 1 0 0 0,0-1-1 0 0,0 1 1 0 0,0-1 0 0 0,0 1-1 0 0,0-1 1 0 0,0 1-1 0 0,0-1 1 0 0,0 1 0 0 0,1 13 134 0 0,-1-12-97 0 0,0-2 10 0 0,0 10 687 0 0,8-33-709 0 0,-7 19-45 0 0,0-1 0 0 0,1 1 0 0 0,-1 0 0 0 0,4-5 0 0 0,-2 2-1 0 0,-1 1 0 0 0,1 0 0 0 0,-1-1 0 0 0,0 0 0 0 0,1-9 0 0 0,4-11 0 0 0,3-12 0 0 0,-6 24 0 0 0,0 0 0 0 0,10-22 0 0 0,-8 22-1 0 0,7-14 3 0 0,-12 27-3 0 0,0 1 0 0 0,0-1 0 0 0,0 0 0 0 0,1 0 0 0 0,-1 1 0 0 0,0-1 0 0 0,1 1 0 0 0,-1-1 0 0 0,1 1 0 0 0,-1 0 0 0 0,3-2 0 0 0,-2 3-31 0 0,-2-1 36 0 0,1 1 0 0 0,-1 0 0 0 0,1 0 0 0 0,-1 0 0 0 0,1 0 0 0 0,-1 0 0 0 0,1 0 1 0 0,-1-1-1 0 0,0 1 0 0 0,1 0 0 0 0,-1-1 0 0 0,1 1 0 0 0,-1 0 0 0 0,1 0 0 0 0,-1-1 0 0 0,0 1 0 0 0,1-1 0 0 0,-1 1 0 0 0,0 0 1 0 0,1-2-1 0 0,-1 2-6 0 0,0 0 0 0 0,0 0 0 0 0,1-1 0 0 0,-1 1 0 0 0,0 0 0 0 0,0 0 0 0 0,0-1 0 0 0,0 1 0 0 0,1 0 0 0 0,-1 0 0 0 0,0 0 0 0 0,0-1 0 0 0,1 1 0 0 0,-1 0 0 0 0,0 0 0 0 0,0 0 0 0 0,1 0 0 0 0,-1 0 0 0 0,0-1 0 0 0,0 1 0 0 0,1 0 0 0 0,-1 0 0 0 0,0 0 0 0 0,1 0 0 0 0,-1 0 0 0 0,0 0 0 0 0,0 0 1 0 0,1 0-1 0 0,-1 0 0 0 0,0 0 0 0 0,1 0 0 0 0,-1 0 0 0 0,0 0 0 0 0,1 0 0 0 0,-1 0 0 0 0,0 1 0 0 0,0-1 0 0 0,1 0 0 0 0,-1 0 0 0 0,0 0 0 0 0,0 0 0 0 0,1 0 0 0 0,-1 1 0 0 0,0-1 0 0 0,0 0 0 0 0,1 0 0 0 0,-1 1 0 0 0,0-1 0 0 0,0 0 0 0 0,0 1 0 0 0,2 0-5 0 0,0 1-1 0 0,0 0 1 0 0,0 0-1 0 0,0 0 1 0 0,-1 0-1 0 0,1 0 1 0 0,-1 1-1 0 0,3 4 1 0 0,6 31-191 0 0,-9-36 201 0 0,3 21 46 0 0,-2 0 1 0 0,0 0 0 0 0,-2 31-1 0 0,0-30-26 0 0,1-11-15 0 0,-1 12 85 0 0,-1-1-39 0 0,1-4-54 0 0,1-6 3 0 0,0-12 0 0 0,1 1-10 0 0,-1 9-19 0 0,-1-10-114 0 0,0-2-56 0 0,0 0-17 0 0,0 0-15 0 0,0 0-50 0 0,0 0-18 0 0,0 0-505 0 0,0 0-2095 0 0,0 0-893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3:03:35.518"/>
    </inkml:context>
    <inkml:brush xml:id="br0">
      <inkml:brushProperty name="width" value="0.05" units="cm"/>
      <inkml:brushProperty name="height" value="0.05" units="cm"/>
      <inkml:brushProperty name="color" value="#E71224"/>
    </inkml:brush>
  </inkml:definitions>
  <inkml:trace contextRef="#ctx0" brushRef="#br0">0 30 3656 0 0,'0'0'76'0'0,"0"0"16"0"0,0 0 7 0 0,0 0 27 0 0,0 0 76 0 0,0 0 28 0 0,0 12 472 0 0,0-1-54 0 0,0-1-188 0 0,0 1 1 0 0,1-1-1 0 0,2 13 0 0 0,0-1-118 0 0,-2-17-273 0 0,0 1 1 0 0,0-1-1 0 0,3 10 1 0 0,3 5 199 0 0,3 22 1 0 0,0-1-125 0 0,9 54-1 0 0,-19-94-127 0 0,0 0 1 0 0,1 1 0 0 0,-1-1-1 0 0,0 0 1 0 0,1 0 0 0 0,-1 1-1 0 0,1-1 1 0 0,0 0 0 0 0,-1 0-1 0 0,1 0 1 0 0,0 0-1 0 0,0 0 1 0 0,0 0 0 0 0,-1 0-1 0 0,1 0 1 0 0,2 2 0 0 0,-2-3-6 0 0,0 0 1 0 0,0 0-1 0 0,0 1 0 0 0,-1-1 1 0 0,1 0-1 0 0,0 0 1 0 0,0 0-1 0 0,0 0 1 0 0,0 0-1 0 0,-1 0 0 0 0,1 0 1 0 0,0 0-1 0 0,0-1 1 0 0,0 1-1 0 0,-1 0 1 0 0,1 0-1 0 0,0-1 0 0 0,0 1 1 0 0,-1 0-1 0 0,1-1 1 0 0,0 1-1 0 0,0-1 1 0 0,-1 1-1 0 0,1-1 0 0 0,-1 1 1 0 0,1-1-1 0 0,0 0 1 0 0,23-28 214 0 0,-13 15-166 0 0,0-2-59 0 0,0 0 0 0 0,-1-1 0 0 0,9-20 0 0 0,-16 32 2 0 0,14-43 43 0 0,-6 17-34 0 0,-9 22 31 0 0,1-1 0 0 0,-1 0 0 0 0,-1 0 0 0 0,0-1 0 0 0,0 1 0 0 0,-1 0 0 0 0,-1-14 0 0 0,1-11 40 0 0,0 34-8 0 0,0 0-13 0 0,0 0-57 0 0,-1 1 0 0 0,1-1 0 0 0,0 1-1 0 0,0-1 1 0 0,0 0 0 0 0,0 1 0 0 0,0-1 0 0 0,0 0 0 0 0,0 1 0 0 0,0-1 0 0 0,0 1-1 0 0,0-1 1 0 0,1 1 0 0 0,-1-1 0 0 0,0 0 0 0 0,0 1 0 0 0,1-1 0 0 0,-1 1 0 0 0,0-1-1 0 0,0 1 1 0 0,1-1 0 0 0,-1 1 0 0 0,1-1 0 0 0,-1 1 0 0 0,1-1 0 0 0,4-4-6 0 0,-1 2 0 0 0,-4 2 4 0 0,1 1 0 0 0,-1-1 0 0 0,0 1 0 0 0,0 0 0 0 0,1-1 1 0 0,-1 1-1 0 0,0 0 0 0 0,1 0 0 0 0,-1-1 0 0 0,0 1 0 0 0,1 0 0 0 0,-1 0 1 0 0,0-1-1 0 0,1 1 0 0 0,-1 0 0 0 0,1 0 0 0 0,-1 0 0 0 0,0 0 0 0 0,1 0 1 0 0,-1-1-1 0 0,1 1 0 0 0,-1 0 0 0 0,1 0 0 0 0,-1 0 0 0 0,0 0 1 0 0,1 0-1 0 0,-1 0 0 0 0,1 1 0 0 0,-1-1 0 0 0,1 0 0 0 0,-1 0 0 0 0,0 0 1 0 0,1 0-1 0 0,-1 0 0 0 0,1 1 0 0 0,2 2 27 0 0,0 0 0 0 0,0 1 0 0 0,-1-1 1 0 0,0 1-1 0 0,1 0 0 0 0,-1 0 0 0 0,-1-1 0 0 0,1 1 0 0 0,-1 0 0 0 0,1 1 1 0 0,-1-1-1 0 0,0 0 0 0 0,0 0 0 0 0,-1 0 0 0 0,1 1 0 0 0,-1-1 1 0 0,-1 7-1 0 0,1-5 4 0 0,1 0 1 0 0,-1 0-1 0 0,1 0 0 0 0,0 0 1 0 0,3 9-1 0 0,1 2 72 0 0,-1 0 0 0 0,4 34 0 0 0,-8-45-102 0 0,10 204 192 0 0,-11-194-117 0 0,-1 0 1 0 0,0 0-1 0 0,-1 0 0 0 0,-1 0 0 0 0,-1-1 1 0 0,0 1-1 0 0,-1-1 0 0 0,-14 26 1 0 0,15-33-5 0 0,-3-1 16 0 0,1 3 5 0 0,0-6-68 0 0,-3-1 138 0 0,8-1-127 0 0,-17-1 194 0 0,13-1-169 0 0,-24 0-33 0 0,13-3-480 0 0,16 3 262 0 0,1 0-6 0 0,0 0-6 0 0,0 0-2 0 0,0 0-40 0 0,0 0-167 0 0,0 0-69 0 0,0 0-677 0 0,0 0-2643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3:03:36.309"/>
    </inkml:context>
    <inkml:brush xml:id="br0">
      <inkml:brushProperty name="width" value="0.05" units="cm"/>
      <inkml:brushProperty name="height" value="0.05" units="cm"/>
      <inkml:brushProperty name="color" value="#E71224"/>
    </inkml:brush>
  </inkml:definitions>
  <inkml:trace contextRef="#ctx0" brushRef="#br0">183 10 6880 0 0,'0'0'157'0'0,"0"0"23"0"0,0 0 11 0 0,0 0-31 0 0,3-7-40 0 0,-3 4-211 0 0,-11 5 4356 0 0,4 0-4163 0 0,1 1-1 0 0,-1 0 1 0 0,1 0-1 0 0,-11 7 0 0 0,-1 1 110 0 0,-4 2 63 0 0,19-10-240 0 0,0-1 1 0 0,0 0-1 0 0,-1 0 1 0 0,-6 3-1 0 0,9-5 37 0 0,-10 6 144 0 0,-5 3-110 0 0,-1 0 0 0 0,15-7-62 0 0,-1 3-20 0 0,1-3 25 0 0,-1 6-26 0 0,-1-1 21 0 0,3-5-43 0 0,1-1 1 0 0,0 1 0 0 0,-1-1-1 0 0,1 1 1 0 0,0-1-1 0 0,0 1 1 0 0,0 0-1 0 0,0-1 1 0 0,0 1 0 0 0,0-1-1 0 0,0 1 1 0 0,0-1-1 0 0,1 1 1 0 0,-1-1-1 0 0,1 1 1 0 0,-1-1 0 0 0,2 2-1 0 0,0 5 1 0 0,2 8 48 0 0,-1 0 0 0 0,-1 0 0 0 0,0 0 0 0 0,-1 1 0 0 0,-1-1 0 0 0,-4 31 1 0 0,-8 50 14 0 0,8-75-64 0 0,2 1 0 0 0,0 26 0 0 0,2-37 0 0 0,0 25 0 0 0,-1-35 0 0 0,1-1 0 0 0,0-1 0 0 0,0 1 0 0 0,-1 0 0 0 0,1-1 0 0 0,0 1 0 0 0,0 0 0 0 0,0-1 0 0 0,0 1 0 0 0,0 0 0 0 0,0-1 0 0 0,0 1 0 0 0,0 0 0 0 0,1-1 0 0 0,-1 1 0 0 0,0-1 0 0 0,0 1 0 0 0,0 0 0 0 0,1-1 0 0 0,-1 1 0 0 0,0-1 0 0 0,1 1 0 0 0,-1-1 0 0 0,1 1 0 0 0,0 0 0 0 0,-1 0 0 0 0,0-1 0 0 0,0 1 0 0 0,1-1 0 0 0,-1 0 0 0 0,0 1 0 0 0,0-1 0 0 0,1 0 0 0 0,-1 1 0 0 0,0-1 0 0 0,1 0 0 0 0,-1 0 0 0 0,0 1 0 0 0,1-1 0 0 0,-1 0 0 0 0,0 0 0 0 0,1 1 0 0 0,-1-1 0 0 0,0 0 0 0 0,1 0 0 0 0,-1 0 0 0 0,1 0 0 0 0,-1 0 0 0 0,0 0 0 0 0,1 0 0 0 0,-1 0 0 0 0,1 0 0 0 0,-1 0 0 0 0,0 0 0 0 0,1 0 0 0 0,-1 0 0 0 0,1 0 0 0 0,-1 0 0 0 0,0 0 0 0 0,1 0 0 0 0,0 0 0 0 0,-1-1 0 0 0,8 1 0 0 0,0-2 0 0 0,-1 1 0 0 0,1-1 0 0 0,0 0 0 0 0,-1-1 0 0 0,10-5 0 0 0,-12 7 0 0 0,10-10 0 0 0,-14 10 0 0 0,0-1 0 0 0,0 1 0 0 0,0 0 0 0 0,1 0 0 0 0,-1 0 0 0 0,1 0 0 0 0,-1 0 0 0 0,0 1 0 0 0,1-1 0 0 0,0 0 0 0 0,-1 1 0 0 0,4-2 0 0 0,38-3-12 0 0,-37 4-30 0 0,-5 0 28 0 0,0 1-1 0 0,-1-1 1 0 0,1 1-1 0 0,0 0 1 0 0,-1 0-1 0 0,1-1 1 0 0,0 1-1 0 0,-1 0 1 0 0,1 0-1 0 0,0 0 1 0 0,-1 0-1 0 0,1 0 1 0 0,0 0-1 0 0,0 0 1 0 0,0 0-1 0 0,-1 0-213 0 0,7-2-134 0 0,-5 1-4604 0 0,-2 1 1392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3:03:37.060"/>
    </inkml:context>
    <inkml:brush xml:id="br0">
      <inkml:brushProperty name="width" value="0.05" units="cm"/>
      <inkml:brushProperty name="height" value="0.05" units="cm"/>
      <inkml:brushProperty name="color" value="#E71224"/>
    </inkml:brush>
  </inkml:definitions>
  <inkml:trace contextRef="#ctx0" brushRef="#br0">13 78 7200 0 0,'0'0'165'0'0,"0"0"22"0"0,0 0 6 0 0,-1 2-28 0 0,-5 5-131 0 0,4 2-22 0 0,0 3 299 0 0,2-11-253 0 0,-1 0 0 0 0,1 0 0 0 0,0 0 0 0 0,-1 0 0 0 0,1 1 0 0 0,0-1 0 0 0,0 0 0 0 0,0 0 0 0 0,0 0 0 0 0,0 2 0 0 0,11 29 642 0 0,-8-24-507 0 0,0 0 0 0 0,3 15 0 0 0,-5-9 60 0 0,-1 1 1 0 0,-1 23 0 0 0,0-31-103 0 0,-1 1-66 0 0,0 12-80 0 0,2-19 51 0 0,0-1 22 0 0,0 0 2 0 0,0 0 0 0 0,0 0-3 0 0,0 0-5 0 0,0-19 83 0 0,0 1-143 0 0,-1 1 27 0 0,2 0-1 0 0,3-23 1 0 0,-1 9-39 0 0,-2 23 0 0 0,0 1 0 0 0,0-1 0 0 0,0 1 0 0 0,4-12 0 0 0,1 1 0 0 0,-3 12 0 0 0,-1-1 0 0 0,1 0 0 0 0,0 0 0 0 0,0 1 0 0 0,1 0 0 0 0,8-12 0 0 0,-8 11 0 0 0,-2-1 0 0 0,5 4 0 0 0,12-4 10 0 0,-17 7 4 0 0,0 1-1 0 0,0-1 0 0 0,0 1 1 0 0,0 0-1 0 0,-1 0 0 0 0,1 0 1 0 0,0 0-1 0 0,0 0 0 0 0,0 0 1 0 0,0 1-1 0 0,0-1 0 0 0,0 1 1 0 0,0-1-1 0 0,0 1 0 0 0,0 0 0 0 0,2 1 1 0 0,10 2 66 0 0,-11-3-66 0 0,0 0-1 0 0,1 1 1 0 0,-1-1-1 0 0,0 1 1 0 0,0-1 0 0 0,5 4-1 0 0,-5-3 23 0 0,1 2-26 0 0,9 6 61 0 0,-11-9-64 0 0,0 0 0 0 0,-1 0 1 0 0,0 0-1 0 0,1 1 0 0 0,-1-1 1 0 0,0 0-1 0 0,1 1 0 0 0,0 1 0 0 0,0 0 47 0 0,0-3-53 0 0,8 10 51 0 0,-6-3-30 0 0,1-1 1 0 0,-1 1-1 0 0,0 1 0 0 0,-1-1 1 0 0,0 0-1 0 0,0 1 0 0 0,0 0 1 0 0,-1-1-1 0 0,-1 1 1 0 0,1 0-1 0 0,-1 0 0 0 0,0 11 1 0 0,-1-9-23 0 0,0 25-27 0 0,0-33-102 0 0,0 2 286 0 0,0-2-1293 0 0,0-1-2512 0 0,0-1 143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3:03:37.993"/>
    </inkml:context>
    <inkml:brush xml:id="br0">
      <inkml:brushProperty name="width" value="0.05" units="cm"/>
      <inkml:brushProperty name="height" value="0.05" units="cm"/>
      <inkml:brushProperty name="color" value="#E71224"/>
    </inkml:brush>
  </inkml:definitions>
  <inkml:trace contextRef="#ctx0" brushRef="#br0">0 0 5312 0 0,'0'0'157'0'0,"0"0"34"0"0,0 0 54 0 0,0 0 19 0 0,0 0 7 0 0,0 0 21 0 0,0 0 84 0 0,0 0 37 0 0,0 0 10 0 0,0 0-34 0 0,0 0-146 0 0,0 0-69 0 0,0 0-12 0 0,0 0-13 0 0,0 0-44 0 0,0 0-17 0 0,0 2-6 0 0,0 1 21 0 0,0 1 0 0 0,1-1 0 0 0,-1 1 0 0 0,1-1 1 0 0,0 1-1 0 0,-1-1 0 0 0,3 5 0 0 0,-2-6-61 0 0,-1-1 1 0 0,1 0-1 0 0,0 1 0 0 0,0-1 0 0 0,0 0 1 0 0,0 0-1 0 0,0 0 0 0 0,0 1 0 0 0,0-1 0 0 0,0 0 1 0 0,0 0-1 0 0,0 0 0 0 0,0-1 0 0 0,1 1 0 0 0,-1 0 1 0 0,0 0-1 0 0,1-1 0 0 0,-1 1 0 0 0,1-1 0 0 0,1 1 1 0 0,4 1 46 0 0,-1-2 0 0 0,0 1 0 0 0,1-1 0 0 0,-1 1 0 0 0,1-2 0 0 0,-1 1 0 0 0,11-3 0 0 0,1-1 351 0 0,23-9 0 0 0,-24 7-368 0 0,-11 5-52 0 0,0-1 1 0 0,0 1 0 0 0,0 1 0 0 0,0-1 0 0 0,0 1 0 0 0,10 1 0 0 0,4 0 22 0 0,-12-1-32 0 0,-2 2-6 0 0,-5-2 8 0 0,1 0 0 0 0,-1 0-1 0 0,0 0 1 0 0,0 1 0 0 0,1-1 0 0 0,-1 1 0 0 0,0-1 0 0 0,0 1-1 0 0,0-1 1 0 0,0 1 0 0 0,2 1 0 0 0,6 4 38 0 0,-7-4 37 0 0,1 6-13 0 0,-3-1 12 0 0,3 14 70 0 0,-1 6 55 0 0,-4-13-115 0 0,1-10-53 0 0,0 1 1 0 0,1 0-1 0 0,-1-1 0 0 0,1 1 0 0 0,0 5 1 0 0,-4 22-32 0 0,-1 4 54 0 0,7 21 25 0 0,0-29-42 0 0,-5 52 0 0 0,2-36-41 0 0,2-35 0 0 0,-1-1 0 0 0,0 1 0 0 0,-1-1 0 0 0,0 0 1 0 0,-2 10-1 0 0,-11 45 1 0 0,13-59 8 0 0,-1 3 10 0 0,1-1-1 0 0,-1 0 1 0 0,-4 10-1 0 0,5-14 29 0 0,1-2-54 0 0,0 0-1 0 0,0 0 1 0 0,0 0-1 0 0,-1 0 1 0 0,1 0 0 0 0,0 0-1 0 0,0 0 1 0 0,0 0-1 0 0,0 0 1 0 0,0 0-1 0 0,0 0 1 0 0,0 0-1 0 0,-1 0 1 0 0,1 0 0 0 0,0 0-1 0 0,0 0 1 0 0,0 0-1 0 0,0 0 1 0 0,0 0-1 0 0,0 0 1 0 0,0 0-1 0 0,0 0 1 0 0,-1 0-1 0 0,1 0 1 0 0,0 0 0 0 0,0 0-1 0 0,0 0 1 0 0,0 0-1 0 0,0 0 1 0 0,0 0-1 0 0,0 1 1 0 0,0-1-1 0 0,0 0 1 0 0,0 0 0 0 0,0 0-1 0 0,0 0 1 0 0,-1 0-1 0 0,1 0 1 0 0,0 0-1 0 0,0 0 1 0 0,0 1-1 0 0,0-1 1 0 0,0 0 0 0 0,0 0-1 0 0,0 0 1 0 0,0 0-1 0 0,0 0 1 0 0,-1 4-1 0 0,-11 0 209 0 0,-10-7-72 0 0,15 3-103 0 0,-1-1-17 0 0,-4-5 43 0 0,10 4-62 0 0,-1 1 9 0 0,0-1 1 0 0,1 1-1 0 0,-1 0 1 0 0,0 0-1 0 0,0 0 1 0 0,0 0 0 0 0,0 0-1 0 0,-4 0 1 0 0,5 0-9 0 0,-14 2 0 0 0,9 1-12 0 0,5-1-58 0 0,-7 8-2418 0 0,9-9-2126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3:03:38.482"/>
    </inkml:context>
    <inkml:brush xml:id="br0">
      <inkml:brushProperty name="width" value="0.05" units="cm"/>
      <inkml:brushProperty name="height" value="0.05" units="cm"/>
      <inkml:brushProperty name="color" value="#E71224"/>
    </inkml:brush>
  </inkml:definitions>
  <inkml:trace contextRef="#ctx0" brushRef="#br0">13 36 5936 0 0,'0'0'169'0'0,"-9"2"1609"0"0,5-2 4384 0 0,31-14-6079 0 0,-4 4-19 0 0,-22 10-60 0 0,0 0-1 0 0,0 0 1 0 0,0-1 0 0 0,0 1 0 0 0,0 0 0 0 0,-1-1-1 0 0,1 1 1 0 0,0-1 0 0 0,0 0 0 0 0,0 1 0 0 0,0-1-1 0 0,-1 0 1 0 0,2 0 0 0 0,3-2 7 0 0,8-1-11 0 0,-5 4 0 0 0,-8 0 0 0 0,1 0 0 0 0,-1 0 0 0 0,0 0 0 0 0,1 0 0 0 0,-1 0 0 0 0,1 0 0 0 0,-1 1 0 0 0,0-1 0 0 0,1 0 1 0 0,-1 0-1 0 0,0 0 0 0 0,1 0 0 0 0,-1 0 0 0 0,1 1 0 0 0,-1-1 0 0 0,0 0 0 0 0,1 0 0 0 0,-1 1 0 0 0,0-1 0 0 0,0 0 1 0 0,1 0-1 0 0,-1 1 0 0 0,0-1 0 0 0,1 1 0 0 0,3 5-82 0 0,5 6-986 0 0,3 0-1412 0 0,-11-11-1420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3:03:39.515"/>
    </inkml:context>
    <inkml:brush xml:id="br0">
      <inkml:brushProperty name="width" value="0.05" units="cm"/>
      <inkml:brushProperty name="height" value="0.05" units="cm"/>
      <inkml:brushProperty name="color" value="#E71224"/>
    </inkml:brush>
  </inkml:definitions>
  <inkml:trace contextRef="#ctx0" brushRef="#br0">5 65 6392 0 0,'0'0'141'0'0,"0"0"23"0"0,0 0 12 0 0,0 0 4 0 0,0 0-9 0 0,0 0-3 0 0,-5 10 872 0 0,5 22 121 0 0,0-30-954 0 0,1-1-170 0 0,-1 0-1 0 0,1 0 1 0 0,0 0 0 0 0,-1 0 0 0 0,0 0 0 0 0,1 0 0 0 0,-1 0 0 0 0,1 0-1 0 0,-1 0 1 0 0,0 0 0 0 0,0 1 0 0 0,0-1 0 0 0,0 2 0 0 0,0-1 23 0 0,4 21 294 0 0,-3-17-281 0 0,0 1 0 0 0,0-1 1 0 0,1 0-1 0 0,2 9 0 0 0,5 18 87 0 0,4 5 232 0 0,-13-37-366 0 0,1 0 0 0 0,-1-1 0 0 0,1 1 0 0 0,-1 0 0 0 0,0 0 0 0 0,0 0 0 0 0,1 0 0 0 0,-1 0 0 0 0,0 0 0 0 0,0 0 0 0 0,0 0 0 0 0,0 1 0 0 0,2 8 121 0 0,15 10 734 0 0,-15-18-813 0 0,20-3-1 0 0,-11-3-55 0 0,-9 1-10 0 0,-2 2 5 0 0,6-4 3 0 0,-1-1 0 0 0,0 1 0 0 0,0-1 0 0 0,4-7 0 0 0,0 0-6 0 0,-6 9 60 0 0,-1-1 0 0 0,0 0 0 0 0,0 1-1 0 0,2-10 1 0 0,1-1 121 0 0,-1 5-128 0 0,-1-1 0 0 0,2-16 1 0 0,-4 17-129 0 0,2-1 0 0 0,4-14 1 0 0,-5 18 41 0 0,-1 0 1 0 0,1 0 0 0 0,-1-1-1 0 0,-1 1 1 0 0,1 0 0 0 0,-1 0-1 0 0,-2-13 1 0 0,1-17 377 0 0,1 36-413 0 0,0 1-2 0 0,0 0 28 0 0,0 0 105 0 0,0 0 14 0 0,0 20-7 0 0,9 48-61 0 0,-8-58 15 0 0,0 0 0 0 0,1-1 0 0 0,3 15 0 0 0,-2-14-3 0 0,-1 1-1 0 0,0-1 1 0 0,0 17 0 0 0,4 12-25 0 0,-2-16 0 0 0,-1-6 0 0 0,1-1 0 0 0,6 19 0 0 0,-5-20 0 0 0,-1 1 0 0 0,4 25 0 0 0,1 24 0 0 0,-4-37 0 0 0,-2 1 0 0 0,-1 1 0 0 0,-1-1 0 0 0,-2 30 0 0 0,-1-44 0 0 0,-1-1 0 0 0,0-1 0 0 0,-7 21 0 0 0,1-14 19 0 0,5-15 19 0 0,1-3-21 0 0,1-1 38 0 0,1 0-40 0 0,0 0 1 0 0,0-1-1 0 0,0 1 0 0 0,-1-1 1 0 0,1 1-1 0 0,0-1 0 0 0,0 0 1 0 0,0 1-1 0 0,-1-1 0 0 0,1 0 1 0 0,0 0-1 0 0,-1 0 0 0 0,-1 0 1 0 0,-4-1 85 0 0,0 0 1 0 0,-1 0-1 0 0,1-1 1 0 0,0 0-1 0 0,-1-1 1 0 0,1 1-1 0 0,0-1 1 0 0,1-1-1 0 0,-9-4 1 0 0,-3-2 32 0 0,4 2 6 0 0,-25-18-1 0 0,12 6-119 0 0,12 8-20 0 0,9 8-11 0 0,4 3-45 0 0,2 1-47 0 0,0 0-103 0 0,0 0 158 0 0,0 0 1 0 0,-1-1-1 0 0,1 1 1 0 0,0 0 0 0 0,-1 0-1 0 0,1-1 1 0 0,0 1-1 0 0,0 0 1 0 0,-1 0 0 0 0,1-1-1 0 0,0 1 1 0 0,0 0 0 0 0,-1-1-1 0 0,1 1 1 0 0,0 0-1 0 0,0-1 1 0 0,0 1 0 0 0,0 0-1 0 0,0-1 1 0 0,0 1-1 0 0,-1 0 1 0 0,1-1 0 0 0,0 1-1 0 0,0-1 1 0 0,0 1 0 0 0,0 0-1 0 0,0-1 1 0 0,1 1-1 0 0,-1-3-4411 0 0,0 3 285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3:03:40.535"/>
    </inkml:context>
    <inkml:brush xml:id="br0">
      <inkml:brushProperty name="width" value="0.05" units="cm"/>
      <inkml:brushProperty name="height" value="0.05" units="cm"/>
      <inkml:brushProperty name="color" value="#E71224"/>
    </inkml:brush>
  </inkml:definitions>
  <inkml:trace contextRef="#ctx0" brushRef="#br0">219 0 9128 0 0,'0'0'200'0'0,"0"0"33"0"0,0 0 16 0 0,0 0 13 0 0,0 0 2 0 0,0 0 0 0 0,0 0 0 0 0,0 0 2 0 0,0 0 12 0 0,0 0 2 0 0,0 0 0 0 0,0 0-26 0 0,0 0-106 0 0,0 0-48 0 0,0 0-10 0 0,0 0-6 0 0,0 0-10 0 0,0 0 25 0 0,-5 9 389 0 0,-1 1-272 0 0,3-4-78 0 0,0 0 1 0 0,-1-1-1 0 0,0 1 1 0 0,0-1-1 0 0,-7 7 1 0 0,-43 43 821 0 0,53-54-945 0 0,-6 5 40 0 0,1 0 0 0 0,-1 0 0 0 0,0-1 1 0 0,0 0-1 0 0,-1-1 0 0 0,1 0 0 0 0,-1 0 0 0 0,0 0 0 0 0,0-1 0 0 0,-10 2 0 0 0,8-1-47 0 0,8-3 0 0 0,-10 2 51 0 0,5-1-71 0 0,5-2-47 0 0,2 0-6 0 0,3 1 48 0 0,-1 1 0 0 0,0-1 0 0 0,0 0 0 0 0,0 0 1 0 0,0 1-1 0 0,3 2 0 0 0,16 12 9 0 0,-17-14 0 0 0,-1 0-1 0 0,1 1 1 0 0,-1-1-1 0 0,0 1 0 0 0,0 0 1 0 0,0 0-1 0 0,0 0 1 0 0,-1 0-1 0 0,1 0 0 0 0,-1 1 1 0 0,0-1-1 0 0,0 1 1 0 0,3 7-1 0 0,-2-8 0 0 0,-3-3 9 0 0,1 1 0 0 0,-1 0 0 0 0,1-1 0 0 0,-1 1 0 0 0,1 0 0 0 0,-1 0-1 0 0,0-1 1 0 0,1 1 0 0 0,-1 0 0 0 0,0 0 0 0 0,1 0 0 0 0,-1-1 0 0 0,0 1 0 0 0,0 0 0 0 0,0 0 0 0 0,0 0 0 0 0,0 0 0 0 0,0-1 0 0 0,0 1 0 0 0,0 1 0 0 0,4 49-64 0 0,-2-39 63 0 0,0 7-52 0 0,-14 65 43 0 0,11-78 10 0 0,0-1 0 0 0,1 1 0 0 0,-1 0 0 0 0,2 10 0 0 0,9 36 0 0 0,-10-44 0 0 0,0-1-11 0 0,0 2-32 0 0,-3 1 33 0 0,7-1 10 0 0,-3-8 0 0 0,0-1 0 0 0,0 1 0 0 0,0-1 0 0 0,0 1 0 0 0,-1-1 0 0 0,1 0 0 0 0,0 1 0 0 0,0-1 0 0 0,0 0 0 0 0,1 1 0 0 0,-1-1 0 0 0,0 0 0 0 0,0 0 0 0 0,0 0 0 0 0,0 0 0 0 0,0 0 0 0 0,0 0 0 0 0,0 0 0 0 0,0-1 0 0 0,0 1 0 0 0,0 0 0 0 0,0 0 0 0 0,0-1 0 0 0,0 1 0 0 0,0-1 0 0 0,0 1 0 0 0,0-1 0 0 0,0 1 0 0 0,0-2 0 0 0,5-2 0 0 0,0 0 0 0 0,0-1 0 0 0,5-6 0 0 0,1 0 0 0 0,-4 2 0 0 0,2-1 0 0 0,4-1-183 0 0,-13 10 151 0 0,1 0-1 0 0,-1 0 0 0 0,1 0 1 0 0,-1 0-1 0 0,0 0 0 0 0,1 0 1 0 0,0 0-1 0 0,-1 0 1 0 0,1 0-1 0 0,0 1 0 0 0,-1-1 1 0 0,1 1-1 0 0,0-1 0 0 0,2 0 1 0 0,-3 1-63 0 0,-1 0 6 0 0,13 3-3703 0 0,-13-3 3024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3:03:41.268"/>
    </inkml:context>
    <inkml:brush xml:id="br0">
      <inkml:brushProperty name="width" value="0.05" units="cm"/>
      <inkml:brushProperty name="height" value="0.05" units="cm"/>
      <inkml:brushProperty name="color" value="#E71224"/>
    </inkml:brush>
  </inkml:definitions>
  <inkml:trace contextRef="#ctx0" brushRef="#br0">5 45 6048 0 0,'0'0'133'0'0,"0"0"23"0"0,0 0 11 0 0,0 0 26 0 0,0 0 107 0 0,0 0 48 0 0,0 0 11 0 0,0 0-9 0 0,0 0-39 0 0,0 9 776 0 0,-1-8-1045 0 0,0 1 0 0 0,0 0 1 0 0,1 0-1 0 0,-1 0 0 0 0,1 0 1 0 0,0 0-1 0 0,-1 0 1 0 0,1 0-1 0 0,0 0 0 0 0,0 0 1 0 0,0 0-1 0 0,0 0 0 0 0,1 0 1 0 0,-1 0-1 0 0,1 3 0 0 0,2 28 254 0 0,-3 35 39 0 0,0-67-249 0 0,0-1 96 0 0,0 0 39 0 0,0 0 10 0 0,0 0-26 0 0,1-1-108 0 0,1-8-12 0 0,0 1 0 0 0,-1-1-1 0 0,0 0 1 0 0,0 0 0 0 0,-1 1-1 0 0,-2-17 1 0 0,1-3 46 0 0,1-4-53 0 0,0 31-68 0 0,1-10 94 0 0,6 0 6 0 0,-5 7-110 0 0,2-1 0 0 0,-1 3 0 0 0,-1-1 0 0 0,1 1 0 0 0,0 0 0 0 0,0 0 0 0 0,0 0 0 0 0,0 0 0 0 0,7-2 0 0 0,-10 4 0 0 0,1-1 0 0 0,0 1 0 0 0,0 0 0 0 0,-1 0 0 0 0,1 0 0 0 0,0 0 0 0 0,0 0 0 0 0,0 0 0 0 0,-1 0 0 0 0,1 1 0 0 0,0-1 0 0 0,0 0 0 0 0,0 0 0 0 0,-1 1 0 0 0,1-1 0 0 0,1 1 0 0 0,1 1 0 0 0,6 2 0 0 0,-8-4 0 0 0,-1 1 0 0 0,1-1 0 0 0,0 1 0 0 0,0-1 0 0 0,0 1 0 0 0,-1 0 0 0 0,1 0 0 0 0,0-1 0 0 0,0 1 0 0 0,-1 0 0 0 0,1 0 0 0 0,-1-1 0 0 0,1 1 0 0 0,-1 0 0 0 0,1 0 0 0 0,0 2 0 0 0,2 2 10 0 0,-1-3 34 0 0,-1 0 0 0 0,1 0-1 0 0,0 0 1 0 0,-1 0-1 0 0,1 1 1 0 0,-1-1 0 0 0,1 0-1 0 0,-1 1 1 0 0,0-1 0 0 0,0 1-1 0 0,1 2 1 0 0,1 4 4 0 0,-3-6 11 0 0,3 15-208 0 0,-1-11-23 0 0,-2-6 52 0 0,4 17-200 0 0,-3-15 10 0 0,0 1 1 0 0,-1 0 0 0 0,1-1 0 0 0,1 1 0 0 0,-1 0 0 0 0,0-1-1 0 0,1 1 1 0 0,2 3 0 0 0,-3-6-335 0 0,-1-1-17 0 0,0 0-3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3:03:41.753"/>
    </inkml:context>
    <inkml:brush xml:id="br0">
      <inkml:brushProperty name="width" value="0.05" units="cm"/>
      <inkml:brushProperty name="height" value="0.05" units="cm"/>
      <inkml:brushProperty name="color" value="#E71224"/>
    </inkml:brush>
  </inkml:definitions>
  <inkml:trace contextRef="#ctx0" brushRef="#br0">0 0 6768 0 0,'0'0'149'0'0,"0"0"23"0"0,0 0 12 0 0,0 0 23 0 0,0 0 66 0 0,0 0 23 0 0,0 0 7 0 0,0 0-9 0 0,0 0-39 0 0,0 0-20 0 0,0 0-3 0 0,0 0-4 0 0,0 0-18 0 0,0 0-8 0 0,0 0-2 0 0,0 0-15 0 0,0 0-61 0 0,0 0-27 0 0,0 0-7 0 0,0 0 20 0 0,0 0 97 0 0,0 0 45 0 0,8 4 231 0 0,-3-3-439 0 0,0-1-27 0 0,-1 0 1 0 0,0 0 0 0 0,0 0-1 0 0,0 1 1 0 0,0 0 0 0 0,6 1-1 0 0,4 2 46 0 0,-11-4-48 0 0,-1 1 0 0 0,1-1 0 0 0,-1 1-1 0 0,1-1 1 0 0,0 1 0 0 0,-1 0 0 0 0,5 3-1 0 0,4 0-2 0 0,28 3 58 0 0,-37-7-38 0 0,-2 0-80 0 0,0 0-42 0 0,9 6-465 0 0,3 4-682 0 0,-11-10-1343 0 0,-1 0-752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3:03:42.142"/>
    </inkml:context>
    <inkml:brush xml:id="br0">
      <inkml:brushProperty name="width" value="0.05" units="cm"/>
      <inkml:brushProperty name="height" value="0.05" units="cm"/>
      <inkml:brushProperty name="color" value="#E71224"/>
    </inkml:brush>
  </inkml:definitions>
  <inkml:trace contextRef="#ctx0" brushRef="#br0">0 1 5968 0 0,'0'0'169'0'0,"0"0"63"0"0,0 0 116 0 0,0 0 48 0 0,0 0 11 0 0,0 0-38 0 0,5 15 250 0 0,-2 1-154 0 0,0-1 0 0 0,-1 1 0 0 0,-1 0 0 0 0,-1 18 1 0 0,0-23-236 0 0,4 53 1252 0 0,-4 2-632 0 0,0-65-846 0 0,0 0 1 0 0,0 0-1 0 0,0 0 1 0 0,0 0 0 0 0,0 0-1 0 0,0 0 1 0 0,0 0-1 0 0,1 0 1 0 0,-1 0-1 0 0,0-1 1 0 0,1 1 0 0 0,-1 0-1 0 0,1 2 1 0 0,1-3-2668 0 0,-2 0-1302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1:53:48.797"/>
    </inkml:context>
    <inkml:brush xml:id="br0">
      <inkml:brushProperty name="width" value="0.05" units="cm"/>
      <inkml:brushProperty name="height" value="0.05" units="cm"/>
      <inkml:brushProperty name="color" value="#E71224"/>
    </inkml:brush>
  </inkml:definitions>
  <inkml:trace contextRef="#ctx0" brushRef="#br0">222 1 8296 0 0,'0'0'241'0'0,"0"0"0"0"0,-2 0-87 0 0,-1 1-19 0 0,1-1-1 0 0,0 1 1 0 0,0 0 0 0 0,-1-1 0 0 0,1 1 0 0 0,0 0-1 0 0,0 0 1 0 0,-2 2 0 0 0,2-2 260 0 0,1 0-382 0 0,-1-1 0 0 0,1 1 0 0 0,-1 0 0 0 0,1-1 0 0 0,0 1 0 0 0,-1 0 1 0 0,1 0-1 0 0,0 0 0 0 0,-1 0 0 0 0,1 0 0 0 0,-2 2 0 0 0,0 1-14 0 0,-10 3 1 0 0,9-7 0 0 0,2-1 0 0 0,-5 3 0 0 0,0 0 0 0 0,0 0 0 0 0,0 0 0 0 0,1 1 0 0 0,-1 0 0 0 0,1 0 0 0 0,0 1 0 0 0,0 0 0 0 0,0 0 0 0 0,-10 9 0 0 0,-16 19-74 0 0,28-27 84 0 0,0-1 0 0 0,0 1 0 0 0,0 0 0 0 0,-5 8 0 0 0,-9 13 118 0 0,18-23-64 0 0,3 3 0 0 0,-1-2 0 0 0,-2-3-59 0 0,0 0-1 0 0,0-1 1 0 0,1 1-1 0 0,-1 0 1 0 0,0-1-1 0 0,1 1 1 0 0,-1 0-1 0 0,0-1 0 0 0,1 1 1 0 0,-1-1-1 0 0,1 1 1 0 0,-1-1-1 0 0,1 1 1 0 0,-1-1-1 0 0,1 1 1 0 0,0-1-1 0 0,-1 1 1 0 0,2 0-1 0 0,0 0 46 0 0,0 0 1 0 0,0 0-1 0 0,0 0 1 0 0,0 0-1 0 0,0 0 1 0 0,0 0-1 0 0,0 0 0 0 0,0-1 1 0 0,0 1-1 0 0,4 0 1 0 0,2 2 109 0 0,-4 0-141 0 0,0 0 0 0 0,0 0 1 0 0,1-1-1 0 0,-1 1 0 0 0,10 2 1 0 0,-8-2 18 0 0,-1-1 1 0 0,0 1-1 0 0,1 0 0 0 0,-1 1 1 0 0,7 5-1 0 0,-8-5 18 0 0,1 0-1 0 0,0-1 1 0 0,0 0 0 0 0,0 0-1 0 0,8 3 1 0 0,-12-5 32 0 0,12 10 144 0 0,-9-7-176 0 0,0 0 1 0 0,0 0 0 0 0,-1 1 0 0 0,0 0 0 0 0,3 4-1 0 0,5 8 285 0 0,-1-3 60 0 0,-9-13-356 0 0,6 11 36 0 0,-7-11-68 0 0,0-1 1 0 0,0 1 0 0 0,1-1 0 0 0,-1 1-1 0 0,0-1 1 0 0,0 1 0 0 0,0-1 0 0 0,0 0-1 0 0,0 1 1 0 0,0 0 0 0 0,0-1-1 0 0,0 1 1 0 0,0-1 0 0 0,0 1 0 0 0,0-1-1 0 0,0 1 1 0 0,0-1 0 0 0,0 1-1 0 0,0-1 1 0 0,0 0 0 0 0,0 1 0 0 0,-1-1-1 0 0,1 1 1 0 0,0-1 0 0 0,0 1 0 0 0,-1 0-1 0 0,-2 2-1 0 0,-1 0 1 0 0,1 0-1 0 0,0 0 0 0 0,1 0 1 0 0,-1 1-1 0 0,1 0 0 0 0,-1-1 0 0 0,1 1 1 0 0,-2 5-1 0 0,3-5 0 0 0,0-3-10 0 0,0 0 1 0 0,1 0-1 0 0,-1 0 1 0 0,0 0-1 0 0,1 0 1 0 0,-1 0-1 0 0,0-1 1 0 0,0 1-1 0 0,0 0 1 0 0,0 0-1 0 0,0 0 1 0 0,0-1-1 0 0,0 1 1 0 0,0-1-1 0 0,0 1 0 0 0,0 0 1 0 0,0-1-1 0 0,0 0 1 0 0,0 1-1 0 0,-2-1 1 0 0,-6 5 28 0 0,1-1-1 0 0,0 1 1 0 0,-14 10-1 0 0,1 1-5 0 0,7-5-25 0 0,-9 5 0 0 0,11-7 24 0 0,8-6 4 0 0,0 0 0 0 0,-1 0 0 0 0,1 0 0 0 0,-1 0 0 0 0,-8 2 0 0 0,12-4-34 0 0,1-1 4 0 0,-1 0-1 0 0,1 1 1 0 0,0-1 0 0 0,-1 0 0 0 0,1 0-1 0 0,0 0 1 0 0,-1 0 0 0 0,1 0 0 0 0,-1 0-1 0 0,1 0 1 0 0,0 0 0 0 0,-1 0 0 0 0,1 0-1 0 0,0 0 1 0 0,-1 0 0 0 0,1 0 0 0 0,-1 0 0 0 0,1 0-1 0 0,0 0 1 0 0,-1 0 0 0 0,1 0 0 0 0,0 0-1 0 0,-1-1 1 0 0,1 1 0 0 0,0 0 0 0 0,-1 0-1 0 0,1 0 1 0 0,0-1 0 0 0,-1 1 0 0 0,1 0-1 0 0,-1-1 1 0 0,0-1-66 0 0,1 1 67 0 0,0 0 1 0 0,0 1-1 0 0,0-1 1 0 0,0 0-1 0 0,0 0 1 0 0,0 1-1 0 0,0-1 1 0 0,0 0-1 0 0,0 1 1 0 0,0-1-1 0 0,0 0 1 0 0,-1 1-1 0 0,1-1 1 0 0,0 1-1 0 0,-1-1 1 0 0,1 0-1 0 0,-1 0 1 0 0,3 0-5 0 0,-1 1-1 0 0,1-1 1 0 0,-1 0 0 0 0,1 1-1 0 0,-1-1 1 0 0,1 0 0 0 0,-1 0-1 0 0,1 0 1 0 0,0-1 0 0 0,3-4 3 0 0,-5 5-1 0 0,1 0 0 0 0,0 0 0 0 0,-1 0 0 0 0,1 1 0 0 0,0-1 0 0 0,0 0 0 0 0,-1 0 0 0 0,1 1-1 0 0,0-1 1 0 0,0 1 0 0 0,0-1 0 0 0,0 1 0 0 0,0-1 0 0 0,0 1 0 0 0,0-1 0 0 0,1 1 0 0 0,39-19-1055 0 0,-21 3-856 0 0,-2 11 554 0 0,-9 2 514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3:03:43.072"/>
    </inkml:context>
    <inkml:brush xml:id="br0">
      <inkml:brushProperty name="width" value="0.05" units="cm"/>
      <inkml:brushProperty name="height" value="0.05" units="cm"/>
      <inkml:brushProperty name="color" value="#E71224"/>
    </inkml:brush>
  </inkml:definitions>
  <inkml:trace contextRef="#ctx0" brushRef="#br0">5 1 7280 0 0,'0'0'165'0'0,"0"0"22"0"0,0 0 9 0 0,0 0 8 0 0,0 0-30 0 0,0 0-12 0 0,0 0-2 0 0,0 0 28 0 0,0 0 117 0 0,0 0 51 0 0,0 0 11 0 0,0 0-29 0 0,0 0-123 0 0,0 0-58 0 0,1 10 358 0 0,20 14 278 0 0,-21-23-788 0 0,1 0-1 0 0,-1-1 1 0 0,1 1-1 0 0,-1-1 0 0 0,1 1 1 0 0,0-1-1 0 0,-1 0 1 0 0,1 1-1 0 0,0-1 0 0 0,-1 0 1 0 0,1 1-1 0 0,0-1 1 0 0,-1 0-1 0 0,1 0 1 0 0,0 1-1 0 0,-1-1 0 0 0,1 0 1 0 0,0 0-1 0 0,1 0 1 0 0,8 2 34 0 0,1 5 154 0 0,-5-3-155 0 0,1 0 1 0 0,1-1-1 0 0,-1 0 0 0 0,8 3 0 0 0,-11-5 82 0 0,0 0 0 0 0,0-1 0 0 0,0 1 0 0 0,0-1 0 0 0,0 0 0 0 0,0 0 0 0 0,0 0 0 0 0,0 0 0 0 0,0-1 0 0 0,0 0 0 0 0,-1 0 0 0 0,5-1 0 0 0,3 0-106 0 0,-7 3-14 0 0,-4-2 0 0 0,1 1 0 0 0,-1 1 0 0 0,1-1 0 0 0,-1 0 0 0 0,1 0 0 0 0,-1 0 0 0 0,1 0 0 0 0,-1 0 0 0 0,1 0 0 0 0,-1 1 0 0 0,1-1 0 0 0,-1 0 0 0 0,1 0 0 0 0,-1 1 0 0 0,1-1 0 0 0,-1 0 0 0 0,1 1 0 0 0,-1-1 0 0 0,0 0 0 0 0,1 1 0 0 0,-1-1 0 0 0,0 1 0 0 0,1-1 0 0 0,-1 1 0 0 0,0-1 0 0 0,0 1 0 0 0,1-1 0 0 0,-1 0 0 0 0,0 1 0 0 0,0 0 0 0 0,0-1 0 0 0,0 1 0 0 0,1-1 0 0 0,-1 1 0 0 0,0-1 0 0 0,0 1 0 0 0,0-1 0 0 0,0 1 0 0 0,0-1 0 0 0,-1 2 0 0 0,1-1 0 0 0,2 9 50 0 0,-1-1 0 0 0,-1 1 1 0 0,1 0-1 0 0,-3 14 0 0 0,1 5 3 0 0,1-5-38 0 0,-1-13-41 0 0,1 1 0 0 0,0-1-1 0 0,1 1 1 0 0,3 16 0 0 0,0 12 38 0 0,10 27-100 0 0,-12-60 88 0 0,-1 1 0 0 0,0-1 0 0 0,0 12 0 0 0,-1 29-12 0 0,2-40-15 0 0,-2-6 25 0 0,1 0-1 0 0,-1-1 1 0 0,1 1 0 0 0,-1 0 0 0 0,0 0 0 0 0,0 0-1 0 0,0 0 1 0 0,0 0 0 0 0,0-1 0 0 0,-1 1-1 0 0,1 0 1 0 0,0 0 0 0 0,-1 0 0 0 0,0 1 0 0 0,0-1 0 0 0,1 0 1 0 0,0 1 0 0 0,0-1-1 0 0,0 0 1 0 0,0 0 0 0 0,0 0-1 0 0,0 0 1 0 0,1 2 0 0 0,-1 1-1 0 0,1-1 1 0 0,-1 0 0 0 0,0 0-1 0 0,0 0 1 0 0,0 1 0 0 0,-1-1-1 0 0,-1 6 1 0 0,2-8 18 0 0,0 0 1 0 0,-1 0-1 0 0,1 0 1 0 0,-1 0-1 0 0,0 0 0 0 0,0 0 1 0 0,0-1-1 0 0,0 1 1 0 0,0 0-1 0 0,0 0 1 0 0,0-1-1 0 0,0 1 0 0 0,-3 2 1 0 0,-3-1-7 0 0,-1 1-1 0 0,5-3 33 0 0,-6 2-25 0 0,7-4 3 0 0,-1-2 4 0 0,-17 4-14 0 0,13 0-11 0 0,6-2 0 0 0,-1 2 0 0 0,0-1 0 0 0,1 0 0 0 0,-1 0 0 0 0,0 0 0 0 0,1 1 0 0 0,-1-1 0 0 0,0 1 0 0 0,1-1 0 0 0,-1 1 0 0 0,1 0 0 0 0,-3 1 0 0 0,-37 10-80 0 0,31-7-83 0 0,0 0 0 0 0,0 1 0 0 0,0 0 0 0 0,1 1 0 0 0,-9 7 0 0 0,18-13-243 0 0,-2 0-12 0 0,-5 2-4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3:03:43.500"/>
    </inkml:context>
    <inkml:brush xml:id="br0">
      <inkml:brushProperty name="width" value="0.05" units="cm"/>
      <inkml:brushProperty name="height" value="0.05" units="cm"/>
      <inkml:brushProperty name="color" value="#E71224"/>
    </inkml:brush>
  </inkml:definitions>
  <inkml:trace contextRef="#ctx0" brushRef="#br0">1 0 9824 0 0,'0'0'289'0'0,"0"0"-8"0"0,0 0-130 0 0,0 0 126 0 0,0 0 71 0 0,0 0 18 0 0,6 9 287 0 0,-2-7-609 0 0,-1 0 1 0 0,1 1-1 0 0,0-1 1 0 0,-1 1-1 0 0,1 0 0 0 0,-1 0 1 0 0,0 1-1 0 0,5 6 0 0 0,7 7-48 0 0,-12-15 4 0 0,3 8 10 0 0,-4-9 40 0 0,-1 0-1 0 0,1 0 1 0 0,-1 0-1 0 0,1 0 0 0 0,0 0 1 0 0,-1-1-1 0 0,1 1 1 0 0,0 0-1 0 0,0-1 0 0 0,-1 1 1 0 0,1-1-1 0 0,0 0 1 0 0,0 1-1 0 0,0-1 1 0 0,3 0-1 0 0,-1 0 18 0 0,-1 0 0 0 0,1 0-1 0 0,-1-1 1 0 0,1 1 0 0 0,-1-1 0 0 0,7-2 0 0 0,12-8-720 0 0,-21 10 382 0 0,-1 1-94 0 0,8-3-1175 0 0,-7 2-2476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3:03:43.901"/>
    </inkml:context>
    <inkml:brush xml:id="br0">
      <inkml:brushProperty name="width" value="0.05" units="cm"/>
      <inkml:brushProperty name="height" value="0.05" units="cm"/>
      <inkml:brushProperty name="color" value="#E71224"/>
    </inkml:brush>
  </inkml:definitions>
  <inkml:trace contextRef="#ctx0" brushRef="#br0">0 75 7920 0 0,'0'0'174'0'0,"0"0"29"0"0,0 0 13 0 0,5 0 7 0 0,-1 0-160 0 0,-1-1 0 0 0,0 0 0 0 0,1 1 1 0 0,-1-1-1 0 0,0 0 0 0 0,0 0 0 0 0,0-1 1 0 0,0 1-1 0 0,0-1 0 0 0,0 1 0 0 0,0-1 1 0 0,0 0-1 0 0,-1 0 0 0 0,1 0 0 0 0,-1-1 1 0 0,3-2-1 0 0,21-15 374 0 0,-20 16-399 0 0,1 0 32 0 0,0 0 0 0 0,0 0 0 0 0,0 1 0 0 0,9-3 0 0 0,-13 5-60 0 0,0 1-1 0 0,0-1 1 0 0,0 1 0 0 0,0 0-1 0 0,1 0 1 0 0,-1 0 0 0 0,0 0-1 0 0,0 0 1 0 0,0 1 0 0 0,0-1-1 0 0,0 1 1 0 0,0 0 0 0 0,0 0-1 0 0,3 2 1 0 0,5 2-90 0 0,0-1 1 0 0,1 0-1 0 0,15 4 1 0 0,0-6-3186 0 0,-22-2 171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3:03:44.450"/>
    </inkml:context>
    <inkml:brush xml:id="br0">
      <inkml:brushProperty name="width" value="0.05" units="cm"/>
      <inkml:brushProperty name="height" value="0.05" units="cm"/>
      <inkml:brushProperty name="color" value="#E71224"/>
    </inkml:brush>
  </inkml:definitions>
  <inkml:trace contextRef="#ctx0" brushRef="#br0">37 0 10800 0 0,'-1'1'241'0'0,"-24"26"1039"0"0,24-25-1212 0 0,0 0-1 0 0,0 0 1 0 0,0 1 0 0 0,0-1 0 0 0,1 0 0 0 0,-1 0-1 0 0,0 1 1 0 0,1-1 0 0 0,0 0 0 0 0,-1 5-1 0 0,0 3 31 0 0,0-2 7 0 0,1 0 1 0 0,0 0-1 0 0,0 1 1 0 0,1-1-1 0 0,0 0 1 0 0,3 11 0 0 0,0 4-63 0 0,2 12 73 0 0,12 39-1 0 0,3 17-195 0 0,-13-28-1477 0 0,-8-52 961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3:03:53.559"/>
    </inkml:context>
    <inkml:brush xml:id="br0">
      <inkml:brushProperty name="width" value="0.05" units="cm"/>
      <inkml:brushProperty name="height" value="0.05" units="cm"/>
      <inkml:brushProperty name="color" value="#E71224"/>
    </inkml:brush>
  </inkml:definitions>
  <inkml:trace contextRef="#ctx0" brushRef="#br0">2 0 5584 0 0,'0'0'165'0'0,"0"0"55"0"0,0 0 147 0 0,0 0 66 0 0,0 0 14 0 0,0 0-47 0 0,0 0-200 0 0,0 0-83 0 0,0 0-18 0 0,0 0 3 0 0,0 0 29 0 0,0 0 12 0 0,0 0 1 0 0,0 0 17 0 0,0 0 72 0 0,0 0 30 0 0,0 0 8 0 0,0 0-13 0 0,0 0-54 0 0,0 0-20 0 0,0 0-6 0 0,0 0 19 0 0,0 0 90 0 0,0 0 38 0 0,0 0 10 0 0,0 0-45 0 0,0 1-191 0 0,0 6-88 0 0,0-1 3 0 0,0 51 1049 0 0,-1-46-913 0 0,1-7-92 0 0,0-1 1 0 0,-1 0-1 0 0,1 1 1 0 0,1-1 0 0 0,-1 1-1 0 0,0-1 1 0 0,1 0 0 0 0,0 1-1 0 0,1 3 1 0 0,-1-5-37 0 0,-1-1-1 0 0,1 1 1 0 0,-1 0 0 0 0,0-1 0 0 0,1 1-1 0 0,-1-1 1 0 0,0 1 0 0 0,0-1-1 0 0,0 1 1 0 0,0 0 0 0 0,-1-1 0 0 0,1 2-1 0 0,-1 5 78 0 0,1 10 2 0 0,-1-6 43 0 0,1 0 0 0 0,1 0 0 0 0,3 17 1 0 0,-4-25-140 0 0,-1-1-2 0 0,6 18-19 0 0,-2-14 0 0 0,3-2 16 0 0,-4-4 13 0 0,0 0 1 0 0,1 0 0 0 0,-1 0-1 0 0,0 0 1 0 0,0 0 0 0 0,5 0 0 0 0,-4-3-10 0 0,1 1 1 0 0,-1-1 0 0 0,0 0 0 0 0,0 0 0 0 0,0 0 0 0 0,0-1 0 0 0,0 1 0 0 0,0-1 0 0 0,-1 1 0 0 0,1-1 0 0 0,-1 0 0 0 0,3-4 0 0 0,-2 3 2 0 0,0-1 0 0 0,-1 1 0 0 0,1-1 0 0 0,-1 1 0 0 0,-1-1 0 0 0,1 0 0 0 0,0 1 0 0 0,0-8 1 0 0,1-8 24 0 0,7-32 0 0 0,-5 16 21 0 0,-3 23-41 0 0,-2 10-14 0 0,0-1-1 0 0,0 1 0 0 0,1-1 0 0 0,-1 1 1 0 0,3-6-1 0 0,0 6-31 0 0,-3 2 32 0 0,1 1 0 0 0,-1-1-1 0 0,1 1 1 0 0,-1-1 0 0 0,0 0-1 0 0,1 1 1 0 0,-1-1 0 0 0,0 1 0 0 0,1-1-1 0 0,-1 0 1 0 0,0 1 0 0 0,1-1-1 0 0,-1 0 1 0 0,0 1 0 0 0,0-1 0 0 0,0 0-1 0 0,0 0 1 0 0,0 1 0 0 0,0-1-1 0 0,0 0 1 0 0,0 0 0 0 0,0 1 0 0 0,0 0 1 0 0,0-1-1 0 0,0 1 0 0 0,0 0 1 0 0,0 0-1 0 0,0 0 0 0 0,0-1 1 0 0,0 1-1 0 0,0 0 0 0 0,0 0 1 0 0,0 0-1 0 0,0-1 0 0 0,0 1 1 0 0,0 0-1 0 0,0 0 1 0 0,0 0-1 0 0,0-1 0 0 0,0 1 1 0 0,1 0-1 0 0,-1 0 0 0 0,0 0 1 0 0,0 0-1 0 0,0-1 0 0 0,0 1 1 0 0,0 0-1 0 0,0 0 0 0 0,1 0 1 0 0,-1 0-1 0 0,0 0 0 0 0,0 0 1 0 0,0 0-1 0 0,0-1 0 0 0,1 1 1 0 0,-1 0-1 0 0,14-11 29 0 0,-9 4 770 0 0,-6 7-786 0 0,1 1 0 0 0,-1 0 1 0 0,1-1-1 0 0,0 1 0 0 0,-1 0 1 0 0,1 0-1 0 0,0-1 0 0 0,0 1 1 0 0,-1 0-1 0 0,1 0 0 0 0,0 0 0 0 0,0-1 1 0 0,0 1-1 0 0,0 0 0 0 0,0 1 1 0 0,0 26-12 0 0,0-26 0 0 0,0-1 0 0 0,0 0 0 0 0,0 1 0 0 0,0-1 0 0 0,0 0 0 0 0,0 1 0 0 0,0-1 0 0 0,1 0 0 0 0,-1 0 0 0 0,1 1 0 0 0,-1-1 0 0 0,1 0 0 0 0,-1 0 0 0 0,1 0 0 0 0,0 2 0 0 0,2 3 0 0 0,20 105 0 0 0,-22-99 0 0 0,-1-10 0 0 0,0 0 0 0 0,0 0 0 0 0,0 0 0 0 0,1 0 0 0 0,-1 0 0 0 0,1 0 0 0 0,-1 0 0 0 0,2 2 0 0 0,0 3 0 0 0,0-1 0 0 0,0 1 0 0 0,-1-1 0 0 0,0 1 0 0 0,1 9 0 0 0,1 11 0 0 0,-1-11 38 0 0,-1 1 1 0 0,-1-1-1 0 0,-1 17 1 0 0,0 4-169 0 0,1-31 130 0 0,0-1 0 0 0,-1 1 0 0 0,1-1 0 0 0,-1 0 0 0 0,0 1 0 0 0,-2 5 0 0 0,2-4-5 0 0,1-3 26 0 0,-1 0 1 0 0,0 0-1 0 0,0 0 1 0 0,0 0-1 0 0,-3 6 1 0 0,4-8-2 0 0,-1 0 0 0 0,0 0 0 0 0,0 0 0 0 0,0 0 0 0 0,0-1 0 0 0,-1 1 0 0 0,1 0 0 0 0,0-1 1 0 0,-1 1-1 0 0,1-1 0 0 0,-4 3 0 0 0,-22 15-9 0 0,15-11 85 0 0,-1 0-1 0 0,-14 6 1 0 0,-14-1-96 0 0,38-12 0 0 0,-12 6 0 0 0,13-6 0 0 0,1 0-1 0 0,0-1 0 0 0,0 1 1 0 0,1-1-1 0 0,-1 1 0 0 0,0-1 0 0 0,1 1 1 0 0,-1-1-1 0 0,1 1 0 0 0,-1-1 1 0 0,1 1-1 0 0,-1 0 0 0 0,1-1 1 0 0,-1 1-1 0 0,1 0 0 0 0,0 0 1 0 0,-1-1-1 0 0,1 1 0 0 0,0 0 1 0 0,-1 1-1 0 0,1-1-78 0 0,0-1-37 0 0,0 0-10 0 0,0 0-2 0 0,0 0-43 0 0,0 0-178 0 0,0 0-78 0 0,-9-13-1874 0 0,9 2 765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3:03:57.617"/>
    </inkml:context>
    <inkml:brush xml:id="br0">
      <inkml:brushProperty name="width" value="0.05" units="cm"/>
      <inkml:brushProperty name="height" value="0.05" units="cm"/>
      <inkml:brushProperty name="color" value="#E71224"/>
    </inkml:brush>
  </inkml:definitions>
  <inkml:trace contextRef="#ctx0" brushRef="#br0">171 1 5312 0 0,'0'0'157'0'0,"0"0"68"0"0,0 0 202 0 0,0 0 86 0 0,0 0 21 0 0,0 0-6 0 0,0 0-34 0 0,0 0-12 0 0,0 0-2 0 0,0 0-23 0 0,0 0-96 0 0,0 0-45 0 0,0 0-10 0 0,0 0-6 0 0,0 0-18 0 0,0 0-8 0 0,0 0-2 0 0,0 0-19 0 0,-2 1-77 0 0,-22 17 1115 0 0,23-17-1264 0 0,0-1 0 0 0,0 1 1 0 0,0-1-1 0 0,0 1 1 0 0,0-1-1 0 0,0 0 0 0 0,-1 1 1 0 0,1-1-1 0 0,0 0 1 0 0,0 0-1 0 0,-2 0 0 0 0,-1 1 5 0 0,-76 30 1040 0 0,71-26-1072 0 0,0 2 0 0 0,3-1 10 0 0,0 0-30 0 0,0 4 163 0 0,5-10-143 0 0,1 1 1 0 0,-1 0 0 0 0,0 0-1 0 0,0-1 1 0 0,1 1-1 0 0,-1 0 1 0 0,0 0-1 0 0,1 0 1 0 0,-1 0-1 0 0,1 0 1 0 0,-1 0-1 0 0,1 0 1 0 0,0 0-1 0 0,-1 0 1 0 0,1 0 0 0 0,0 0-1 0 0,0 0 1 0 0,0 0-1 0 0,0 0 1 0 0,0 0-1 0 0,0 2 1 0 0,0 9-2 0 0,0-4 1 0 0,0 0 0 0 0,1 0 0 0 0,3 0 0 0 0,-1 3 0 0 0,-1-2 0 0 0,1-3 10 0 0,-2-3 33 0 0,2 2-22 0 0,-1-2-9 0 0,-1 0 0 0 0,-1-1 0 0 0,1 1 0 0 0,0 0-1 0 0,-1 0 1 0 0,0 0 0 0 0,1 0 0 0 0,-1 3 0 0 0,0 10-5 0 0,0-3-6 0 0,0 1 0 0 0,-1 0-1 0 0,-1 0 1 0 0,-4 15 0 0 0,5-19-1 0 0,0-1 0 0 0,1 15 0 0 0,-2 12 0 0 0,1-24-10 0 0,0 0 1 0 0,1 14 0 0 0,1-17-81 0 0,-1 1-1 0 0,-1 0 1 0 0,-2 13-1 0 0,3-14 25 0 0,0-2-12 0 0,0-6 12 0 0,9-1 2 0 0,21-8 64 0 0,-4-3 0 0 0,-25 11 5 0 0,1-1 0 0 0,-1 1 1 0 0,0 0-1 0 0,0-1 0 0 0,0 1 1 0 0,1-1-1 0 0,-1 1 0 0 0,0-1 1 0 0,0 1-1 0 0,0-1 0 0 0,0 0 1 0 0,0 0-1 0 0,2-1 0 0 0,15-1 113 0 0,-12 2-118 0 0,1 1-11 0 0,-5 0-32 0 0,2 0 33 0 0,26-8-1174 0 0,-29 7 908 0 0,-1 1-119 0 0,8 0-1242 0 0,-2-3-2447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3:03:58.141"/>
    </inkml:context>
    <inkml:brush xml:id="br0">
      <inkml:brushProperty name="width" value="0.05" units="cm"/>
      <inkml:brushProperty name="height" value="0.05" units="cm"/>
      <inkml:brushProperty name="color" value="#E71224"/>
    </inkml:brush>
  </inkml:definitions>
  <inkml:trace contextRef="#ctx0" brushRef="#br0">15 12 4624 0 0,'0'0'133'0'0,"0"0"57"0"0,0 0 150 0 0,0 0 62 0 0,-11-5 2249 0 0,8 2-2209 0 0,4 1 870 0 0,10 3 1694 0 0,6 0-3181 0 0,-6 1 213 0 0,-9-2-46 0 0,-1 1 0 0 0,1-1-1 0 0,0 0 1 0 0,0 0-1 0 0,0 1 1 0 0,0-1 0 0 0,0-1-1 0 0,0 1 1 0 0,0 0-1 0 0,-1 0 1 0 0,1-1 0 0 0,3 0-1 0 0,30-2 499 0 0,-34 1-476 0 0,14 9 24 0 0,-13-6-41 0 0,2 0-101 0 0,3 0-264 0 0,1 1-2476 0 0,-4-2-865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3:03:58.606"/>
    </inkml:context>
    <inkml:brush xml:id="br0">
      <inkml:brushProperty name="width" value="0.05" units="cm"/>
      <inkml:brushProperty name="height" value="0.05" units="cm"/>
      <inkml:brushProperty name="color" value="#E71224"/>
    </inkml:brush>
  </inkml:definitions>
  <inkml:trace contextRef="#ctx0" brushRef="#br0">2 0 6088 0 0,'0'0'176'0'0,"0"0"78"0"0,0 0 205 0 0,0 0 86 0 0,0 0 21 0 0,0 11 1106 0 0,0 77 1320 0 0,2-67-2717 0 0,-1-17-203 0 0,0 0 1 0 0,-1-1 0 0 0,0 1 0 0 0,0 0-1 0 0,0 0 1 0 0,0 5 0 0 0,-3 11 10 0 0,2 1 0 0 0,0-1 1 0 0,4 36-1 0 0,-1 6 8 0 0,-2 39-27 0 0,0-93-87 0 0,0-7-89 0 0,0-1-17 0 0,0 0 1 0 0,0 0-11 0 0,0 0-45 0 0,0 0-21 0 0,0 0-3 0 0,0 0-19 0 0,0 0-80 0 0,0 0-39 0 0,0 0-6 0 0,1-9-1394 0 0,3 6 1012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3:03:59.570"/>
    </inkml:context>
    <inkml:brush xml:id="br0">
      <inkml:brushProperty name="width" value="0.05" units="cm"/>
      <inkml:brushProperty name="height" value="0.05" units="cm"/>
      <inkml:brushProperty name="color" value="#E71224"/>
    </inkml:brush>
  </inkml:definitions>
  <inkml:trace contextRef="#ctx0" brushRef="#br0">12 1 6912 0 0,'0'0'157'0'0,"0"0"23"0"0,0 0 11 0 0,0 0 10 0 0,0 0 39 0 0,0 0 16 0 0,0 0 7 0 0,0 0 10 0 0,0 0 40 0 0,0 0 21 0 0,0 2 2 0 0,4 14 417 0 0,-3-15-329 0 0,-1 1-292 0 0,0-1 0 0 0,0 1 0 0 0,0 0 0 0 0,0-1 0 0 0,0 1 0 0 0,0 0 0 0 0,1-1 0 0 0,-1 1 0 0 0,1-1 0 0 0,-1 1 0 0 0,1-1 0 0 0,-1 1 0 0 0,1-1 0 0 0,1 2 0 0 0,-1-1-120 0 0,11 7-13 0 0,-2-5 1 0 0,-8-4 0 0 0,0-1 0 0 0,6 6 0 0 0,-6-4 11 0 0,0 0 1 0 0,0-1-1 0 0,1 1 1 0 0,-1 0 0 0 0,0-1-1 0 0,0 1 1 0 0,1-1-1 0 0,-1 1 1 0 0,0-1 0 0 0,0 0-1 0 0,1 0 1 0 0,-1 0-1 0 0,0-1 1 0 0,1 1 0 0 0,-1 0-1 0 0,0-1 1 0 0,0 1-1 0 0,1-1 1 0 0,2-2 0 0 0,-2 3 8 0 0,0 0 1 0 0,1-1 0 0 0,-1 1 0 0 0,0 0 0 0 0,0 1 0 0 0,0-1 0 0 0,0 0 0 0 0,1 1 0 0 0,3 1 0 0 0,-1 0-6 0 0,2 0-5 0 0,-6 0-7 0 0,5 2 25 0 0,-7-1-12 0 0,13 10-9 0 0,-5-7-7 0 0,-3-1 0 0 0,-1 2 0 0 0,-3 1 10 0 0,0-6-6 0 0,-1 0 1 0 0,1-1-1 0 0,-1 1 0 0 0,1 0 0 0 0,-1 0 0 0 0,0 0 1 0 0,0-1-1 0 0,0 1 0 0 0,0 3 0 0 0,0 2 8 0 0,1-7-12 0 0,-1 1 0 0 0,0-1 0 0 0,0 1 0 0 0,0-1 0 0 0,1 1 0 0 0,-1-1 0 0 0,0 1 0 0 0,0-1 0 0 0,0 1 0 0 0,0-1 0 0 0,0 1 0 0 0,0-1 0 0 0,0 1 0 0 0,0-1 0 0 0,0 1 0 0 0,0 0 0 0 0,0-1 0 0 0,0 1 0 0 0,-1-1 0 0 0,1 1 0 0 0,0-1 0 0 0,0 1 0 0 0,0-1 0 0 0,-1 0 0 0 0,1 1 0 0 0,0-1 0 0 0,-1 2 0 0 0,-1-1 0 0 0,-7 82 221 0 0,7-67-177 0 0,0 0 1 0 0,1 17 0 0 0,1-16-47 0 0,-4 23 1 0 0,0 4 1 0 0,-1 3 0 0 0,4-30 0 0 0,1 4 0 0 0,2-17-39 0 0,-2 0-29 0 0,-4 23 31 0 0,0-12 101 0 0,3-6-64 0 0,-1 1 0 0 0,-4-2 0 0 0,0-3 14 0 0,4-3 20 0 0,0 1-1 0 0,0-1 1 0 0,-1-1 0 0 0,1 1 0 0 0,-1 0 0 0 0,1 0 0 0 0,-1-1-1 0 0,0 0 1 0 0,0 1 0 0 0,0-1 0 0 0,1 0 0 0 0,-1-1 0 0 0,0 1-1 0 0,0 0 1 0 0,0-1 0 0 0,-4 1 0 0 0,-18 0-22 0 0,-4 2-13 0 0,21-2 3 0 0,-15 3-88 0 0,22-4 39 0 0,0 0 0 0 0,1 0 0 0 0,-1 0 0 0 0,1 0 1 0 0,-1 0-1 0 0,0 0 0 0 0,1 1 0 0 0,-1-1 0 0 0,1 0 1 0 0,-1 1-1 0 0,1-1 0 0 0,-1 0 0 0 0,1 1 0 0 0,-1-1 1 0 0,1 0-1 0 0,-1 1 0 0 0,1-1 0 0 0,-1 1 1 0 0,1-1-1 0 0,-1 2 0 0 0,0-1-657 0 0,1-1-31 0 0,0 0-7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3:04:00.173"/>
    </inkml:context>
    <inkml:brush xml:id="br0">
      <inkml:brushProperty name="width" value="0.05" units="cm"/>
      <inkml:brushProperty name="height" value="0.05" units="cm"/>
      <inkml:brushProperty name="color" value="#E71224"/>
    </inkml:brush>
  </inkml:definitions>
  <inkml:trace contextRef="#ctx0" brushRef="#br0">0 0 6648 0 0,'0'0'149'0'0,"0"0"23"0"0,0 0 12 0 0,0 0 28 0 0,0 0 91 0 0,0 0 38 0 0,0 0 10 0 0,0 0 6 0 0,0 0 22 0 0,0 0 6 0 0,5 5 932 0 0,-4-5-1265 0 0,-1 1 0 0 0,1 0 1 0 0,-1 0-1 0 0,1-1 0 0 0,-1 1 0 0 0,1 0 0 0 0,-1-1 0 0 0,1 1 0 0 0,0-1 0 0 0,-1 1 0 0 0,1-1 0 0 0,0 1 0 0 0,0-1 0 0 0,-1 1 1 0 0,3 0-1 0 0,10 11 345 0 0,-1-10-321 0 0,0 1-1 0 0,0-2 1 0 0,0 0 0 0 0,22 0-1 0 0,-27-1-66 0 0,9 3-7 0 0,-10-2-18 0 0,-4-1-54 0 0,-2 1 57 0 0,0-1 1 0 0,0 0 0 0 0,1 0 0 0 0,-1 1 0 0 0,0-1 0 0 0,0 0-1 0 0,1 1 1 0 0,-1-1 0 0 0,0 0 0 0 0,1 0 0 0 0,-1 1 0 0 0,0-1-1 0 0,1 0 1 0 0,-1 0 0 0 0,0 0 0 0 0,1 0 0 0 0,-1 1-1 0 0,0-1 1 0 0,1 0 0 0 0,-1 0 0 0 0,0 0 0 0 0,1 0 0 0 0,-1 0-1 0 0,1 0 1 0 0,-1 0 0 0 0,1 0 0 0 0,13 0-558 0 0,-12 0 439 0 0,0 0-630 0 0,-2 0-1860 0 0,0 0-795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1:53:56.814"/>
    </inkml:context>
    <inkml:brush xml:id="br0">
      <inkml:brushProperty name="width" value="0.05" units="cm"/>
      <inkml:brushProperty name="height" value="0.05" units="cm"/>
      <inkml:brushProperty name="color" value="#E71224"/>
    </inkml:brush>
  </inkml:definitions>
  <inkml:trace contextRef="#ctx0" brushRef="#br0">109 209 7616 0 0,'0'0'222'0'0,"0"0"49"0"0,0 0 97 0 0,0 0 43 0 0,0 0 5 0 0,0 0-91 0 0,0 0-378 0 0,0 0-161 0 0,0 0-36 0 0,-6-5-1254 0 0,0 2 1843 0 0,-1 0 1 0 0,1 0-1 0 0,0 0 1 0 0,-11-8-1 0 0,12 8-196 0 0,4 2 145 0 0,1 1-35 0 0,-15-8 1208 0 0,9 5-1391 0 0,4 4-17 0 0,-2 4-42 0 0,3-3-11 0 0,-1 0 1 0 0,1 0 0 0 0,0 0-1 0 0,0 0 1 0 0,-1 0 0 0 0,1 0-1 0 0,1 1 1 0 0,-1-1 0 0 0,0 0 0 0 0,0 0-1 0 0,1 1 1 0 0,-1-1 0 0 0,1 0-1 0 0,0 1 1 0 0,0 2 0 0 0,0-4 1 0 0,0 0 7 0 0,0 1 0 0 0,0-1 0 0 0,-1 0 1 0 0,1 0-1 0 0,0 1 0 0 0,0-1 0 0 0,-1 0 0 0 0,1 0 0 0 0,-1 0 0 0 0,1 0 1 0 0,-2 2-1 0 0,2-2-4 0 0,-1 0-1 0 0,0-1 1 0 0,1 1 0 0 0,0 0 0 0 0,-1 0 0 0 0,1 0 0 0 0,0 0 0 0 0,-1 0-1 0 0,1 0 1 0 0,0 0 0 0 0,0 2 0 0 0,-5 36 582 0 0,5-37-426 0 0,0 1 261 0 0,0-2-377 0 0,0 0-1 0 0,0-1 1 0 0,0 1-1 0 0,0 0 1 0 0,0-1-1 0 0,0 1 1 0 0,0 0-1 0 0,0-1 1 0 0,0 1-1 0 0,0 0 1 0 0,0-1-1 0 0,1 1 1 0 0,-1-1 0 0 0,0 1-1 0 0,1 1 1 0 0,0-2-33 0 0,2 1-14 0 0,10-7 61 0 0,-9 2-51 0 0,0 0-1 0 0,0 0 1 0 0,-1 0 0 0 0,0-1 0 0 0,1 1 0 0 0,-2-1-1 0 0,1 0 1 0 0,0 0 0 0 0,-1 0 0 0 0,2-6 0 0 0,8-15 125 0 0,12-25 180 0 0,-10 25-154 0 0,-5 8 52 0 0,2 1-1 0 0,13-19 1 0 0,-13 20-208 0 0,-8 11-7 0 0,0 0 0 0 0,0 1 0 0 0,0 0 0 0 0,8-8 1 0 0,-5 5-14 0 0,-1 0 69 0 0,-5 7-35 0 0,1 0 0 0 0,-1 0 0 0 0,0 0 0 0 0,0 0 0 0 0,0 0 0 0 0,0 0 0 0 0,1 0 0 0 0,-1 0 0 0 0,0 0 0 0 0,0 0 0 0 0,0 0 0 0 0,1 0 0 0 0,-1 0 0 0 0,0-1 0 0 0,0 2 0 0 0,0-1 0 0 0,1 0 0 0 0,-1 0 0 0 0,0 0 0 0 0,0 0 0 0 0,0 0 0 0 0,1 0 0 0 0,-1 0 0 0 0,0 0 0 0 0,0 0 0 0 0,0 0 0 0 0,0 0 0 0 0,1 0 0 0 0,-1 0 0 0 0,0 1 0 0 0,0-1 0 0 0,0 0 0 0 0,0 0 0 0 0,0 0 1 0 0,1 0-1 0 0,1 2 116 0 0,5 1-106 0 0,-2 5-27 0 0,-2-2 5 0 0,0 0 0 0 0,0 0 1 0 0,0 0-1 0 0,-1 1 1 0 0,3 10-1 0 0,-3-1 64 0 0,-1 0-1 0 0,-1 18 1 0 0,0-28-33 0 0,-3 15 52 0 0,-3 7 46 0 0,3-19-70 0 0,1 0-1 0 0,-1 0 1 0 0,0-3 2 0 0,3-6-66 0 0,0 0 0 0 0,0 0 0 0 0,0-1 0 0 0,0 1 0 0 0,0 0 0 0 0,-1 0 0 0 0,1 0 0 0 0,0 0 0 0 0,0 0 0 0 0,0 0 0 0 0,0 0 0 0 0,0 0 0 0 0,0 0 0 0 0,0 0-1 0 0,0 0 1 0 0,0 0 0 0 0,0 0 0 0 0,-1 0 0 0 0,1 0 0 0 0,0 0 0 0 0,0 0 0 0 0,0 0 0 0 0,0 0 0 0 0,0 0 0 0 0,0 0 0 0 0,0 0 0 0 0,0 0 0 0 0,0 0 0 0 0,-1 0 0 0 0,1 0 0 0 0,0 0 0 0 0,0 0-1 0 0,0 0 1 0 0,0 0 0 0 0,0 0 0 0 0,0 0 0 0 0,0 0 0 0 0,0 0 0 0 0,0 0 0 0 0,0 0 0 0 0,-1 0 0 0 0,1 0 0 0 0,0 1 0 0 0,0-1 0 0 0,0 0 0 0 0,0 0 0 0 0,0 0 0 0 0,0 0 0 0 0,0 0 0 0 0,0 0-1 0 0,-15 22-8 0 0,23-41 19 0 0,-3 9-13 0 0,1 0 0 0 0,0 0-1 0 0,0 0 1 0 0,1 1-1 0 0,1 0 1 0 0,8-8-1 0 0,6-10-23 0 0,-13 16 9 0 0,17-18-1 0 0,-14 17 19 0 0,7-7 0 0 0,-10 13 0 0 0,13-9 0 0 0,-2 7 0 0 0,-12 6 0 0 0,1 2 11 0 0,-1 2 46 0 0,-7-1-41 0 0,1 1 0 0 0,-1 0 0 0 0,0 0 0 0 0,1 0 0 0 0,-1 0 0 0 0,0 0 0 0 0,0 1 0 0 0,0-1 0 0 0,0 0 0 0 0,-1 0 0 0 0,2 4 0 0 0,-1-1-3 0 0,-1 0 0 0 0,1 0 0 0 0,-1 0 0 0 0,0 0 0 0 0,0 0 0 0 0,0 0 0 0 0,-1 0 0 0 0,-2 10 0 0 0,-1 0 21 0 0,-10 23 0 0 0,-2 1-23 0 0,-6 13 261 0 0,18-42-166 0 0,-1 0-1 0 0,0 0 1 0 0,-7 10-1 0 0,6-11 47 0 0,1 1 0 0 0,-7 13 0 0 0,11-21-86 0 0,1-2-14 0 0,0 0-108 0 0,0 0-12 0 0,0 0-41 0 0,0 0-190 0 0,0 0-79 0 0,0 0-20 0 0,0 0-168 0 0,0 0-701 0 0,0 0-305 0 0,1-2-57 0 0,3-11-16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3:04:00.671"/>
    </inkml:context>
    <inkml:brush xml:id="br0">
      <inkml:brushProperty name="width" value="0.05" units="cm"/>
      <inkml:brushProperty name="height" value="0.05" units="cm"/>
      <inkml:brushProperty name="color" value="#E71224"/>
    </inkml:brush>
  </inkml:definitions>
  <inkml:trace contextRef="#ctx0" brushRef="#br0">0 71 6880 0 0,'0'0'157'0'0,"0"0"23"0"0,0 0 11 0 0,1-4 34 0 0,0 2-162 0 0,-1 1-1 0 0,1 0 1 0 0,0-1-1 0 0,0 1 1 0 0,0 0 0 0 0,1 0-1 0 0,-1 0 1 0 0,0 0-1 0 0,0 0 1 0 0,1 0 0 0 0,-1 0-1 0 0,0 0 1 0 0,3 0-1 0 0,-2 0 19 0 0,-1 0-1 0 0,1 0 0 0 0,-1 0 0 0 0,1 0 1 0 0,0 0-1 0 0,-1-1 0 0 0,0 1 0 0 0,1 0 0 0 0,0-3 1 0 0,-1 3-32 0 0,0 0 1 0 0,0 0-1 0 0,0 0 1 0 0,1 0-1 0 0,-1 1 0 0 0,0-1 1 0 0,0 0-1 0 0,1 0 1 0 0,-1 1-1 0 0,0-1 1 0 0,2 0-1 0 0,5-3 70 0 0,-1 0-95 0 0,1 0 0 0 0,0 1 0 0 0,1 0 0 0 0,8-2 0 0 0,22 2-24 0 0,-37 3-192 0 0,-1 0 0 0 0,0 0 0 0 0,1 0 0 0 0,-1 0 0 0 0,0 0 0 0 0,1 1 0 0 0,-1-1 0 0 0,1 1 1 0 0,-1-1-1 0 0,0 1 0 0 0,0-1 0 0 0,1 1 0 0 0,-1 0 0 0 0,2 1 0 0 0,2 2-2929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3:04:05.190"/>
    </inkml:context>
    <inkml:brush xml:id="br0">
      <inkml:brushProperty name="width" value="0.05" units="cm"/>
      <inkml:brushProperty name="height" value="0.05" units="cm"/>
      <inkml:brushProperty name="color" value="#E71224"/>
    </inkml:brush>
  </inkml:definitions>
  <inkml:trace contextRef="#ctx0" brushRef="#br0">1 122 2384 0 0,'0'0'92'0'0,"0"0"-15"0"0,0-16 4384 0 0,3 12-4337 0 0,-2 2-11 0 0,0 0 0 0 0,0 0 0 0 0,0 0-1 0 0,1 0 1 0 0,-1 0 0 0 0,1 0 0 0 0,-1 1-1 0 0,3-3 1 0 0,6-2 288 0 0,1 0-1 0 0,0 0 1 0 0,0 1-1 0 0,0 0 1 0 0,1 1-1 0 0,16-4 1 0 0,-14 4 96 0 0,-9 3-368 0 0,-1-1 1 0 0,0 1-1 0 0,1 0 1 0 0,0 0-1 0 0,7 0 0 0 0,50-3 257 0 0,-4-4-386 0 0,-18 1 0 0 0,-20 2 0 0 0,-7 2 14 0 0,2-1-702 0 0,-6 6-2861 0 0,-8-1-68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3:04:05.570"/>
    </inkml:context>
    <inkml:brush xml:id="br0">
      <inkml:brushProperty name="width" value="0.05" units="cm"/>
      <inkml:brushProperty name="height" value="0.05" units="cm"/>
      <inkml:brushProperty name="color" value="#E71224"/>
    </inkml:brush>
  </inkml:definitions>
  <inkml:trace contextRef="#ctx0" brushRef="#br0">53 0 10736 0 0,'0'2'241'0'0,"-15"27"532"0"0,12-22-627 0 0,-1 0 0 0 0,1 0 0 0 0,0 0 0 0 0,-4 13 0 0 0,5-8 248 0 0,1-1-1 0 0,0 1 1 0 0,1-1 0 0 0,0 1 0 0 0,1-1 0 0 0,2 17 0 0 0,-1-12-361 0 0,-1 0 0 0 0,0 0 0 0 0,-3 18 0 0 0,1 1-40 0 0,-8 34-939 0 0,9-64 690 0 0,-1 1 1 0 0,0-1-1 0 0,0 1 1 0 0,-2 5-1 0 0,1 0-1093 0 0,1 0-2968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3:06:06.067"/>
    </inkml:context>
    <inkml:brush xml:id="br0">
      <inkml:brushProperty name="width" value="0.05" units="cm"/>
      <inkml:brushProperty name="height" value="0.05" units="cm"/>
      <inkml:brushProperty name="color" value="#E71224"/>
    </inkml:brush>
  </inkml:definitions>
  <inkml:trace contextRef="#ctx0" brushRef="#br0">3 0 3768 0 0,'0'0'83'0'0,"0"0"11"0"0,0 0 10 0 0,0 2-12 0 0,-2 6-61 0 0,1-6 28 0 0,1-2 6 0 0,0 0-1 0 0,0 15 67 0 0,3 58 1274 0 0,-2-57-988 0 0,5 28 0 0 0,-3-27 126 0 0,1 33 0 0 0,-4 58-277 0 0,5-75 121 0 0,-2-25-320 0 0,-2-6 11 0 0,-1 3-62 0 0,0 0 61 0 0,5 8-32 0 0,-1-5-45 0 0,1 2 0 0 0,-2-7 0 0 0,3 3 0 0 0,1-2-27 0 0,-6-3-101 0 0,4-1-551 0 0,-5 0 217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3:06:06.867"/>
    </inkml:context>
    <inkml:brush xml:id="br0">
      <inkml:brushProperty name="width" value="0.05" units="cm"/>
      <inkml:brushProperty name="height" value="0.05" units="cm"/>
      <inkml:brushProperty name="color" value="#E71224"/>
    </inkml:brush>
  </inkml:definitions>
  <inkml:trace contextRef="#ctx0" brushRef="#br0">86 0 6536 0 0,'0'0'141'0'0,"-5"10"358"0"0,-2 6-433 0 0,6-15-48 0 0,1-1-1 0 0,0 1 0 0 0,0-1 0 0 0,-1 1 0 0 0,1-1 0 0 0,0 0 1 0 0,0 1-1 0 0,-1-1 0 0 0,1 1 0 0 0,-1-1 0 0 0,1 0 1 0 0,0 1-1 0 0,-1-1 0 0 0,1 0 0 0 0,-1 1 0 0 0,1-1 0 0 0,-1 0 1 0 0,1 1-1 0 0,-1-1 0 0 0,-5 5 135 0 0,-8 24 451 0 0,11-23-592 0 0,-4 19-11 0 0,0 7 0 0 0,2-10 57 0 0,2-8 76 0 0,0 1 0 0 0,-1 26 0 0 0,4-26 335 0 0,-7 30 1 0 0,5-36-373 0 0,0 0 0 0 0,1 0 0 0 0,0 1 0 0 0,1-1 1 0 0,0 0-1 0 0,0 1 0 0 0,1-1 0 0 0,0 0 0 0 0,2 10 0 0 0,0-9-15 0 0,0 1 0 0 0,1-1 0 0 0,0 0 0 0 0,1 0 0 0 0,6 10 0 0 0,-4-9-65 0 0,-6-9-16 0 0,1 0 0 0 0,-1 0 0 0 0,1 0 0 0 0,-1 0 0 0 0,1 0 0 0 0,0 0 0 0 0,-1-1 0 0 0,1 1 0 0 0,0 0 0 0 0,3 1 0 0 0,5 5-7 0 0,-8-7 6 0 0,-1 1 0 0 0,1 0 0 0 0,0-1 0 0 0,0 0 0 0 0,0 1-1 0 0,0-1 1 0 0,0 0 0 0 0,0 0 0 0 0,0 0 0 0 0,0 0 0 0 0,0-1 0 0 0,1 1 0 0 0,-1 0-1 0 0,0-1 1 0 0,0 0 0 0 0,1 1 0 0 0,-1-1 0 0 0,0 0 0 0 0,1 0 0 0 0,-1 0 0 0 0,0-1-1 0 0,1 1 1 0 0,-1 0 0 0 0,3-2 0 0 0,-2 1 25 0 0,0 0 0 0 0,1 0 1 0 0,-1 0-1 0 0,0-1 0 0 0,0 0 0 0 0,0 1 1 0 0,0-1-1 0 0,-1 0 0 0 0,1-1 0 0 0,-1 1 1 0 0,4-4-1 0 0,2-3 100 0 0,12-20 0 0 0,4-3-318 0 0,-20 27 194 0 0,-1 0-1 0 0,1-1 1 0 0,-1 1 0 0 0,0-1-1 0 0,-1 1 1 0 0,1-1-1 0 0,-1 0 1 0 0,0 0-1 0 0,-1 0 1 0 0,1 0-1 0 0,-1 0 1 0 0,0 0 0 0 0,-1 0-1 0 0,0-10 1 0 0,0 13 0 0 0,1-5 0 0 0,-1 0 0 0 0,-1 0 0 0 0,0 0 0 0 0,0 0 0 0 0,0-1 0 0 0,-5-11 0 0 0,1 3 10 0 0,0 2 21 0 0,0 0-1 0 0,-1 1 1 0 0,-8-16 0 0 0,6 14-18 0 0,6 13-14 0 0,0-1 1 0 0,0 1-1 0 0,0-1 1 0 0,-4-5 0 0 0,5 8 13 0 0,0 0 1 0 0,0-1-1 0 0,0 1 1 0 0,1 0-1 0 0,-1-1 1 0 0,0 1 0 0 0,1 0-1 0 0,-1-1 1 0 0,1 1-1 0 0,-1-2 1 0 0,-6-13 173 0 0,5 13-201 0 0,0 1 0 0 0,0-1 0 0 0,-1 1 0 0 0,1-1 0 0 0,-1 1 0 0 0,1 0 0 0 0,-1 0 0 0 0,0 0 0 0 0,0 0 0 0 0,0 1 0 0 0,-5-3 0 0 0,6 4 14 0 0,1-1 0 0 0,0 1 0 0 0,1 0 0 0 0,-1 0 0 0 0,0-1 0 0 0,1 1 0 0 0,-1-1 0 0 0,1 1 0 0 0,-1 0 0 0 0,0-1 0 0 0,1 1 0 0 0,-1-1 0 0 0,1 1 0 0 0,-1-1 0 0 0,1 0 0 0 0,0 1 0 0 0,-1-1 0 0 0,1 1 0 0 0,0-1 0 0 0,-1 0 0 0 0,1 0 0 0 0,-3-1 0 0 0,0 1 0 0 0,0 0 0 0 0,1 0 0 0 0,-1 0 0 0 0,-4-1 0 0 0,5 1 0 0 0,2 1 0 0 0,-1 0 0 0 0,1 0 0 0 0,-1-1 0 0 0,0 1 0 0 0,1 0 0 0 0,-1 0 0 0 0,1 0 0 0 0,-1 0 0 0 0,0-1 0 0 0,1 1 0 0 0,-1 0 0 0 0,0 0 0 0 0,1 1 0 0 0,-1-1 0 0 0,0 0 0 0 0,1 0 0 0 0,-1 0 0 0 0,1 0 0 0 0,-1 0 0 0 0,0 1 0 0 0,1-1 0 0 0,-1 0 0 0 0,0 1 0 0 0,-5 3 0 0 0,-7 8 0 0 0,5-5 0 0 0,7-5 0 0 0,0 0 0 0 0,0 0 0 0 0,0 0 0 0 0,0 0 0 0 0,0 0 0 0 0,0 0 0 0 0,1 0 0 0 0,-1 3 0 0 0,-1 2 0 0 0,-2 1 0 0 0,0 20-64 0 0,4-19 74 0 0,9 11-1258 0 0,-6-14-2554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3:06:07.847"/>
    </inkml:context>
    <inkml:brush xml:id="br0">
      <inkml:brushProperty name="width" value="0.05" units="cm"/>
      <inkml:brushProperty name="height" value="0.05" units="cm"/>
      <inkml:brushProperty name="color" value="#E71224"/>
    </inkml:brush>
  </inkml:definitions>
  <inkml:trace contextRef="#ctx0" brushRef="#br0">32 149 5008 0 0,'0'0'144'0'0,"0"0"41"0"0,0 0 48 0 0,0 0 21 0 0,0 0 2 0 0,0 0-22 0 0,0 0-90 0 0,0 0-42 0 0,0 0-6 0 0,0 0 1 0 0,0 0 6 0 0,0 0 1 0 0,0 0 0 0 0,0 0 8 0 0,0 0 33 0 0,0 0 14 0 0,0 0 1 0 0,-5 10 216 0 0,2 0-199 0 0,0 0 0 0 0,0 0 0 0 0,2 1 1 0 0,-2 17-1 0 0,2 48 408 0 0,2-40-240 0 0,-1 18 271 0 0,0-52-610 0 0,0-1-1 0 0,-1 1 1 0 0,1-1 0 0 0,0 1 0 0 0,1 0 0 0 0,-1-1 0 0 0,0 1-1 0 0,0-1 1 0 0,1 1 0 0 0,-1 0 0 0 0,1-1 0 0 0,-1 1 0 0 0,1-1 0 0 0,0 0-1 0 0,0 1 1 0 0,-1-1 0 0 0,1 1 0 0 0,0-1 0 0 0,0 0 0 0 0,0 0-1 0 0,1 1 1 0 0,-1-1 0 0 0,0 0 0 0 0,0 0 0 0 0,0 0 0 0 0,1 0 0 0 0,-1-1-1 0 0,1 1 1 0 0,-1 0 0 0 0,1-1 0 0 0,-1 1 0 0 0,1 0 0 0 0,-1-1-1 0 0,1 0 1 0 0,-1 1 0 0 0,1-1 0 0 0,0 0 0 0 0,1 0 0 0 0,2 0 8 0 0,0 0 0 0 0,0-1 1 0 0,0 0-1 0 0,0 0 0 0 0,-1 0 1 0 0,1-1-1 0 0,0 1 0 0 0,-1-1 1 0 0,1 0-1 0 0,-1-1 0 0 0,6-2 1 0 0,8-8 84 0 0,20-20 1 0 0,-10 8-3 0 0,-23 21-84 0 0,-1-1 1 0 0,1 0-1 0 0,6-9 1 0 0,4-6-4 0 0,-7 10 83 0 0,13-23 1 0 0,-19 30-81 0 0,4-9 85 0 0,0-1-1 0 0,-1 1 1 0 0,7-24 0 0 0,-9 25-33 0 0,1-15 60 0 0,-7 21-58 0 0,3 4 10 0 0,-1 0-63 0 0,1 0 1 0 0,0-1-1 0 0,0 1 0 0 0,-1-1 0 0 0,1 1 1 0 0,0 0-1 0 0,-1-1 0 0 0,0 1 1 0 0,1 0-1 0 0,-2-2 0 0 0,-12-14 47 0 0,6 6 11 0 0,0 0 0 0 0,-2 1 0 0 0,1 0 0 0 0,-22-17 1 0 0,24 22-76 0 0,3 2-4 0 0,0 0 1 0 0,-1 0-1 0 0,1 0 1 0 0,-1 1-1 0 0,0-1 1 0 0,1 1-1 0 0,-1 0 0 0 0,0 1 1 0 0,0-1-1 0 0,0 1 1 0 0,0 0-1 0 0,-7-1 1 0 0,6 2 14 0 0,4-1-4 0 0,1 1 0 0 0,-1 0 0 0 0,0 0 0 0 0,0 0 0 0 0,0 0 1 0 0,1 0-1 0 0,-1 0 0 0 0,0 1 0 0 0,0-1 0 0 0,-2 1 0 0 0,0 0 8 0 0,1 0 1 0 0,-1 0-1 0 0,0 0 0 0 0,0 1 1 0 0,1-1-1 0 0,-1 1 0 0 0,1 0 0 0 0,0 0 1 0 0,-1 1-1 0 0,1-1 0 0 0,0 0 1 0 0,0 1-1 0 0,0 0 0 0 0,1 0 1 0 0,-1 0-1 0 0,1 0 0 0 0,0 0 1 0 0,-1 0-1 0 0,1 1 0 0 0,-3 6 1 0 0,-8 18 4 0 0,10-23-17 0 0,0 1 0 0 0,1-1-1 0 0,-1 1 1 0 0,1 0 0 0 0,-2 9 0 0 0,3-9 0 0 0,-5 29 0 0 0,-2 58 0 0 0,8-5-214 0 0,1-85 125 0 0,-1 0-1 0 0,0 0 1 0 0,1 0-1 0 0,-1 0 1 0 0,1 0-1 0 0,0 0 1 0 0,0-1 0 0 0,0 1-1 0 0,2 5 1 0 0,2 3-467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3:06:09.731"/>
    </inkml:context>
    <inkml:brush xml:id="br0">
      <inkml:brushProperty name="width" value="0.05" units="cm"/>
      <inkml:brushProperty name="height" value="0.05" units="cm"/>
      <inkml:brushProperty name="color" value="#E71224"/>
    </inkml:brush>
  </inkml:definitions>
  <inkml:trace contextRef="#ctx0" brushRef="#br0">1 1 4752 0 0,'0'0'101'0'0,"0"0"22"0"0,0 0 6 0 0,0 0 15 0 0,0 0 42 0 0,0 0 19 0 0,0 0 3 0 0,0 0-16 0 0,0 0-67 0 0,0 0-28 0 0,0 0-7 0 0,0 0-6 0 0,0 0-16 0 0,0 0-4 0 0,0 0 0 0 0,0 0 26 0 0,0 0 113 0 0,0 0 49 0 0,0 0 11 0 0,0 0-6 0 0,0 0-26 0 0,5 5 574 0 0,0-2-714 0 0,1-1-1 0 0,-1-1 1 0 0,0 1 0 0 0,0 0 0 0 0,1-1-1 0 0,-1 0 1 0 0,1-1 0 0 0,-1 1-1 0 0,11-1 1 0 0,-9 0-75 0 0,1 0 1 0 0,0 1-1 0 0,-1 0 0 0 0,13 3 0 0 0,-13-2 21 0 0,0-1-1 0 0,0 1 1 0 0,0-2 0 0 0,14 1-1 0 0,-14-1-14 0 0,0 0 0 0 0,0 1 0 0 0,0 0-1 0 0,14 3 1 0 0,-16-3-9 0 0,0 0 0 0 0,0 0 1 0 0,0 0-1 0 0,1-1 0 0 0,6 0 0 0 0,-7 0-3 0 0,1 0 1 0 0,0 1-1 0 0,-1-1 0 0 0,7 3 1 0 0,5 0 74 0 0,-1 0 0 0 0,19 1 1 0 0,8 1 74 0 0,-30-3-56 0 0,1-2 0 0 0,-1 0 1 0 0,26-3-1 0 0,6 0 105 0 0,34-3 386 0 0,-67 4-587 0 0,11-1-1 0 0,69-5-25 0 0,-66 7-187 0 0,-17 0 205 0 0,-1 1-1 0 0,0 0 1 0 0,13 1 0 0 0,10 1 172 0 0,-25-3-202 0 0,0 1 0 0 0,0 1 0 0 0,0-1 0 0 0,0 1 0 0 0,0 0 0 0 0,0 0 0 0 0,5 3 0 0 0,-1-3 30 0 0,-1 1-5 0 0,14 11 98 0 0,-18-11 22 0 0,0 0-65 0 0,-1 0 0 0 0,1 0 0 0 0,-1 1-1 0 0,1-1 1 0 0,-1 1 0 0 0,6 4 0 0 0,-10-6-304 0 0,0-1-103 0 0,0 0-460 0 0,0 0-1834 0 0,0 0-782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3:06:10.353"/>
    </inkml:context>
    <inkml:brush xml:id="br0">
      <inkml:brushProperty name="width" value="0.05" units="cm"/>
      <inkml:brushProperty name="height" value="0.05" units="cm"/>
      <inkml:brushProperty name="color" value="#E71224"/>
    </inkml:brush>
  </inkml:definitions>
  <inkml:trace contextRef="#ctx0" brushRef="#br0">82 1 7776 0 0,'0'0'174'0'0,"0"0"29"0"0,0 0 12 0 0,-2 1-35 0 0,-4 2-92 0 0,5-3 174 0 0,1 0 65 0 0,0 0 8 0 0,0 0-325 0 0,0 0 1 0 0,-1 0-1 0 0,1 1 1 0 0,0-1 0 0 0,0 0-1 0 0,0 0 1 0 0,0 0-1 0 0,-1 0 1 0 0,1 0 0 0 0,0 0-1 0 0,0 0 1 0 0,0 0-1 0 0,0 0 1 0 0,-1 0 0 0 0,1 1-1 0 0,0-1 1 0 0,0 0-1 0 0,0 0 1 0 0,0 0 0 0 0,0 0-1 0 0,0 0 1 0 0,0 1-1 0 0,-1-1 1 0 0,1 0 0 0 0,0 0-1 0 0,0 0 1 0 0,0 0-1 0 0,0 1 1 0 0,0-1 0 0 0,0 0-1 0 0,0 0 1 0 0,0 0-1 0 0,0 0 1 0 0,0 1 0 0 0,0-1-1 0 0,0 0 1 0 0,0 0-1 0 0,0 0 1 0 0,0 0-1 0 0,0 1 1 0 0,0-1 0 0 0,0 10 364 0 0,0-10-355 0 0,8 17-20 0 0,-5-10 5 0 0,1-1 0 0 0,-1 1 1 0 0,1-1-1 0 0,0 0 0 0 0,0 0 1 0 0,1 0-1 0 0,0 0 0 0 0,0-1 1 0 0,6 6-1 0 0,9 8 53 0 0,-14-13-35 0 0,0 0 1 0 0,12 8-1 0 0,27 20 92 0 0,-32-24-23 0 0,-9-7-34 0 0,-1 0 0 0 0,1-1 0 0 0,0 0 0 0 0,0 1 0 0 0,6 1 0 0 0,-7-2 55 0 0,0 1 0 0 0,0-1 0 0 0,0 0 1 0 0,0 1-1 0 0,5 5 0 0 0,-7-7-134 0 0,7 4 64 0 0,-3 1-19 0 0,-4-3 40 0 0,2 2 7 0 0,-2-4 11 0 0,-1-1 9 0 0,0 0 33 0 0,-13 24 276 0 0,11-21-399 0 0,1 0-1 0 0,-1-1 1 0 0,1 1 0 0 0,-1-1 0 0 0,0 0-1 0 0,0 1 1 0 0,0-1 0 0 0,0 0 0 0 0,0 0-1 0 0,-1 0 1 0 0,1-1 0 0 0,-5 4 0 0 0,0-1 0 0 0,-18 11-1 0 0,-47 29 0 0 0,51-33 0 0 0,16-9 0 0 0,1 0 0 0 0,0 1 0 0 0,-1-1 0 0 0,-6 6 0 0 0,6-4-2 0 0,0 0 1 0 0,-1 0 0 0 0,1 0-1 0 0,-1-1 1 0 0,0 0 0 0 0,0 0-1 0 0,0-1 1 0 0,0 0 0 0 0,-9 2-1 0 0,-9 6-154 0 0,19-9 49 0 0,4-1 101 0 0,0 0-143 0 0,-8 3-563 0 0,9-3 272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3:06:20.272"/>
    </inkml:context>
    <inkml:brush xml:id="br0">
      <inkml:brushProperty name="width" value="0.05" units="cm"/>
      <inkml:brushProperty name="height" value="0.05" units="cm"/>
      <inkml:brushProperty name="color" value="#E71224"/>
    </inkml:brush>
  </inkml:definitions>
  <inkml:trace contextRef="#ctx0" brushRef="#br0">77 1 5352 0 0,'0'0'116'0'0,"0"0"17"0"0,0 0 12 0 0,-6 8 453 0 0,4-7-563 0 0,1 0 1 0 0,-1 1 0 0 0,1-1 0 0 0,0 0-1 0 0,0 0 1 0 0,0 1 0 0 0,0-1-1 0 0,0 1 1 0 0,0-1 0 0 0,0 1-1 0 0,0-1 1 0 0,-1 4 0 0 0,1-3 82 0 0,1-1-87 0 0,-1 0 0 0 0,1-1-1 0 0,-1 1 1 0 0,1 0-1 0 0,-1 0 1 0 0,1 0-1 0 0,0-1 1 0 0,-1 1-1 0 0,1 0 1 0 0,0 0-1 0 0,0 0 1 0 0,0 0 0 0 0,-1-1-1 0 0,1 1 1 0 0,0 1-1 0 0,0 1 67 0 0,-2 5 59 0 0,0 28 183 0 0,2-33-338 0 0,1 24 34 0 0,-1-12 28 0 0,0 1 1 0 0,0 0-1 0 0,-1-1 1 0 0,-1 1-1 0 0,-5 17 1 0 0,4-21 76 0 0,-3 22 1 0 0,6-26 36 0 0,-2 1 1 0 0,1 0 0 0 0,-1-1-1 0 0,-6 16 1 0 0,6-19-107 0 0,0 1 0 0 0,0 0 0 0 0,1 0 0 0 0,0 0 0 0 0,0 0 0 0 0,1 9 0 0 0,-1-12-28 0 0,-2 4-22 0 0,2 3 22 0 0,1-3-18 0 0,0-5 50 0 0,1-2-68 0 0,0 1 0 0 0,0-1-1 0 0,0 1 1 0 0,0-1 0 0 0,-1 0 0 0 0,1 1-1 0 0,0-1 1 0 0,0 0 0 0 0,0 1 0 0 0,0-1-1 0 0,0 0 1 0 0,0 0 0 0 0,1 0 0 0 0,8 0-7 0 0,-9-2 0 0 0,-1 2 0 0 0,0-1 0 0 0,1 1 0 0 0,-1 0 0 0 0,0-1 0 0 0,0 1 0 0 0,1 0 0 0 0,-1 0 0 0 0,0-1 0 0 0,1 1 0 0 0,-1 0 0 0 0,0-1 0 0 0,1 1 0 0 0,-1 0 0 0 0,0 0 0 0 0,1 0 0 0 0,-1-1 0 0 0,0 1 0 0 0,1 0 0 0 0,-1 0 0 0 0,1 0 0 0 0,-1 0 0 0 0,0 0 0 0 0,1 0 0 0 0,-1 0 0 0 0,1 0 0 0 0,-1 0 0 0 0,1 0 0 0 0,-1 0 0 0 0,29-9 0 0 0,-28 9 0 0 0,0-1 0 0 0,0 1 0 0 0,0-1 0 0 0,0 1 0 0 0,1 0 0 0 0,-1 0 0 0 0,0-1 0 0 0,0 1 0 0 0,0 0 0 0 0,1 0 0 0 0,-1 0 0 0 0,0 0 0 0 0,0 1 0 0 0,0-1 0 0 0,2 0 0 0 0,3 1 0 0 0,21-4 29 0 0,-1 2 0 0 0,38 1 1 0 0,-16 2 6 0 0,13-7 296 0 0,-29 0-172 0 0,-30 6-160 0 0,4-2 11 0 0,0 1-1 0 0,0-1 1 0 0,0 1-1 0 0,-1-1 1 0 0,9-3 0 0 0,13 3 138 0 0,-27 1-41 0 0,0 0 27 0 0,0 0 1 0 0,0 0-12 0 0,2 1-59 0 0,4 2-92 0 0,-5-3-165 0 0,-1 0-58 0 0,0 0-6 0 0,5 8-1402 0 0,-5-8 1172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3:06:20.823"/>
    </inkml:context>
    <inkml:brush xml:id="br0">
      <inkml:brushProperty name="width" value="0.05" units="cm"/>
      <inkml:brushProperty name="height" value="0.05" units="cm"/>
      <inkml:brushProperty name="color" value="#E71224"/>
    </inkml:brush>
  </inkml:definitions>
  <inkml:trace contextRef="#ctx0" brushRef="#br0">94 0 4664 0 0,'0'0'101'0'0,"0"0"22"0"0,0 0 5 0 0,-2 2-21 0 0,-4 4-73 0 0,4-3 20 0 0,-1 2-56 0 0,2-2 15 0 0,0 1-1 0 0,0-1 1 0 0,0 1-1 0 0,0-1 1 0 0,1 1 0 0 0,-1 0-1 0 0,1-1 1 0 0,0 1-1 0 0,0 0 1 0 0,1 7-1 0 0,0 3 362 0 0,0 16 319 0 0,-2 1-1 0 0,-1-1 1 0 0,-1 0-1 0 0,-10 38 1 0 0,4-4-5 0 0,-4-1-464 0 0,-1-8-107 0 0,8-20-64 0 0,5-27-25 0 0,0 0-1 0 0,-4 14 1 0 0,3-16-18 0 0,1 0-1 0 0,0 0 1 0 0,0 0-1 0 0,1 13 1 0 0,0-12-3 0 0,0 0-1 0 0,-1-1 1 0 0,-2 12 0 0 0,3-13-18 0 0,0-4-50 0 0,0-1-45 0 0,0 0-12 0 0,0 0-36 0 0,0 0-140 0 0,8-1-982 0 0,-3-7-1800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1:53:57.613"/>
    </inkml:context>
    <inkml:brush xml:id="br0">
      <inkml:brushProperty name="width" value="0.05" units="cm"/>
      <inkml:brushProperty name="height" value="0.05" units="cm"/>
      <inkml:brushProperty name="color" value="#E71224"/>
    </inkml:brush>
  </inkml:definitions>
  <inkml:trace contextRef="#ctx0" brushRef="#br0">157 122 9464 0 0,'0'0'274'0'0,"0"0"0"0"0,0 0-117 0 0,-5-16 1527 0 0,5-69-669 0 0,0 84-753 0 0,0 1 33 0 0,0 0-275 0 0,0 0 0 0 0,-1 0 0 0 0,1-1 0 0 0,0 1 0 0 0,-1 0 1 0 0,1 0-1 0 0,0-1 0 0 0,0 1 0 0 0,0 0 0 0 0,-1 0 0 0 0,1-1 0 0 0,0 1 0 0 0,0 0 0 0 0,0-1 0 0 0,0 1 1 0 0,0 0-1 0 0,-1-1 0 0 0,1 1 0 0 0,0 0 0 0 0,0-1 0 0 0,0 1 0 0 0,0 0 0 0 0,0-1 0 0 0,0 1 0 0 0,0 0 1 0 0,0-1-1 0 0,1 0 0 0 0,-4-7 792 0 0,2 7-774 0 0,-13 0 130 0 0,13 1-34 0 0,-10 0 572 0 0,6 2-657 0 0,1 1-1 0 0,-1-1 1 0 0,1 1-1 0 0,-1 0 1 0 0,1 1-1 0 0,0-1 1 0 0,-7 7 0 0 0,4-2-40 0 0,0 0 1 0 0,-10 16 0 0 0,15-19-10 0 0,0 0 0 0 0,1 0 0 0 0,-1 0 0 0 0,1 0 0 0 0,1 0 0 0 0,-1 0 0 0 0,1 8 0 0 0,0-9 25 0 0,0 0 1 0 0,1-1-1 0 0,-1 1 1 0 0,1-1 0 0 0,0 1-1 0 0,0-1 1 0 0,0 1 0 0 0,1-1-1 0 0,-1 1 1 0 0,1-1 0 0 0,0 0-1 0 0,0 0 1 0 0,0 0 0 0 0,0 0-1 0 0,1 0 1 0 0,-1-1 0 0 0,1 1-1 0 0,0 0 1 0 0,0-1 0 0 0,3 2-1 0 0,13 15-52 0 0,-16-15 45 0 0,0-1 0 0 0,0 1 0 0 0,0-1 0 0 0,1 0 0 0 0,6 4 0 0 0,-1 0 30 0 0,21 15-1 0 0,-23-18 30 0 0,0 1 0 0 0,0 0-1 0 0,-1 0 1 0 0,0 0 0 0 0,0 1-1 0 0,0-1 1 0 0,10 14-1 0 0,-15-16-44 0 0,-1-3-14 0 0,3 1 24 0 0,10 11 106 0 0,-12-12-40 0 0,-1 0 24 0 0,0 2-12 0 0,3 3-34 0 0,-2-4-32 0 0,1 5-19 0 0,-8 8 215 0 0,6-14-235 0 0,-2 2-6 0 0,1 1 0 0 0,-1-1-1 0 0,0 0 1 0 0,0 0 0 0 0,0 1-1 0 0,-3 1 1 0 0,-7 9 5 0 0,11-11-8 0 0,-1 0-1 0 0,1 0 1 0 0,-1 0-1 0 0,1 0 1 0 0,-1-1-1 0 0,0 1 1 0 0,1 0-1 0 0,-1-1 1 0 0,0 0-1 0 0,0 1 1 0 0,0-1-1 0 0,0 0 1 0 0,0 0-1 0 0,-1 0 1 0 0,1 0-1 0 0,-3 1 1 0 0,-14 5 17 0 0,1-3-23 0 0,0 4 1 0 0,16-6-2 0 0,1-1 0 0 0,-1 0 0 0 0,0 0-1 0 0,1 0 1 0 0,-1 0 0 0 0,0-1 0 0 0,0 1 0 0 0,0 0-1 0 0,1-1 1 0 0,-1 0 0 0 0,0 1 0 0 0,-3-1 0 0 0,-5 1-107 0 0,1-1 0 0 0,-1 1 1 0 0,1 1-1 0 0,-11 3 0 0 0,18-5-19 0 0,1 0-1 0 0,0 0 1 0 0,-1 0-1 0 0,1 0 1 0 0,-1 0-1 0 0,1 0 1 0 0,0-1 0 0 0,-1 1-1 0 0,1 0 1 0 0,0-1-1 0 0,0 1 1 0 0,-1-1-1 0 0,-1 0 1 0 0,-7-6-4295 0 0,5 2-770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3:06:22.389"/>
    </inkml:context>
    <inkml:brush xml:id="br0">
      <inkml:brushProperty name="width" value="0.05" units="cm"/>
      <inkml:brushProperty name="height" value="0.05" units="cm"/>
      <inkml:brushProperty name="color" value="#E71224"/>
    </inkml:brush>
  </inkml:definitions>
  <inkml:trace contextRef="#ctx0" brushRef="#br0">421 8 6192 0 0,'0'0'133'0'0,"0"0"23"0"0,0 0 13 0 0,-2-1-18 0 0,-4-2-96 0 0,5 2 63 0 0,1 1 20 0 0,-20-3 582 0 0,12 4-613 0 0,-1 1 1 0 0,1 0-1 0 0,0 0 0 0 0,0 0 1 0 0,1 1-1 0 0,-9 4 1 0 0,-16 1 452 0 0,-40 24 664 0 0,67-29-1155 0 0,0 0 0 0 0,-1 0 1 0 0,1 0-1 0 0,0 1 0 0 0,-8 8 1 0 0,11-11-25 0 0,0 1-19 0 0,-14 3 55 0 0,-22 11 8 0 0,37-16-16 0 0,-6 3 373 0 0,7-3-444 0 0,-1 0-1 0 0,1 0 1 0 0,0 1-1 0 0,0-1 1 0 0,0 0-1 0 0,0 0 1 0 0,0 0-1 0 0,0 1 1 0 0,0-1-1 0 0,0 0 0 0 0,0 0 1 0 0,0 0-1 0 0,0 1 1 0 0,0-1-1 0 0,0 0 1 0 0,0 0-1 0 0,0 1 1 0 0,0-1-1 0 0,0 0 1 0 0,0 0-1 0 0,0 0 1 0 0,0 1-1 0 0,0-1 1 0 0,1 0-1 0 0,-1 0 0 0 0,0 0 1 0 0,0 0-1 0 0,0 1 1 0 0,0-1-1 0 0,0 0 1 0 0,0 0-1 0 0,1 0 1 0 0,-1 0-1 0 0,0 1 1 0 0,0-1-1 0 0,0 0 1 0 0,1 0-1 0 0,-1 0 1 0 0,0 0-1 0 0,0 0 0 0 0,0 0 1 0 0,1 0-1 0 0,-1 0 1 0 0,0 0-1 0 0,8 5-11 0 0,-6-4 10 0 0,-1 0 0 0 0,1-1 0 0 0,-1 1 0 0 0,0 0 0 0 0,1 0 0 0 0,-1 0 0 0 0,0 0 0 0 0,0 0 0 0 0,0 0 0 0 0,1 0 0 0 0,-1 0 0 0 0,0 0 0 0 0,0 1 0 0 0,0 0 0 0 0,2 2 0 0 0,3 7 0 0 0,-7-7 0 0 0,1-3 0 0 0,4 15 0 0 0,-4-13 5 0 0,0 0 0 0 0,1 0 0 0 0,-1 0 0 0 0,0 0 0 0 0,0 0 0 0 0,-1 0 0 0 0,1 0 0 0 0,-1 0 0 0 0,1 0 0 0 0,-1 0 0 0 0,0-1 0 0 0,-2 6 0 0 0,-9 33-6 0 0,11-39 5 0 0,1 0 1 0 0,0 0 0 0 0,-1 0 0 0 0,1-1 0 0 0,-1 1-1 0 0,1 0 1 0 0,-1 0 0 0 0,0-1 0 0 0,0 1 0 0 0,-1 2-1 0 0,1-3 2 0 0,0 0 0 0 0,1 0 0 0 0,-1 0-1 0 0,1 0 1 0 0,-1 0 0 0 0,1 1 0 0 0,-1-1 0 0 0,1 0-1 0 0,0 0 1 0 0,0 1 0 0 0,0-1 0 0 0,-1 2 0 0 0,-1 4-17 0 0,1-4-32 0 0,-2 2 43 0 0,41-79-64 0 0,-6 22 64 0 0,-30 48 10 0 0,0 1 0 0 0,1 0 0 0 0,-1 0-1 0 0,1 0 1 0 0,-1 1 0 0 0,1-1 0 0 0,0 1 0 0 0,0-1-1 0 0,0 1 1 0 0,1 0 0 0 0,6-3 0 0 0,-5 2-10 0 0,-2 1 0 0 0,0 0 0 0 0,-1 1 0 0 0,1 0 0 0 0,0 0 0 0 0,5-2 0 0 0,7-2-50 0 0,-14 4 44 0 0,1 0-1 0 0,0 0 1 0 0,0 1 0 0 0,0-1-1 0 0,0 0 1 0 0,-1 1-1 0 0,1 0 1 0 0,0-1 0 0 0,0 1-1 0 0,0 0 1 0 0,0 0 0 0 0,0 0-1 0 0,3 0 1 0 0,-1 1 21 0 0,0 0 1 0 0,1 0-1 0 0,-1 0 1 0 0,0 1-1 0 0,0 0 1 0 0,0-1-1 0 0,0 1 0 0 0,-1 0 1 0 0,1 1-1 0 0,0-1 1 0 0,-1 1-1 0 0,0 0 1 0 0,5 4-1 0 0,14 24 140 0 0,-3-3-235 0 0,-14-20 80 0 0,-4-5 0 0 0,1 0 0 0 0,-1 1 0 0 0,0-1 0 0 0,0 0 0 0 0,0 0 0 0 0,1 7 0 0 0,1 4 0 0 0,-1 0 0 0 0,0 0 0 0 0,-1 18 0 0 0,-2-24 31 0 0,0-1 0 0 0,-1 1 0 0 0,0-1 1 0 0,-1 1-1 0 0,0-1 0 0 0,0 0 0 0 0,-4 7 0 0 0,2-4-24 0 0,4-7-7 0 0,0 0 0 0 0,-1-1 0 0 0,1 1 0 0 0,-1 0 0 0 0,0-1 0 0 0,0 1 0 0 0,0-1 0 0 0,-3 4 0 0 0,1-2 0 0 0,-1-1 0 0 0,1 1 0 0 0,-1-1 0 0 0,1 0 0 0 0,-9 4 0 0 0,-1 1 0 0 0,8-5 6 0 0,0 0 0 0 0,-1 0 1 0 0,1 0-1 0 0,-13 3 1 0 0,12-5-1 0 0,0 1 0 0 0,1 1 1 0 0,-1 0-1 0 0,-11 6 1 0 0,-12 8-7 0 0,21-12 0 0 0,-1 1 0 0 0,1 0 0 0 0,-14 11 0 0 0,16-10 10 0 0,-1 0 1 0 0,0-1 0 0 0,-1-1-1 0 0,1 1 1 0 0,-18 7 0 0 0,4-1-11 0 0,19-10 0 0 0,1-1 0 0 0,0 1 0 0 0,0 0 0 0 0,0-1 0 0 0,-1 0 0 0 0,1 0 0 0 0,0 0 0 0 0,-1 0 0 0 0,1 0 0 0 0,-1 0 0 0 0,1 0 0 0 0,-1-1 0 0 0,1 1 0 0 0,-1-1 0 0 0,0 0 0 0 0,-4 0 0 0 0,0 0-15 0 0,7 0-21 0 0,-1 0 1 0 0,0 0-1 0 0,1 0 0 0 0,-1-1 1 0 0,1 1-1 0 0,-1 0 1 0 0,0 0-1 0 0,1-1 0 0 0,-1 1 1 0 0,1 0-1 0 0,-1-1 0 0 0,1 1 1 0 0,-1 0-1 0 0,1-1 1 0 0,-1 1-1 0 0,1-1 0 0 0,-1 1 1 0 0,1-1-1 0 0,0 1 0 0 0,-1-1 1 0 0,1 1-1 0 0,0-1 0 0 0,-1 0 1 0 0,1 1-1 0 0,0-1 1 0 0,0 1-1 0 0,-1-1 0 0 0,1 0 1 0 0,-2-5-3151 0 0,-2 0-300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3:06:23.494"/>
    </inkml:context>
    <inkml:brush xml:id="br0">
      <inkml:brushProperty name="width" value="0.05" units="cm"/>
      <inkml:brushProperty name="height" value="0.05" units="cm"/>
      <inkml:brushProperty name="color" value="#E71224"/>
    </inkml:brush>
  </inkml:definitions>
  <inkml:trace contextRef="#ctx0" brushRef="#br0">113 0 6536 0 0,'0'0'141'0'0,"0"0"23"0"0,0 0 13 0 0,-3 1 39 0 0,-29 8 1239 0 0,30-7-1322 0 0,0-1-1 0 0,0 0 1 0 0,0 0-1 0 0,0 1 1 0 0,0-1-1 0 0,0 1 1 0 0,-2 2 0 0 0,-5 3 105 0 0,9-7-233 0 0,0 0 1 0 0,-1 0-1 0 0,1 0 0 0 0,0 0 1 0 0,0 0-1 0 0,0 1 1 0 0,-1-1-1 0 0,1 0 1 0 0,0 0-1 0 0,0 0 1 0 0,0 0-1 0 0,0 0 0 0 0,-1 0 1 0 0,1 0-1 0 0,0 1 1 0 0,0-1-1 0 0,0 0 1 0 0,0 0-1 0 0,0 0 1 0 0,-1 0-1 0 0,1 1 0 0 0,0-1 1 0 0,0 0-1 0 0,0 0 1 0 0,0 0-1 0 0,0 1 1 0 0,0-1-1 0 0,0 0 1 0 0,0 0-1 0 0,0 0 0 0 0,0 1 1 0 0,0-1-1 0 0,0 1 8 0 0,-1 0 0 0 0,1 1-1 0 0,0-1 1 0 0,0 0 0 0 0,-1 0-1 0 0,1 0 1 0 0,-1 0-1 0 0,1 0 1 0 0,-1 0 0 0 0,1 0-1 0 0,-1 0 1 0 0,-1 2 0 0 0,-1 2 6 0 0,0 0-1 0 0,1 0 1 0 0,0 0 0 0 0,0 0 0 0 0,0 0 0 0 0,0 1 0 0 0,1-1 0 0 0,-1 8-1 0 0,0-4-15 0 0,0 18 54 0 0,2-22-43 0 0,0 0 0 0 0,0 0 0 0 0,0-1 1 0 0,-3 9-1 0 0,2-8-14 0 0,0 0 0 0 0,1 0 0 0 0,-1 0 0 0 0,1 7 0 0 0,-1 12 0 0 0,-4 6 357 0 0,2-1 0 0 0,1 38 1 0 0,2-64-312 0 0,0 1 1 0 0,0 0 0 0 0,1-1 0 0 0,0 1-1 0 0,-1 0 1 0 0,1-1 0 0 0,2 5 0 0 0,18 31 267 0 0,-18-35-301 0 0,1 0-1 0 0,-1 0 1 0 0,1 0 0 0 0,0-1 0 0 0,0 0 0 0 0,0 0 0 0 0,1 0 0 0 0,-1 0 0 0 0,1 0 0 0 0,0-1 0 0 0,-1 0 0 0 0,9 3 0 0 0,-10-5-13 0 0,0 1 0 0 0,0-1 0 0 0,0 0 0 0 0,0 0 0 0 0,0 0 0 0 0,0 0 0 0 0,0-1 0 0 0,0 1 0 0 0,0-1 0 0 0,3-1 0 0 0,9-1 0 0 0,-9 2 0 0 0,-3 0 0 0 0,1 1 0 0 0,-1-1 0 0 0,0 0 0 0 0,1 0 0 0 0,-1 0 0 0 0,6-3 0 0 0,13-3 74 0 0,-15 3-61 0 0,0 1 0 0 0,0 1 0 0 0,0-1-1 0 0,10-1 1 0 0,-7 1 32 0 0,-7 3-38 0 0,-1-1-1 0 0,1 1 1 0 0,-1-1 0 0 0,1 0-1 0 0,-1 0 1 0 0,0 0-1 0 0,1 0 1 0 0,-1 0-1 0 0,0-1 1 0 0,4-2 0 0 0,-5 3-3 0 0,3-1 4 0 0,-1-1 0 0 0,0 1-1 0 0,0-1 1 0 0,0 1 0 0 0,0-1 0 0 0,-1 0 0 0 0,1 0-1 0 0,1-4 1 0 0,0-3 54 0 0,-1 1 1 0 0,-1-1-1 0 0,0 0 0 0 0,0 0 0 0 0,0-19 1 0 0,0 7-63 0 0,-1 18 0 0 0,0 0 0 0 0,-1 0 0 0 0,1 0 0 0 0,-1 0 0 0 0,0 0 0 0 0,-1 0 0 0 0,0-5 0 0 0,-3-25-33 0 0,4 28 28 0 0,0 0 1 0 0,-1 0 0 0 0,1 1-1 0 0,-2-1 1 0 0,1 0-1 0 0,-3-8 1 0 0,-14-26 4 0 0,17 38 4 0 0,0 0 4 0 0,0 0 1 0 0,0 0-1 0 0,0 0 1 0 0,-1 0-1 0 0,1 0 1 0 0,-1 0 0 0 0,1 0-1 0 0,-1 0 1 0 0,1 1-1 0 0,-1-1 1 0 0,0 0-1 0 0,0 1 1 0 0,0 0-1 0 0,0-1 1 0 0,0 1-1 0 0,-2-1 1 0 0,-2-1 35 0 0,0 0 1 0 0,0 0-1 0 0,0 1 0 0 0,0 0 1 0 0,0 0-1 0 0,0 1 0 0 0,0-1 0 0 0,-1 1 1 0 0,1 1-1 0 0,0-1 0 0 0,-1 1 1 0 0,1 0-1 0 0,-1 1 0 0 0,1-1 1 0 0,0 1-1 0 0,-1 1 0 0 0,1-1 1 0 0,0 1-1 0 0,0 0 0 0 0,-10 5 1 0 0,14-6-45 0 0,-4 1 0 0 0,0 1 0 0 0,1 0 0 0 0,-1 1 0 0 0,1 0 0 0 0,-1 0 0 0 0,1 0 0 0 0,-6 6 0 0 0,-13 14 0 0 0,7-12 0 0 0,9-7 0 0 0,-1 4-31 0 0,9-6-186 0 0,0-1-170 0 0,-1-1-2913 0 0,1-1-1141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21T23:00:54.995"/>
    </inkml:context>
    <inkml:brush xml:id="br0">
      <inkml:brushProperty name="width" value="0.05" units="cm"/>
      <inkml:brushProperty name="height" value="0.05" units="cm"/>
      <inkml:brushProperty name="color" value="#E71224"/>
    </inkml:brush>
  </inkml:definitions>
  <inkml:trace contextRef="#ctx0" brushRef="#br0">370 68 2592 0 0,'0'0'3226'0'0,"-1"0"-3127"0"0,-5-2 44 0 0,-18-7 2406 0 0,4 5-1309 0 0,18 4-1061 0 0,1 0-113 0 0,-1 0 1 0 0,1 0-1 0 0,-1 0 1 0 0,1-1 0 0 0,-1 1-1 0 0,1 0 1 0 0,-1-1-1 0 0,1 1 1 0 0,-3-2-1 0 0,1 1 937 0 0,-12-2-427 0 0,14 3-394 0 0,-5-4 92 0 0,3 1-239 0 0,0 1 69 0 0,0 1-1 0 0,1 0 1 0 0,-1-1-1 0 0,0 1 0 0 0,0 0 1 0 0,-5-1-1 0 0,-3-2 122 0 0,1 0-193 0 0,9 2 8 0 0,0 1 1 0 0,-1 0-1 0 0,1 0 1 0 0,0 0 0 0 0,-1 0-1 0 0,1 0 1 0 0,-1 0-1 0 0,1 0 1 0 0,-1 1 0 0 0,0-1-1 0 0,1 1 1 0 0,-1-1-1 0 0,0 1 1 0 0,1-1 0 0 0,-1 1-1 0 0,0 0 1 0 0,1 0-1 0 0,-1 0 1 0 0,0 0-1 0 0,0 0 1 0 0,1 0 0 0 0,-3 1-1 0 0,-3 0 91 0 0,3-2-131 0 0,3 1 0 0 0,1 0 0 0 0,-1 0 0 0 0,0 0 0 0 0,0 0 0 0 0,0 0 0 0 0,0 0 0 0 0,0 0 0 0 0,0 0 0 0 0,0 0 0 0 0,0 0 0 0 0,0 1 0 0 0,0-1 0 0 0,1 0 0 0 0,-1 1 0 0 0,0-1 0 0 0,0 0 0 0 0,0 1 0 0 0,-1 0 0 0 0,-32 19 0 0 0,13-7 0 0 0,-6 7 0 0 0,11-7 0 0 0,5-2 0 0 0,-15 17 0 0 0,8 1 0 0 0,18-29 0 0 0,-1 1-2 0 0,1-1 0 0 0,0 0 1 0 0,-1 1-1 0 0,1-1 0 0 0,-1 0 1 0 0,1 1-1 0 0,0-1 0 0 0,-1 0 1 0 0,1 1-1 0 0,0-1 1 0 0,0 1-1 0 0,-1-1 0 0 0,1 0 1 0 0,0 1-1 0 0,0-1 0 0 0,0 1 1 0 0,0-1-1 0 0,-1 1 0 0 0,1-1 1 0 0,0 1-1 0 0,0-1 0 0 0,0 1 1 0 0,0-1-1 0 0,0 1 1 0 0,0 0-1 0 0,2 9-31 0 0,-3 4-28 0 0,1-11 63 0 0,4 9-3 0 0,-1-3-10 0 0,7 10-12 0 0,-7-17 2 0 0,-1 0 12 0 0,-2 1 9 0 0,2 0 0 0 0,14 10 0 0 0,-1-4 0 0 0,-13-9 0 0 0,0 1 0 0 0,1-1 0 0 0,-1 1 0 0 0,0-1 0 0 0,0 0 0 0 0,0 0 0 0 0,4 0 0 0 0,11-5 0 0 0,-6 3 0 0 0,-1-2 0 0 0,6-2 0 0 0,0 1 0 0 0,10-1 0 0 0,-22 4 0 0 0,-2-2 0 0 0,1 2 0 0 0,0 0 0 0 0,0 0 0 0 0,-1 0 0 0 0,1-1 0 0 0,-1 1 0 0 0,0-1 0 0 0,0 0 0 0 0,0 0 0 0 0,0 0 0 0 0,3-6 0 0 0,-2 3 0 0 0,2-9 0 0 0,-3 8 0 0 0,-1-4 0 0 0,2 0 0 0 0,5-16 0 0 0,-7 25 0 0 0,-1 0 0 0 0,0 0 0 0 0,1 0 0 0 0,-1 0 0 0 0,0 0 0 0 0,0-1 0 0 0,0 1 0 0 0,0 0 0 0 0,-1-4 0 0 0,1 4 0 0 0,-1-1 0 0 0,1 1 0 0 0,0 0 0 0 0,0-1 0 0 0,0 1 0 0 0,0 0 0 0 0,0-1 0 0 0,1-2 0 0 0,1-1 0 0 0,-1 5 0 0 0,-1-1 0 0 0,1 0 0 0 0,-1 0 0 0 0,0 0 0 0 0,1 0 0 0 0,-1 1 0 0 0,0-1 0 0 0,-1-3 0 0 0,1-8 0 0 0,1 9 0 0 0,-6-17 0 0 0,5 19 0 0 0,4 15 0 0 0,-4 5 0 0 0,0-7 0 0 0,0-5 0 0 0,0 0 0 0 0,-2-4 0 0 0,-4 21 0 0 0,6-12 0 0 0,4 8 0 0 0,-1-16 0 0 0,0-2 0 0 0,1 2 0 0 0,0-2 0 0 0,20 15 0 0 0,-19-13 0 0 0,-1 1 0 0 0,11 15 0 0 0,-2 2 0 0 0,2 8 0 0 0,-13-24 0 0 0,1-1 0 0 0,-1 1 0 0 0,0 0 0 0 0,-1 0 0 0 0,1 0 0 0 0,-1 0 0 0 0,0 0 0 0 0,0 1 0 0 0,0 7 0 0 0,4 33 0 0 0,-3-27 0 0 0,-3 9 0 0 0,-4 27 0 0 0,5-43 0 0 0,-3 4 0 0 0,2-8 0 0 0,1 13 0 0 0,0-19 0 0 0,1 1 0 0 0,2 5 0 0 0,2-3 0 0 0,-3-4 0 0 0,-1 0 0 0 0,1 1 0 0 0,-1-1 0 0 0,1 1 0 0 0,-1 0 0 0 0,0-1 0 0 0,2 4 0 0 0,4 4 0 0 0,-1-5 0 0 0,-5 5 0 0 0,-1-7 0 0 0,0-1 0 0 0,0 0 0 0 0,0 1 0 0 0,0-1 0 0 0,0 1 0 0 0,1-1 0 0 0,-1 0 0 0 0,0 1 0 0 0,0-1 0 0 0,1 0 0 0 0,-1 1 0 0 0,1-1 0 0 0,-1 0 0 0 0,2 2 0 0 0,-2-3-39 0 0,1 1 1 0 0,-1-1-1 0 0,0 1 1 0 0,1-1-1 0 0,-1 0 1 0 0,1 1-1 0 0,-1-1 1 0 0,1 0-1 0 0,-1 1 1 0 0,1-1-1 0 0,-1 0 1 0 0,1 1-1 0 0,-1-1 1 0 0,1 0-1 0 0,0 0 1 0 0,-1 0-1 0 0,1 1 1 0 0,-1-1-1 0 0,1 0 1 0 0,0 0-1 0 0,-1 0 1 0 0,1 0-1 0 0,0 0 1 0 0,-1 0-1 0 0,1 0 1 0 0,-1 0-1 0 0,1-1 1 0 0,0 1-1 0 0,-1 0 1 0 0,1 0-1 0 0,-1 0 1 0 0,1-1-1 0 0,-1 1 1 0 0,1 0 0 0 0,-1-1-1 0 0,1 1 1 0 0,-1 0-1 0 0,1-1 1 0 0,-1 1-1 0 0,1-1 1 0 0,-1 1-1 0 0,1-1 1 0 0,-1 1-21 0 0,2-2-146 0 0,-1 2 143 0 0,-1 0 0 0 0,1-1 0 0 0,-1 1-1 0 0,1 0 1 0 0,-1-1 0 0 0,0 1 0 0 0,1 0 0 0 0,-1-1 0 0 0,0 1 0 0 0,1-1 0 0 0,-1 1 0 0 0,0 0 0 0 0,1-1-1 0 0,-1 1 1 0 0,0-1 0 0 0,0 1 0 0 0,0-1 0 0 0,1 0 0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21T23:01:02.944"/>
    </inkml:context>
    <inkml:brush xml:id="br0">
      <inkml:brushProperty name="width" value="0.05" units="cm"/>
      <inkml:brushProperty name="height" value="0.05" units="cm"/>
      <inkml:brushProperty name="color" value="#E71224"/>
    </inkml:brush>
  </inkml:definitions>
  <inkml:trace contextRef="#ctx0" brushRef="#br0">62 45 3664 0 0,'0'0'532'0'0,"-3"-14"5606"0"0,3 13-6103 0 0,1 0-1 0 0,-1 0 1 0 0,1 0 0 0 0,0 0-1 0 0,0 0 1 0 0,0-1-1 0 0,0 1 1 0 0,0 0-1 0 0,0 1 1 0 0,0-1-1 0 0,0 0 1 0 0,0 0 0 0 0,0 0-1 0 0,0 1 1 0 0,1-1-1 0 0,-1 1 1 0 0,0-1-1 0 0,0 1 1 0 0,1-1-1 0 0,-1 1 1 0 0,0 0 0 0 0,1-1-1 0 0,1 1 1 0 0,50-5 147 0 0,-8-2 304 0 0,-41 7-473 0 0,2 0 30 0 0,-1 0 0 0 0,1 0 0 0 0,0 0 0 0 0,-1 1 0 0 0,8 2 1 0 0,-11-3-33 0 0,-1 1 1 0 0,0-1-1 0 0,1 1 1 0 0,-1-1 0 0 0,1 0-1 0 0,-1 0 1 0 0,0 0 0 0 0,1 0-1 0 0,1 0 1 0 0,-1 0-1 0 0,-1 0 1 0 0,0 0-1 0 0,0 0 0 0 0,0 0 1 0 0,1 0-1 0 0,-1 1 1 0 0,0-1-1 0 0,0 0 0 0 0,0 0 1 0 0,0 1-1 0 0,0-1 1 0 0,1 1-1 0 0,-1-1 0 0 0,0 1 1 0 0,2 1-1 0 0,0-1 17 0 0,0 0-13 0 0,6 8 153 0 0,-7-8-93 0 0,-1-1-77 0 0,0 1-1 0 0,0-1 1 0 0,0 0 0 0 0,0 0 0 0 0,-1 1 0 0 0,1-1 0 0 0,0 1 0 0 0,0-1 0 0 0,0 0 0 0 0,-1 1 0 0 0,1 0 0 0 0,0-1 0 0 0,1 2 0 0 0,3 3 895 0 0,-6-3-683 0 0,-3 4-127 0 0,-2 8-71 0 0,-6-1-24 0 0,6-5-22 0 0,1-1 18 0 0,-18 13-54 0 0,-4 8 57 0 0,15-16 13 0 0,-15 11 0 0 0,19-19 0 0 0,-3 0 0 0 0,-16 11 0 0 0,9-2 0 0 0,3 13 0 0 0,6-12 0 0 0,6-12 0 0 0,-2 2 0 0 0,-18 32 0 0 0,16-26 0 0 0,-8 11 0 0 0,14-17 0 0 0,0 2 0 0 0,-7 16 0 0 0,-2 12 0 0 0,1-13 0 0 0,5-13 0 0 0,3-6 55 0 0,1-1 0 0 0,-1 0 1 0 0,1 1-1 0 0,-1-1 0 0 0,1 1 0 0 0,0-1 1 0 0,0 0-1 0 0,0 1 0 0 0,0-1 1 0 0,0 1-1 0 0,0-1 0 0 0,0 1 1 0 0,0-1-1 0 0,0 0 0 0 0,1 1 1 0 0,0 1-1 0 0,0 0 171 0 0,3 9-118 0 0,4 5-94 0 0,-1-8-14 0 0,14 3 0 0 0,-11-8 0 0 0,2-3 0 0 0,-5 1 0 0 0,0-1 0 0 0,0 0 0 0 0,0 0 0 0 0,0 0 0 0 0,0-1 0 0 0,0 0 0 0 0,10-1 0 0 0,-14 0 0 0 0,-1 1-2 0 0,1 0 0 0 0,-1 0 0 0 0,1 0 0 0 0,-1 0 0 0 0,1 1 0 0 0,0-1 0 0 0,3 2 0 0 0,-5-2 32 0 0,1 0-1 0 0,-1 1 1 0 0,1-1 0 0 0,-1 0 0 0 0,1 0 0 0 0,0 0 0 0 0,-1 0 0 0 0,1 0 0 0 0,0 0 0 0 0,2-1 0 0 0,18-4 737 0 0,-11 3-609 0 0,-1 0 0 0 0,0-1 1 0 0,0 0-1 0 0,9-5 0 0 0,17-9 114 0 0,-31 15-256 0 0,-3 2-16 0 0,-1-1 0 0 0,1 1 0 0 0,-1-1 0 0 0,1 0 0 0 0,-1 0 0 0 0,1 0 0 0 0,-1 1 0 0 0,0-1 0 0 0,3-3 0 0 0,1 1 1 0 0,7-5-16 0 0,-8 7-269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21T23:01:08.225"/>
    </inkml:context>
    <inkml:brush xml:id="br0">
      <inkml:brushProperty name="width" value="0.05" units="cm"/>
      <inkml:brushProperty name="height" value="0.05" units="cm"/>
      <inkml:brushProperty name="color" value="#E71224"/>
    </inkml:brush>
  </inkml:definitions>
  <inkml:trace contextRef="#ctx0" brushRef="#br0">175 59 4832 0 0,'0'0'7840'0'0,"0"-9"-7504"0"0,0 7-299 0 0,0 0 0 0 0,1-1 1 0 0,-1 1-1 0 0,1 0 1 0 0,-1 0-1 0 0,1 0 0 0 0,0 0 1 0 0,0 0-1 0 0,0 0 1 0 0,2-4-1 0 0,1-1-4 0 0,0 3 24 0 0,7-1 22 0 0,7 1-9 0 0,-16 4-62 0 0,0-1-1 0 0,0 1 1 0 0,0-1-1 0 0,1 1 0 0 0,-1 0 1 0 0,0 0-1 0 0,0-1 1 0 0,1 2-1 0 0,-1-1 1 0 0,0 0-1 0 0,0 0 0 0 0,1 1 1 0 0,-1-1-1 0 0,0 1 1 0 0,0 0-1 0 0,0 0 1 0 0,0 0-1 0 0,0 0 1 0 0,0 0-1 0 0,0 0 0 0 0,0 0 1 0 0,0 1-1 0 0,0-1 1 0 0,-1 1-1 0 0,3 1 1 0 0,7 9 138 0 0,7 14-59 0 0,-7-9 41 0 0,-11-8-126 0 0,-2 8-1 0 0,-1 1 57 0 0,1-12-52 0 0,2-5-6 0 0,0 1 0 0 0,0-1 0 0 0,0 0 0 0 0,-1 0 0 0 0,1 0 0 0 0,0 0 0 0 0,-1 0 0 0 0,1 0 0 0 0,-1 1 0 0 0,0 1 0 0 0,0-3 0 0 0,0 1 0 0 0,1 1 0 0 0,-1-1 0 0 0,1 0 0 0 0,-1 0 0 0 0,1 0 0 0 0,0 0 0 0 0,0 0 0 0 0,-1 0 0 0 0,1 3 0 0 0,-1 9 0 0 0,-3-6 0 0 0,3-4 0 0 0,-1 1 0 0 0,1-1 0 0 0,0 0 0 0 0,-1 0 0 0 0,0 0 0 0 0,-2 3 0 0 0,-1 1 0 0 0,4-4-1 0 0,-1 0 0 0 0,1 0 1 0 0,-1 0-1 0 0,0-1 1 0 0,0 1-1 0 0,-1 0 0 0 0,1-1 1 0 0,0 0-1 0 0,-3 3 1 0 0,1-3 11 0 0,1 1 0 0 0,0 0 0 0 0,0 0 0 0 0,0 0 0 0 0,-3 7 0 0 0,2-4-2 0 0,-8 5-7 0 0,-7 6-1 0 0,6-3-1 0 0,11-12 0 0 0,1 1 0 0 0,-1-1 0 0 0,0-1 0 0 0,0 1 0 0 0,0 0 0 0 0,0 0 0 0 0,0-1 0 0 0,-4 3 0 0 0,-3-1 8 0 0,5 0-20 0 0,-1-1 1 0 0,1 0-1 0 0,-1 1 1 0 0,1 0-1 0 0,0 0 1 0 0,0 0-1 0 0,0 0 1 0 0,1 1-1 0 0,-4 4 1 0 0,-7 2-44 0 0,11-8 60 0 0,0-1 0 0 0,1 1 0 0 0,-1 0 0 0 0,1 0 0 0 0,0 1 0 0 0,-1-1 0 0 0,1 0 0 0 0,0 1 0 0 0,0-1 0 0 0,1 1 0 0 0,-1 0 1 0 0,-2 4-1 0 0,-12 16-5 0 0,12-20 0 0 0,-7 17 0 0 0,10-18 0 0 0,0 1 0 0 0,1-1 0 0 0,-1 0 0 0 0,0 0 0 0 0,1 1 0 0 0,-1-1 0 0 0,1 1 0 0 0,0 1 0 0 0,-1 4 0 0 0,-2 14 0 0 0,2-3 0 0 0,-3-8 0 0 0,-1 3 0 0 0,1-2 0 0 0,-1-3 0 0 0,0-1 0 0 0,3-14 0 0 0,2-13 0 0 0,0 18 0 0 0,3-9 0 0 0,10-34 0 0 0,-4 29 0 0 0,0 7 0 0 0,-8 7 0 0 0,9-8 0 0 0,-5 9 0 0 0,-2 1 0 0 0,9 3 0 0 0,-10-2 0 0 0,-2-2 0 0 0,1 0 0 0 0,-1 0 0 0 0,0 0 0 0 0,0 0 0 0 0,0 0 0 0 0,0 0 0 0 0,0 0 0 0 0,1 0 0 0 0,-1 0 0 0 0,0 0 0 0 0,0 0 0 0 0,0 0 0 0 0,0 0 0 0 0,0 0 0 0 0,0 1 0 0 0,1-1 0 0 0,-1 0 0 0 0,0 0 0 0 0,0 0 0 0 0,0 0 0 0 0,0 0 0 0 0,0 0 0 0 0,0 1 0 0 0,0-1 0 0 0,0 0 0 0 0,0 0 0 0 0,0 0 0 0 0,0 0 0 0 0,0 0 0 0 0,1 1 0 0 0,-1-1 0 0 0,0 0 0 0 0,0 0 0 0 0,0 0 0 0 0,0 0 0 0 0,0 1 0 0 0,0-1 0 0 0,-1 0 0 0 0,1 3 0 0 0,0 0 0 0 0,0 1 0 0 0,0-1 0 0 0,1 0 0 0 0,-1 0 0 0 0,1 0 0 0 0,-1 0 0 0 0,1 0 0 0 0,1 4 0 0 0,-1-3 0 0 0,-1-3 0 0 0,0 0 0 0 0,1 0 0 0 0,-1 0 0 0 0,0 0 0 0 0,1 0 0 0 0,-1 0 0 0 0,1 0 0 0 0,-1-1 0 0 0,1 1 0 0 0,-1 0 0 0 0,1 0 0 0 0,0 0 0 0 0,0 0 0 0 0,-1-1 0 0 0,2 2 0 0 0,7 6 0 0 0,2-1 0 0 0,0-2 0 0 0,-11-4 0 0 0,14 5 0 0 0,-10-6 0 0 0,-4-1 0 0 0,1 0 0 0 0,0 0 0 0 0,0 1 0 0 0,0-1 0 0 0,1 1 0 0 0,-1-1 0 0 0,0 1 0 0 0,0 0 0 0 0,0-1 0 0 0,0 1 0 0 0,0 0 0 0 0,1 0 0 0 0,1-1 0 0 0,6 0 0 0 0,-9 1-1 0 0,1 0 1 0 0,-1 0 0 0 0,0 0 0 0 0,1 0 0 0 0,-1 0 0 0 0,1 0-1 0 0,-1 0 1 0 0,0-1 0 0 0,1 1 0 0 0,-1 0 0 0 0,1 0 0 0 0,-1 0-1 0 0,0-1 1 0 0,1 1 0 0 0,-1 0 0 0 0,0 0 0 0 0,1-1 0 0 0,-1 1-1 0 0,0 0 1 0 0,0-1 0 0 0,1 1 0 0 0,-1 0 0 0 0,0-1 0 0 0,0 1-1 0 0,1-1 1 0 0,1-1 5 0 0,14 2 69 0 0,-15 0 308 0 0,10 7 618 0 0,-7-5-552 0 0,2 0-266 0 0,-5-1-102 0 0,1 0-25 0 0,-1 1-45 0 0,1 2-13 0 0,14 1 81 0 0,-15-5-71 0 0,-1 0 1 0 0,1 0-1 0 0,0 0 0 0 0,-1 0 0 0 0,1 0 0 0 0,0 0 1 0 0,-1 0-1 0 0,1 0 0 0 0,0 0 0 0 0,-1 0 1 0 0,1 0-1 0 0,0-1 0 0 0,-1 1 0 0 0,1 0 0 0 0,0 0 1 0 0,-1-1-1 0 0,1 1 0 0 0,-1 0 0 0 0,1-1 1 0 0,-1 1-1 0 0,1-1 0 0 0,-1 1 0 0 0,1-1 0 0 0,-1 1 1 0 0,1-1-1 0 0,-1 1 0 0 0,1-1 0 0 0,-1 1 1 0 0,0-1-1 0 0,1 1 0 0 0,-1-2 0 0 0,6-18 44 0 0,-6 18-34 0 0,2-30-5 0 0,-2 26-13 0 0,0 0 1 0 0,0 0 0 0 0,0 0 0 0 0,3-8-1 0 0,-1-2-94 0 0,0 8-26 0 0,-1 7 39 0 0,3-6-1678 0 0,4 1 1219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21T23:01:10.516"/>
    </inkml:context>
    <inkml:brush xml:id="br0">
      <inkml:brushProperty name="width" value="0.05" units="cm"/>
      <inkml:brushProperty name="height" value="0.05" units="cm"/>
      <inkml:brushProperty name="color" value="#E71224"/>
    </inkml:brush>
  </inkml:definitions>
  <inkml:trace contextRef="#ctx0" brushRef="#br0">293 36 7248 0 0,'0'0'3736'0'0,"-1"-2"-3576"0"0,-5-3-115 0 0,4 4 766 0 0,1 0-733 0 0,1 0 1 0 0,-1 1-1 0 0,0-1 0 0 0,0 0 1 0 0,0 0-1 0 0,1 1 1 0 0,-1-1-1 0 0,0 1 1 0 0,0-1-1 0 0,0 1 1 0 0,0-1-1 0 0,-2 0 0 0 0,2 1-96 0 0,-1-2 252 0 0,-20-4 59 0 0,2 3-293 0 0,13 4 0 0 0,0-1 0 0 0,0 1 0 0 0,-10 3 0 0 0,-6 0 0 0 0,4-2 0 0 0,-13 14 0 0 0,9-5-5 0 0,18-4 9 0 0,4-1 18 0 0,-20 18 228 0 0,1 0-111 0 0,13-11-117 0 0,1 0-1 0 0,0 1 1 0 0,1 0-1 0 0,0 0 1 0 0,-4 29 0 0 0,6-26 78 0 0,2-1 0 0 0,-1 23 0 0 0,4-36-40 0 0,7 5-48 0 0,9-6-12 0 0,-4-3 0 0 0,7-4 0 0 0,-7 1 0 0 0,2-5 0 0 0,5 0 0 0 0,-11 7 0 0 0,24-8 0 0 0,-15 2 0 0 0,-8-1 0 0 0,0-2 0 0 0,-10 6 0 0 0,-1 1 0 0 0,13-17 0 0 0,-10 18 0 0 0,-1 0 0 0 0,0-1 0 0 0,0 1 0 0 0,0-1 0 0 0,-1 0 0 0 0,1 1 0 0 0,-1-1 0 0 0,2-6 0 0 0,-4-8 0 0 0,3-2 0 0 0,-1 16 0 0 0,0 0 0 0 0,-1 0 0 0 0,1 1 0 0 0,-1-1 0 0 0,0 0 0 0 0,-1 0 0 0 0,1 1 0 0 0,-2-7 0 0 0,-5-20 0 0 0,-3-7 0 0 0,5 22 0 0 0,3 8 0 0 0,2 10 0 0 0,3 11 0 0 0,1-2 0 0 0,2 3 0 0 0,-2-1 0 0 0,5 22 0 0 0,-6-17 0 0 0,0-16 0 0 0,-1 1 0 0 0,9 26 511 0 0,-1 1 0 0 0,11 63 0 0 0,-17-67-459 0 0,0-6 23 0 0,1 41 1 0 0,-1 38-130 0 0,-4 13-20 0 0,0-112 4 0 0,2 15-1232 0 0,1-8-3136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3:16:56.016"/>
    </inkml:context>
    <inkml:brush xml:id="br0">
      <inkml:brushProperty name="width" value="0.05" units="cm"/>
      <inkml:brushProperty name="height" value="0.05" units="cm"/>
      <inkml:brushProperty name="color" value="#004F8B"/>
    </inkml:brush>
  </inkml:definitions>
  <inkml:trace contextRef="#ctx0" brushRef="#br0">428 0 3664 0 0,'0'0'103'0'0,"0"0"19"0"0,0 0-22 0 0,0 0-17 0 0,0 0-3 0 0,-2 2-13 0 0,-4 4-38 0 0,5-5 51 0 0,1-1 16 0 0,-2 2 0 0 0,-22 8 1888 0 0,23-10-1792 0 0,1 0 0 0 0,0 0 1 0 0,0 0 6 0 0,-10 4 1222 0 0,2 0-1284 0 0,6-4-224 0 0,-1-1 260 0 0,-7 6 796 0 0,7-5-882 0 0,-3 0-13 0 0,4 0-7 0 0,2 0 4 0 0,0 0-32 0 0,-1 0-1 0 0,0-1 1 0 0,1 1 0 0 0,-1 0 0 0 0,0 0 0 0 0,1-1-1 0 0,-1 1 1 0 0,0 0 0 0 0,1 0 0 0 0,-1 0 0 0 0,0 0 0 0 0,0 0-1 0 0,1 0 1 0 0,-1 0 0 0 0,0 0 0 0 0,1 1 0 0 0,-1-1-1 0 0,0 0 1 0 0,1 0 0 0 0,-1 0 0 0 0,0 1 0 0 0,1-1 0 0 0,-1 0-1 0 0,0 1 1 0 0,1-1 0 0 0,-1 1 0 0 0,1-1 0 0 0,-1 1-1 0 0,1-1 1 0 0,-1 1 0 0 0,1-1 0 0 0,-1 1 0 0 0,1-1 0 0 0,-1 2-1 0 0,0 9 113 0 0,0 0-1 0 0,0 1 0 0 0,-5 15 0 0 0,3-16-62 0 0,1 0-1 0 0,0 0 0 0 0,0 15 1 0 0,-7 45 335 0 0,4 4-411 0 0,5-7-12 0 0,5 236 320 0 0,-10-164-128 0 0,1-57-96 0 0,4-61 80 0 0,0 1-99 0 0,-4 43-1 0 0,2-43-183 0 0,1-1 1 0 0,2 30 0 0 0,0-7 236 0 0,-5 86-50 0 0,-1-27 28 0 0,5-62-92 0 0,-1-7-16 0 0,6 57 0 0 0,0-26-231 0 0,-4-47 286 0 0,-1 0 1 0 0,-2 27-1 0 0,-1 6-114 0 0,-6 76-145 0 0,0 34 204 0 0,4-62 306 0 0,4-70-474 0 0,-9 47 0 0 0,5-47 339 0 0,-1 49 0 0 0,-3 40-483 0 0,9 93 240 0 0,-5-156 72 0 0,4-42 0 0 0,0 1 0 0 0,-1 0 0 0 0,-8 25 0 0 0,-2 14 0 0 0,-10 44-118 0 0,18-77 115 0 0,2 1-1 0 0,-1 26 1 0 0,-1 27 3 0 0,-5-11 0 0 0,8-58 11 0 0,1 1 0 0 0,-1 0 1 0 0,-4 12-1 0 0,3-12-3 0 0,1 0 1 0 0,-1 0-1 0 0,0 13 0 0 0,1-6-11 0 0,0-1-1 0 0,-1 1 0 0 0,-6 19 1 0 0,3-5-195 0 0,4-19 107 0 0,-2-1-108 0 0,-12 20-39 0 0,11-21 217 0 0,0-1-32 0 0,3-5-13 0 0,-1 1-5 0 0,-2-1 73 0 0,-2 11-15 0 0,5-12 10 0 0,1 0 1 0 0,-1 1 0 0 0,0-1 0 0 0,1 0 0 0 0,-1 0 0 0 0,1 0 0 0 0,-1 0 0 0 0,1 1-1 0 0,-1-1 1 0 0,0 0 0 0 0,1 0 0 0 0,-1 0 0 0 0,1 0 0 0 0,-1 0 0 0 0,1 0 0 0 0,-1 0 0 0 0,0-1-1 0 0,1 1 1 0 0,-1 0 0 0 0,1 0 0 0 0,-1 0 0 0 0,1-1 0 0 0,-1 1 0 0 0,1 0 0 0 0,-1 0-1 0 0,0-1 1 0 0,-1 0 0 0 0,-1 1-25 0 0,0 1-37 0 0,-7-9 16 0 0,7 5 6 0 0,0 1 1 0 0,0-1-1 0 0,1 0 1 0 0,-1 0-1 0 0,1 0 1 0 0,0 0-1 0 0,0-1 0 0 0,0 1 1 0 0,0-1-1 0 0,0 1 1 0 0,1-1-1 0 0,0 0 1 0 0,0 1-1 0 0,-1-7 1 0 0,0-2-112 0 0,1 0 1 0 0,1 0 0 0 0,1-16 0 0 0,-1 14-35 0 0,-1-26 1 0 0,1 39 173 0 0,-8-96-910 0 0,3 31 488 0 0,5 64 407 0 0,0 2 89 0 0,18 76 298 0 0,-5 62-188 0 0,-13-134-166 0 0,1 1 0 0 0,-1-1 1 0 0,-1 0-1 0 0,0 9 0 0 0,-2 9 29 0 0,-6 54-12 0 0,5-39 336 0 0,4-35-264 0 0,0-2-6 0 0,0 0-6 0 0,0 0-2 0 0,0 0-3 0 0,0 0-5 0 0,0 0 13 0 0,9 5 8 0 0,-9-4-88 0 0,1-1 0 0 0,-1 1-1 0 0,1-1 1 0 0,0 1 0 0 0,-1-1-1 0 0,1 1 1 0 0,0-1 0 0 0,-1 1-1 0 0,1-1 1 0 0,0 0 0 0 0,0 1 0 0 0,-1-1-1 0 0,1 0 1 0 0,0 0 0 0 0,0 0-1 0 0,-1 0 1 0 0,1 0 0 0 0,0 1-1 0 0,1-2 1 0 0,35-18 154 0 0,-21 4-70 0 0,-9 7-28 0 0,-5 6-81 0 0,-1 0-1 0 0,1 0 0 0 0,-1 0 1 0 0,1 0-1 0 0,-1 0 1 0 0,0 0-1 0 0,0 0 0 0 0,2-5 1 0 0,5-6-607 0 0,-7 11 146 0 0,3-4-20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3:16:58.662"/>
    </inkml:context>
    <inkml:brush xml:id="br0">
      <inkml:brushProperty name="width" value="0.05" units="cm"/>
      <inkml:brushProperty name="height" value="0.05" units="cm"/>
      <inkml:brushProperty name="color" value="#004F8B"/>
    </inkml:brush>
  </inkml:definitions>
  <inkml:trace contextRef="#ctx0" brushRef="#br0">913 1 3968 0 0,'0'0'116'0'0,"0"0"9"0"0,0 0-22 0 0,0 0-8 0 0,0 0-6 0 0,0 0-4 0 0,0 0 2 0 0,-10 0 530 0 0,9 1-601 0 0,-1 0 65 0 0,-1 0-1 0 0,1 0 1 0 0,-1 1 0 0 0,1-1-1 0 0,0 1 1 0 0,-1-1 0 0 0,1 1-1 0 0,0 0 1 0 0,0 0 0 0 0,0 0-1 0 0,-2 2 1 0 0,4-2 230 0 0,0-2 38 0 0,-2 1-125 0 0,0 0-1 0 0,-1 0 1 0 0,2 1-1 0 0,-1-1 1 0 0,0 1-1 0 0,0 0 1 0 0,0-1 0 0 0,1 1-1 0 0,-1 0 1 0 0,1 0-1 0 0,-3 3 1 0 0,-17 38 772 0 0,21-41-912 0 0,-4 10 0 0 0,-1 8 62 0 0,-8 83 772 0 0,11-87-685 0 0,-1 22 0 0 0,3-23-66 0 0,-4 23 0 0 0,-1 10-2 0 0,5-32-105 0 0,0-13-58 0 0,0-1 0 0 0,0 1 1 0 0,-1 0-1 0 0,1-1 0 0 0,0 1 0 0 0,-1-1 0 0 0,-1 4 0 0 0,0 3 9 0 0,-1 0 0 0 0,1 1-1 0 0,1-1 1 0 0,-1 19-1 0 0,-2 10 1 0 0,-1-4 63 0 0,-2 54-1 0 0,1-32-14 0 0,3-37-51 0 0,-16 100 56 0 0,-4-27-64 0 0,1 7 0 0 0,0 5 0 0 0,4-12-2 0 0,13-60 60 0 0,-2 0 1 0 0,-1-1 0 0 0,-15 39 0 0 0,13-27 257 0 0,7-35-359 0 0,0 0 0 0 0,1 0 0 0 0,-1 9 0 0 0,-3 10-109 0 0,-9 18 135 0 0,-3 32 438 0 0,5-9-821 0 0,-3 13 369 0 0,0 0 123 0 0,3-29 194 0 0,-25 135-526 0 0,24-114 240 0 0,-4 35 0 0 0,11-76 136 0 0,-2 45 1 0 0,8-70-169 0 0,-1 16-87 0 0,-1 17-97 0 0,-2-2 375 0 0,1 2 82 0 0,-23 88-219 0 0,-17 58-22 0 0,40-173-44 0 0,-9 25 1 0 0,-1 5-70 0 0,-8 26 179 0 0,-1 10 68 0 0,-14 122-134 0 0,34-187 0 0 0,-1-1 0 0 0,-6 17 0 0 0,5-16 0 0 0,-5 23 0 0 0,-2 23 0 0 0,-1 3 0 0 0,8-43 0 0 0,2-11-14 0 0,3-6-39 0 0,0 2 26 0 0,0-3-39 0 0,0-2-14 0 0,0 0 0 0 0,0 0 1 0 0,0 0 6 0 0,0 0 1 0 0,0 0 0 0 0,0 0-6 0 0,0 0-22 0 0,0 0-10 0 0,0 0-2 0 0,0 0 8 0 0,-2-1 79 0 0,2-1 1 0 0,-1 1 0 0 0,0 0 0 0 0,0 0 0 0 0,0-1-1 0 0,0 1 1 0 0,1 0 0 0 0,-1-1 0 0 0,1 1 0 0 0,-1-1-1 0 0,1 1 1 0 0,0-1 0 0 0,-1 1 0 0 0,1-1 0 0 0,0 1-1 0 0,0-1 1 0 0,0 1 0 0 0,0-1 0 0 0,1-1 0 0 0,-1 1 84 0 0,-14-12 68 0 0,-14-24-507 0 0,10 8 266 0 0,13 21-166 0 0,0-1 0 0 0,-10-12 1 0 0,-3-4 164 0 0,17 25 325 0 0,1 1 21 0 0,0 0-21 0 0,0 0-107 0 0,0 0-12 0 0,0 0 4 0 0,0 2-82 0 0,-1-1 1 0 0,1 1-1 0 0,-1-1 1 0 0,0 1-1 0 0,1-1 0 0 0,-1 0 1 0 0,0 1-1 0 0,0-1 1 0 0,-1 2-1 0 0,-4 6 2 0 0,4-1-16 0 0,1 0 0 0 0,-1-1 0 0 0,1 1 0 0 0,0 1 0 0 0,1-1 0 0 0,0 0 0 0 0,2 15 0 0 0,-1 3 0 0 0,-4 54-78 0 0,-1-60 132 0 0,4-13-54 0 0,4 2 12 0 0,-3-8-6 0 0,-1 0 1 0 0,1 0-1 0 0,0-1 0 0 0,-1 1 1 0 0,1 0-1 0 0,0 0 1 0 0,-1 0-1 0 0,1-1 1 0 0,0 1-1 0 0,0-1 0 0 0,-1 1 1 0 0,1 0-1 0 0,0-1 1 0 0,0 1-1 0 0,0-1 1 0 0,0 0-1 0 0,0 1 1 0 0,0-1-1 0 0,0 0 0 0 0,0 1 1 0 0,0-1-1 0 0,1 0 1 0 0,0 0-4 0 0,-1-1 1 0 0,0 1-1 0 0,0 0 0 0 0,0-1 1 0 0,0 1-1 0 0,0-1 0 0 0,0 1 1 0 0,0-1-1 0 0,0 0 1 0 0,-1 1-1 0 0,1-1 0 0 0,1-1 1 0 0,3-2 24 0 0,-3 4-5 0 0,1-1 0 0 0,-1 0 0 0 0,1 0 0 0 0,-1-1 0 0 0,0 1 0 0 0,1 0 0 0 0,-1-1 0 0 0,0 0 0 0 0,0 1 0 0 0,0-1 0 0 0,0 0 0 0 0,-1 0 0 0 0,1 0 0 0 0,0 0 0 0 0,-1 0 1 0 0,2-3-1 0 0,23-26 241 0 0,-2 2-309 0 0,3-6-185 0 0,-23 27 79 0 0,4-4-3519 0 0,-4 4-162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3:17:02.484"/>
    </inkml:context>
    <inkml:brush xml:id="br0">
      <inkml:brushProperty name="width" value="0.05" units="cm"/>
      <inkml:brushProperty name="height" value="0.05" units="cm"/>
      <inkml:brushProperty name="color" value="#004F8B"/>
    </inkml:brush>
  </inkml:definitions>
  <inkml:trace contextRef="#ctx0" brushRef="#br0">955 0 2672 0 0,'0'0'107'0'0,"0"0"-21"0"0,0 0 18 0 0,0 0 74 0 0,0 0 28 0 0,0 0 9 0 0,0 0 14 0 0,0 0 58 0 0,0 0 29 0 0,0 0 4 0 0,0 0-4 0 0,0 0-16 0 0,0 0-4 0 0,0 0 0 0 0,0 0-15 0 0,0 0-61 0 0,0 0-27 0 0,0 0-7 0 0,0 0-12 0 0,0 0-36 0 0,0 0-12 0 0,0 0-4 0 0,0 0-10 0 0,0 0-34 0 0,0 0-12 0 0,0 0-2 0 0,0 0 2 0 0,0 0 12 0 0,-9 17 450 0 0,4 0 204 0 0,4-14-687 0 0,1-1-1 0 0,-1 0 0 0 0,0 1 1 0 0,1-1-1 0 0,-1 0 1 0 0,1 1-1 0 0,0 2 1 0 0,-2 1 8 0 0,1-5-42 0 0,1 0 0 0 0,-1 0 0 0 0,1 0 0 0 0,0 0 0 0 0,-1 1 0 0 0,1-1 1 0 0,0 0-1 0 0,0 0 0 0 0,0 0 0 0 0,0 0 0 0 0,0 1 0 0 0,0 0 0 0 0,0 0 11 0 0,-1 0 0 0 0,1-1 1 0 0,0 1-1 0 0,-1-1 0 0 0,0 1 0 0 0,1-1 0 0 0,-1 1 1 0 0,0-1-1 0 0,0 1 0 0 0,-1 0 0 0 0,-4 11 353 0 0,-2 13-40 0 0,6-16-196 0 0,-1 0-1 0 0,-5 12 0 0 0,-11 27 314 0 0,18-47-441 0 0,0-1 0 0 0,0 1-1 0 0,0 0 1 0 0,1 0 0 0 0,-1-1-1 0 0,0 1 1 0 0,1 0 0 0 0,0 0-1 0 0,-1 0 1 0 0,1 2 0 0 0,-2 2 29 0 0,0 2-30 0 0,2-7-6 0 0,0 1 0 0 0,0-1 0 0 0,-1 0 0 0 0,1 1 0 0 0,0-1 0 0 0,-1 0 0 0 0,1 0 0 0 0,-1 1 0 0 0,1-1 0 0 0,-1 0 0 0 0,0 0 0 0 0,1 0 0 0 0,-2 2 0 0 0,1-2 11 0 0,0 1 0 0 0,0-1-1 0 0,0 1 1 0 0,1-1 0 0 0,-1 1-1 0 0,0-1 1 0 0,1 1 0 0 0,-1 0-1 0 0,1-1 1 0 0,0 1 0 0 0,0-1 0 0 0,-1 4-1 0 0,0 3 49 0 0,-11 36 278 0 0,2 9-149 0 0,-8 21-109 0 0,5-6-6 0 0,12-65-65 0 0,0 1 1 0 0,0-1-1 0 0,0 1 1 0 0,-1-1-1 0 0,-2 5 1 0 0,-4 10 96 0 0,-6 29 614 0 0,4-16-563 0 0,2 1 0 0 0,-5 33 0 0 0,10-49-164 0 0,-1 0 0 0 0,-8 22 0 0 0,0-2 0 0 0,-14 48 148 0 0,4-23-131 0 0,14-42 59 0 0,-11 39 0 0 0,10-24 36 0 0,-18 42 1 0 0,1-4-3 0 0,18-31-106 0 0,1-6 0 0 0,7-32 0 0 0,-6 16 0 0 0,-8 23 0 0 0,12-37 0 0 0,1 0 0 0 0,0-1 0 0 0,0 1 0 0 0,-1 10 0 0 0,1-10 0 0 0,1 1 0 0 0,-1-1 0 0 0,0 0 0 0 0,0 0 0 0 0,-3 6 0 0 0,-16 48 0 0 0,6-15 0 0 0,-3 14 0 0 0,13-42 0 0 0,0 0 0 0 0,-7 16 0 0 0,5-15 0 0 0,0-1 0 0 0,-4 29 0 0 0,-5 17 0 0 0,-8 29 0 0 0,16-48 0 0 0,6-33 0 0 0,-1 1 0 0 0,-4 15 0 0 0,-8 29 0 0 0,8-34 0 0 0,-5 30 0 0 0,9-28 0 0 0,1-16 0 0 0,1-1 0 0 0,-1 0 0 0 0,0 0 0 0 0,-4 10 0 0 0,-8 32 0 0 0,-1-4 72 0 0,5-2-72 0 0,5-31 0 0 0,2-9 0 0 0,1-2 0 0 0,1 1 0 0 0,0-1 0 0 0,-1 0 0 0 0,1 1 0 0 0,-1-1 0 0 0,1 0 0 0 0,0 1 0 0 0,-1-1 0 0 0,1 1 0 0 0,0-1 0 0 0,-1 1 0 0 0,1-1 0 0 0,0 1 0 0 0,0-1 0 0 0,-1 1 0 0 0,1-1 0 0 0,0 1 0 0 0,0-1 0 0 0,0 1 0 0 0,0-1 0 0 0,0 1 0 0 0,0-1 0 0 0,0 2 0 0 0,-1 1 10 0 0,2-4 12 0 0,-16 19 10 0 0,12-12-22 0 0,0-4 33 0 0,-3 2-32 0 0,0 3-11 0 0,3 2 0 0 0,0 2-9 0 0,-3 3-45 0 0,5-12 53 0 0,0-2 1 0 0,1 1 0 0 0,-1-1 0 0 0,1 1 0 0 0,0-1 0 0 0,-1 1 0 0 0,1-1 0 0 0,0 1 0 0 0,-1-1 1 0 0,1 1-1 0 0,0-1 0 0 0,-1 1 0 0 0,1-1 0 0 0,0 1 0 0 0,0 0 0 0 0,0-1 0 0 0,0 1 1 0 0,0-1-1 0 0,-1 1 0 0 0,1 0 0 0 0,0-1 0 0 0,0 1 0 0 0,1 0 0 0 0,-1 0 0 0 0,0-1-1 0 0,0 1 0 0 0,0 0 1 0 0,0 0-1 0 0,0-1 0 0 0,0 1 1 0 0,0 0-1 0 0,0-1 1 0 0,0 1-1 0 0,0 0 0 0 0,-1-1 1 0 0,1 1-1 0 0,0 0 0 0 0,0-1 1 0 0,-1 1-1 0 0,1 0 0 0 0,0-1 1 0 0,-1 1-1 0 0,1-1 1 0 0,-1 2-1 0 0,-29 88 12 0 0,24-73-11 0 0,5-12 0 0 0,-1 1 0 0 0,0-1 0 0 0,0 0 0 0 0,-3 5 0 0 0,-9 18-11 0 0,9-17 14 0 0,1 0 1 0 0,-5 18 0 0 0,6-22-4 0 0,1 0 0 0 0,-1 0 0 0 0,-5 10 0 0 0,4-10 0 0 0,1-1 0 0 0,0 1 0 0 0,-3 10 0 0 0,2-6 0 0 0,2-9 0 0 0,1 1 0 0 0,0-1 0 0 0,0 1 0 0 0,0 0 0 0 0,0-1 0 0 0,0 1 0 0 0,0 4 0 0 0,-8 21 0 0 0,-4 0 0 0 0,-1-1 53 0 0,6 1-42 0 0,5-21-1 0 0,0-2 37 0 0,1-1-42 0 0,-2 8-3 0 0,3-8-18 0 0,1-3-66 0 0,0-1-20 0 0,0 0-2 0 0,0 0 0 0 0,0 0 0 0 0,0 0 0 0 0,0 0 0 0 0,0 0-6 0 0,0 0-22 0 0,0 0-10 0 0,0 0-2 0 0,0 0 12 0 0,0 0 42 0 0,0 0-2 0 0,0-2 25 0 0,4-7 52 0 0,-3 7-7 0 0,-1 0 1 0 0,1 0-1 0 0,-1 0 1 0 0,0 1-1 0 0,0-1 0 0 0,1 0 1 0 0,-1 0-1 0 0,0 0 1 0 0,-1 0-1 0 0,1 0 1 0 0,-1-2-1 0 0,1-5-171 0 0,4-32-786 0 0,1 11-1320 0 0,-5-8 1230 0 0,0 37 1141 0 0,0 1 36 0 0,0 0 11 0 0,0 0 1 0 0,0 0 21 0 0,0 0 90 0 0,0 0 38 0 0,0 0 10 0 0,0 0-7 0 0,0 0-34 0 0,0 0-12 0 0,0 0-2 0 0,0 0-3 0 0,0 2-12 0 0,-5 50 742 0 0,1-19-724 0 0,4-23-185 0 0,0-1 20 0 0,0-1 0 0 0,0 1 0 0 0,0-1-1 0 0,-1 0 1 0 0,-1 1 0 0 0,0-1 0 0 0,-2 9 0 0 0,1-10 111 0 0,1 1-1 0 0,0-1 1 0 0,0 0 0 0 0,-1 11 0 0 0,2-12-150 0 0,0 1 1 0 0,0-1 0 0 0,0 0-1 0 0,-1-1 1 0 0,0 1 0 0 0,-5 10-1 0 0,6-10 73 0 0,2-2-84 0 0,-6 11 63 0 0,-4 12 381 0 0,22-35-213 0 0,-8 3-258 0 0,0-1 1 0 0,0 1-1 0 0,0-1 1 0 0,-1-1 0 0 0,0 1-1 0 0,0 0 1 0 0,-1-1 0 0 0,0 0-1 0 0,0 0 1 0 0,0 0 0 0 0,-1 0-1 0 0,1-8 1 0 0,16-32-319 0 0,-11 25-1999 0 0,-8 21-2040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3:17:03.333"/>
    </inkml:context>
    <inkml:brush xml:id="br0">
      <inkml:brushProperty name="width" value="0.05" units="cm"/>
      <inkml:brushProperty name="height" value="0.05" units="cm"/>
      <inkml:brushProperty name="color" value="#004F8B"/>
    </inkml:brush>
  </inkml:definitions>
  <inkml:trace contextRef="#ctx0" brushRef="#br0">44 7 5184 0 0,'0'0'116'0'0,"0"0"17"0"0,0 0 10 0 0,0 0-9 0 0,0 0-38 0 0,0 0 24 0 0,0 0 155 0 0,0 0 45 0 0,0 0 7 0 0,0 0 39 0 0,0 0 164 0 0,0 0 70 0 0,-10-4 2574 0 0,9 3-3063 0 0,-2 0-143 0 0,-10 8 991 0 0,12-6-947 0 0,0 0-1 0 0,-1 0 1 0 0,1 0 0 0 0,0 0 0 0 0,0 1 0 0 0,0-1 0 0 0,0 0 0 0 0,0 1 0 0 0,1-1 0 0 0,-1 1 0 0 0,0-1-1 0 0,1 1 1 0 0,-1-1 0 0 0,1 1 0 0 0,-1 0 0 0 0,1-1 0 0 0,0 1 0 0 0,-1 1 0 0 0,2 36 510 0 0,0-19-138 0 0,3 133-8 0 0,-6-139-365 0 0,2-10-2 0 0,-1 0 0 0 0,0-1 0 0 0,1 1 1 0 0,0 0-1 0 0,0 5 0 0 0,0-7 66 0 0,-1 11 72 0 0,1-12-137 0 0,0-1 1 0 0,-1 0 0 0 0,1 0 0 0 0,0 0 0 0 0,0 0 0 0 0,0 1 0 0 0,0-1 0 0 0,0 0 0 0 0,-1 0-1 0 0,1 0 1 0 0,0 1 0 0 0,0-1 0 0 0,0 0 0 0 0,0 0 0 0 0,0 1 0 0 0,0-1 0 0 0,0 0 0 0 0,0 0-1 0 0,0 1 1 0 0,0-1 0 0 0,0 0 0 0 0,0 0 0 0 0,0 1 0 0 0,0-1 0 0 0,0 0 0 0 0,0 0 0 0 0,0 0-1 0 0,0 1 1 0 0,0-1 0 0 0,0 0 0 0 0,0 0 0 0 0,0 1 0 0 0,1-1 0 0 0,-1 0 0 0 0,0 0 0 0 0,0 0-1 0 0,0 1 1 0 0,0-1 0 0 0,1 0 0 0 0,-1 0 0 0 0,0 0 0 0 0,0 0 0 0 0,0 1 0 0 0,1-1 0 0 0,-1 0-1 0 0,0 0 1 0 0,0 0 0 0 0,0 0 0 0 0,1 0 0 0 0,-1 0 0 0 0,0 0 0 0 0,0 0 0 0 0,1 0 0 0 0,-1 0-1 0 0,0 0 1 0 0,0 0 0 0 0,1 0 0 0 0,-1 0 0 0 0,0 0 0 0 0,0 0 0 0 0,1 0 0 0 0,0 0 13 0 0,1 0 0 0 0,-1 0 0 0 0,1-1 0 0 0,-1 1 0 0 0,0 0 0 0 0,1-1 0 0 0,-1 1 0 0 0,0-1 0 0 0,1 0 0 0 0,-1 1 0 0 0,0-1 0 0 0,2-1 1 0 0,1-2 44 0 0,-1-1 0 0 0,1 1 0 0 0,-1 0 0 0 0,0-1 0 0 0,0 0 0 0 0,0 0 0 0 0,2-7 0 0 0,-2 4-70 0 0,1 1-1 0 0,8-13 1 0 0,-3 7 20 0 0,12-24 1 0 0,3-5 5 0 0,-9 17-161 0 0,-12 19 8 0 0,0-1 1 0 0,1 1 0 0 0,0 0-1 0 0,0 0 1 0 0,8-8 0 0 0,19-18-1832 0 0,-30 31 650 0 0,-1 1-3011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18:49.433"/>
    </inkml:context>
    <inkml:brush xml:id="br0">
      <inkml:brushProperty name="width" value="0.05" units="cm"/>
      <inkml:brushProperty name="height" value="0.05" units="cm"/>
      <inkml:brushProperty name="color" value="#E71224"/>
    </inkml:brush>
  </inkml:definitions>
  <inkml:trace contextRef="#ctx0" brushRef="#br0">1 44 5104 0 0,'0'0'108'0'0,"0"0"24"0"0,0 0 37 0 0,0 0 14 0 0,0 0 1 0 0,0 0-19 0 0,0 0-70 0 0,0 0 2 0 0,0 0 20 0 0,0 0-17 0 0,0 0-10 0 0,0 0 18 0 0,0 0 84 0 0,0 0 37 0 0,0 0 10 0 0,0 0 9 0 0,0 0 32 0 0,0 0 9 0 0,0 0 6 0 0,0 0-27 0 0,0 0-119 0 0,5 0 26 0 0,-2 0-194 0 0,-1 0 1 0 0,1 1 0 0 0,-1-1-1 0 0,1 1 1 0 0,0-1 0 0 0,-1 1-1 0 0,1 0 1 0 0,-1 0-1 0 0,0 0 1 0 0,4 2 0 0 0,7 4 128 0 0,-7-5-116 0 0,-1 0 0 0 0,1-1 0 0 0,0 0 1 0 0,7 1-1 0 0,-7-2-10 0 0,0 1 0 0 0,-1 0 0 0 0,1 1 1 0 0,7 2-1 0 0,-7-3 116 0 0,-1 0 0 0 0,1 0 0 0 0,-1 0 0 0 0,1 0 0 0 0,-1-1 0 0 0,1 0 0 0 0,9-1 0 0 0,2 1 29 0 0,-11-1-110 0 0,1 0-1 0 0,-1-1 1 0 0,1 1-1 0 0,-1-1 1 0 0,0-1-1 0 0,0 1 1 0 0,0-1 0 0 0,0 0-1 0 0,0 0 1 0 0,-1-1-1 0 0,1 0 1 0 0,-1 0 0 0 0,0 0-1 0 0,6-7 1 0 0,10-4 53 0 0,-16 10-72 0 0,-1-2 0 0 0,0 3-22 0 0,-3 3-83 0 0,-1 1-15 0 0,0 0 7 0 0,0 0-22 0 0,0 0-94 0 0,0 0-41 0 0,0 0-8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3:17:06.170"/>
    </inkml:context>
    <inkml:brush xml:id="br0">
      <inkml:brushProperty name="width" value="0.05" units="cm"/>
      <inkml:brushProperty name="height" value="0.05" units="cm"/>
      <inkml:brushProperty name="color" value="#004F8B"/>
    </inkml:brush>
  </inkml:definitions>
  <inkml:trace contextRef="#ctx0" brushRef="#br0">1316 0 3768 0 0,'0'0'83'0'0,"0"0"11"0"0,0 0 10 0 0,0 0 40 0 0,0 0 142 0 0,0 0 59 0 0,0 0 8 0 0,0 0-6 0 0,0 0-49 0 0,0 0-18 0 0,0 0-6 0 0,0 0-21 0 0,0 0-77 0 0,0 0-31 0 0,0 0-7 0 0,0 0-12 0 0,0 0-39 0 0,0 0-20 0 0,0 0-3 0 0,0 0 1 0 0,0 0 4 0 0,0 0-1 0 0,0 0 10 0 0,0 0 2 0 0,0 0 8 0 0,0 0 26 0 0,0 0-12 0 0,0 0-6 0 0,0 0 4 0 0,0 0 16 0 0,0 0 4 0 0,0 0 0 0 0,0 0-4 0 0,0 0-16 0 0,0 0-4 0 0,0 0 0 0 0,0 0-4 0 0,0 0-18 0 0,0 0-8 0 0,0 0-2 0 0,0 0 6 0 0,0 0 29 0 0,0 0 12 0 0,0 0 1 0 0,0 0-4 0 0,0 0-18 0 0,0 0-10 0 0,0 0-5 0 0,0 0 1 0 0,0 0-4 0 0,0 0 13 0 0,0 2-15 0 0,-3 3-1 0 0,-1 1 103 0 0,0 1 0 0 0,1 1 0 0 0,0-1-1 0 0,1 0 1 0 0,0 1 0 0 0,0 0 0 0 0,0-1 0 0 0,0 10 0 0 0,0 13 64 0 0,-1 1 0 0 0,-1-2 0 0 0,-2 1 0 0 0,-1-1 0 0 0,-16 42 0 0 0,12-42-118 0 0,-4 17 90 0 0,12-39-150 0 0,1 1 1 0 0,-1-1-1 0 0,-5 8 0 0 0,5-7 11 0 0,-1 0 1 0 0,-4 14 0 0 0,2-2 30 0 0,-1-1 0 0 0,-12 25 0 0 0,9-24 7 0 0,-11 36 0 0 0,-29 88-94 0 0,50-143-12 0 0,-16 37 16 0 0,9-23-1 0 0,1-1-1 0 0,-8 31 1 0 0,8-24 3 0 0,0-1 1 0 0,-2-1 0 0 0,-10 22 0 0 0,-12 29 39 0 0,18-40-24 0 0,-31 53-1 0 0,6-10 15 0 0,9-17-17 0 0,-17 42 106 0 0,22-47-84 0 0,15-31-38 0 0,4-13 0 0 0,2 0 0 0 0,-5 15 0 0 0,1 0-16 0 0,-1-1 0 0 0,-11 22 0 0 0,-8 30 0 0 0,-4 21 0 0 0,18-61 0 0 0,-33 81 482 0 0,23-58-407 0 0,12-30-226 0 0,0-1 0 0 0,-23 38 1 0 0,7-14 157 0 0,-63 132-7 0 0,31-50 0 0 0,8-19 0 0 0,9-26 13 0 0,21-50 152 0 0,13-22-73 0 0,-1 0 1 0 0,-5 15 0 0 0,-41 101-107 0 0,47-112-55 0 0,3-10-13 0 0,0 0 0 0 0,-3 13 1 0 0,-12 41 198 0 0,-1 6-108 0 0,16-51-46 0 0,-12 29 0 0 0,10-31 43 0 0,0 1 0 0 0,-3 18 0 0 0,-1-3-332 0 0,-1-3 154 0 0,9-11-43 0 0,1-13 176 0 0,1-1 0 0 0,-1 1 0 0 0,1 0 0 0 0,-1 0-1 0 0,-3 6 1 0 0,3-7-14 0 0,-3 32-32 0 0,5-33 86 0 0,0 1-1 0 0,-4 10-12 0 0,0-6-41 0 0,2-5-21 0 0,1-2-35 0 0,0 0-4 0 0,0 0 1 0 0,0 0-7 0 0,0 0-28 0 0,0-9-699 0 0,-4 0 660 0 0,1 0 1 0 0,0 0 0 0 0,0 0 0 0 0,1-1 0 0 0,-2-16 0 0 0,2 7-40 0 0,-1-3-74 0 0,1-1 0 0 0,1-27 0 0 0,1 33 217 0 0,10 51 275 0 0,-5-4 119 0 0,-1-1-1 0 0,-1 1 0 0 0,-2 37 1 0 0,3-48 916 0 0,-3-19-1188 0 0,0 1 0 0 0,0 0 0 0 0,0-1 0 0 0,0 1 0 0 0,0 0 0 0 0,0-1 0 0 0,0 0 0 0 0,0 1 0 0 0,0-1 0 0 0,0 1 0 0 0,0-1 0 0 0,0 0 0 0 0,1 0 0 0 0,8-4 20 0 0,-1-2 0 0 0,0 0 0 0 0,-1 0 0 0 0,0 0 0 0 0,15-15 0 0 0,-9 6-560 0 0,-1-1 0 0 0,13-21 0 0 0,-9 13-800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3:17:08.468"/>
    </inkml:context>
    <inkml:brush xml:id="br0">
      <inkml:brushProperty name="width" value="0.05" units="cm"/>
      <inkml:brushProperty name="height" value="0.05" units="cm"/>
      <inkml:brushProperty name="color" value="#004F8B"/>
    </inkml:brush>
  </inkml:definitions>
  <inkml:trace contextRef="#ctx0" brushRef="#br0">1667 10 6048 0 0,'0'0'133'0'0,"0"0"23"0"0,0 0 11 0 0,-1-4 537 0 0,-2-1 2943 0 0,2 8-2153 0 0,5 13-1571 0 0,-3-8 533 0 0,0-5-385 0 0,-1 1 0 0 0,1 0 0 0 0,0-1 0 0 0,1 1 0 0 0,-1-1 0 0 0,1 1 0 0 0,-1-1 0 0 0,4 5 1 0 0,13 34 456 0 0,-16-36-530 0 0,1 0 0 0 0,-1 1 1 0 0,0-1-1 0 0,0 1 0 0 0,1 8 1 0 0,5 21 152 0 0,-5-26-79 0 0,0 1 1 0 0,-1 0-1 0 0,2 16 0 0 0,1 8 158 0 0,4 29-5 0 0,2 1-33 0 0,-6-38-176 0 0,-1-10 62 0 0,-1 0-1 0 0,2 32 0 0 0,0-6 414 0 0,-1 30-621 0 0,-5-66 197 0 0,1-5-43 0 0,-1 0 0 0 0,1 1-1 0 0,0-1 1 0 0,0 0-1 0 0,0 1 1 0 0,0-1-1 0 0,1 0 1 0 0,-1 1-1 0 0,2 3 1 0 0,1 29-17 0 0,1 6-203 0 0,1 7 330 0 0,-4-40-120 0 0,0 0 0 0 0,-1 1-1 0 0,0-1 1 0 0,0 1 0 0 0,-3 11 0 0 0,0 15-15 0 0,3-31 1 0 0,0 1 1 0 0,0-1 0 0 0,-1 0 0 0 0,0 0 0 0 0,1 0 0 0 0,-2 0 0 0 0,1 0 0 0 0,-2 5 0 0 0,-2 5 81 0 0,4-8-49 0 0,-1 0 0 0 0,-1 0 0 0 0,1-1 0 0 0,-1 1-1 0 0,-6 9 1 0 0,-7 17-22 0 0,8-15 212 0 0,-13 21 0 0 0,17-30-176 0 0,-8 6 104 0 0,10-13-134 0 0,1 0-1 0 0,-1 1 1 0 0,1-1 0 0 0,-1 1-1 0 0,1-1 1 0 0,0 1 0 0 0,-2 3-1 0 0,-1 3 40 0 0,-9 20 77 0 0,-24 38 0 0 0,1-10-123 0 0,21-33-10 0 0,-23 28 0 0 0,20-26 0 0 0,-3-1 22 0 0,0-1-1 0 0,-40 33 0 0 0,25-30 133 0 0,24-17 37 0 0,-19 15 0 0 0,22-16-260 0 0,0-1 0 0 0,-12 7 0 0 0,-17 13-84 0 0,-4 4 153 0 0,7-7 0 0 0,-26 23 131 0 0,22-18-196 0 0,-46 45-1 0 0,73-61 73 0 0,-18 25 0 0 0,5-4 43 0 0,-6 9-50 0 0,-68 67 64 0 0,74-84-71 0 0,16-17 41 0 0,-1 0 0 0 0,1 1 0 0 0,1 0 1 0 0,0 1-1 0 0,-9 14 0 0 0,13-18-19 0 0,0-1 0 0 0,-1 1 0 0 0,0-1 0 0 0,-6 7 0 0 0,5-6-15 0 0,0-1 0 0 0,0 2 0 0 0,-4 7-1 0 0,-37 62 1 0 0,-12 20 0 0 0,16-24 0 0 0,10-19 0 0 0,-14 17 74 0 0,40-62-73 0 0,-54 87 62 0 0,15-23-9 0 0,15-32 21 0 0,-18 38 96 0 0,29-41-110 0 0,10-24-46 0 0,2 2 1 0 0,0-1-1 0 0,1 1 1 0 0,-7 23-1 0 0,11-29-10 0 0,0 0-1 0 0,-7 13 0 0 0,-5 14 55 0 0,-3 14-59 0 0,-1-2 0 0 0,-10 31 0 0 0,20-54-10 0 0,8-15-40 0 0,2 5 36 0 0,-4-4-3 0 0,2-9-426 0 0,0-5-1682 0 0,1-8 1997 0 0,0 0 1 0 0,-1 0-1 0 0,0 0 1 0 0,-1 1-1 0 0,0-1 1 0 0,-1 0-1 0 0,-6-16 1 0 0,-1-1 127 0 0,-2-6 0 0 0,10 32 70 0 0,2 0-48 0 0,-1 0 0 0 0,1 1 0 0 0,-1-1-1 0 0,1 1 1 0 0,0-1 0 0 0,0 1 0 0 0,-1-1-1 0 0,1 0 1 0 0,0 1 0 0 0,0-1 0 0 0,0 0 0 0 0,0 1-1 0 0,-1-1 1 0 0,1 0 0 0 0,0 1 0 0 0,0-1-1 0 0,0 0 1 0 0,1 1 0 0 0,-1-1 0 0 0,0-1 0 0 0,-9-6 346 0 0,9 7-372 0 0,0 1 1 0 0,0 0 0 0 0,0 0-1 0 0,0 0 1 0 0,0 0 0 0 0,0-1-1 0 0,0 1 1 0 0,0 0 0 0 0,0 0 0 0 0,0 0-1 0 0,0 0 1 0 0,-1 0 0 0 0,1-1-1 0 0,0 1 1 0 0,0 0 0 0 0,0 0 0 0 0,0 0-1 0 0,0 0 1 0 0,0 0 0 0 0,0 0-1 0 0,-1-1 1 0 0,1 1 0 0 0,0 0-1 0 0,0 0 1 0 0,0 0 0 0 0,0 0 0 0 0,-1 0-1 0 0,1 0 1 0 0,0 0 0 0 0,0 0-1 0 0,0 0 1 0 0,0 0 0 0 0,-1 0 0 0 0,1 0-1 0 0,0 0 1 0 0,0 0 0 0 0,0 0-1 0 0,0 0 1 0 0,-1 0 0 0 0,1 0 0 0 0,0 0-1 0 0,0 0 1 0 0,0 0 0 0 0,0 0-1 0 0,0 0 1 0 0,-1 0 0 0 0,1 0-1 0 0,0 0 1 0 0,0 1 0 0 0,0-1 0 0 0,-1 0-1 0 0,0 12 105 0 0,4 18 50 0 0,-1-12-129 0 0,-1 1 1 0 0,-2 32 0 0 0,0-11 98 0 0,1 58 657 0 0,0-98-775 0 0,0 0-1 0 0,0 0 0 0 0,1 1 1 0 0,-1-1-1 0 0,0 0 0 0 0,0 0 1 0 0,1 0-1 0 0,-1 0 0 0 0,0 1 1 0 0,1-1-1 0 0,-1 0 0 0 0,0 0 1 0 0,1 0-1 0 0,-1 0 0 0 0,0 0 1 0 0,1 0-1 0 0,-1 0 0 0 0,0 0 1 0 0,1 0-1 0 0,-1 0 1 0 0,0 0-1 0 0,1 0 0 0 0,-1 0 1 0 0,0 0-1 0 0,1 0 0 0 0,-1 0 1 0 0,0 0-1 0 0,1-1 0 0 0,-1 1 0 0 0,13-3-12 0 0,-13 2 14 0 0,4 0-11 0 0,-1 0 0 0 0,1 0 0 0 0,-1-1-1 0 0,0 1 1 0 0,1-1 0 0 0,-1 0 0 0 0,0 0-1 0 0,0-1 1 0 0,4-3 0 0 0,23-28-194 0 0,-12 13 97 0 0,15-21-1140 0 0,-17 21-2236 0 0,2-2-1602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18:50.238"/>
    </inkml:context>
    <inkml:brush xml:id="br0">
      <inkml:brushProperty name="width" value="0.05" units="cm"/>
      <inkml:brushProperty name="height" value="0.05" units="cm"/>
      <inkml:brushProperty name="color" value="#E71224"/>
    </inkml:brush>
  </inkml:definitions>
  <inkml:trace contextRef="#ctx0" brushRef="#br0">0 9 5744 0 0,'0'0'124'0'0,"0"0"45"0"0,0 0 128 0 0,0 0 58 0 0,0 0 12 0 0,0 0-33 0 0,0 0-139 0 0,0 0-60 0 0,0 0-9 0 0,0 0-12 0 0,0 0-36 0 0,0 0-12 0 0,0 0-2 0 0,0 0 5 0 0,0 0 22 0 0,0 0 5 0 0,6 0 90 0 0,-4 0-164 0 0,0 0-1 0 0,0 1 0 0 0,0-1 0 0 0,0 1 0 0 0,0-1 0 0 0,0 1 0 0 0,3 2 0 0 0,-2-2-5 0 0,-1 0 1 0 0,0-1-1 0 0,0 1 0 0 0,1 0 0 0 0,-1 0 0 0 0,0-1 1 0 0,1 0-1 0 0,2 1 0 0 0,-2-1 0 0 0,1 1 0 0 0,-1-1 0 0 0,1 1 0 0 0,-1 0 0 0 0,0 0 0 0 0,7 3 1 0 0,-7-3 14 0 0,1 1 0 0 0,-1-1 0 0 0,1 0 1 0 0,0 0-1 0 0,-1 0 0 0 0,1 0 0 0 0,4-1 1 0 0,16 3 193 0 0,-19-2-165 0 0,-1 0 0 0 0,1-1 0 0 0,0 1 0 0 0,-1-1-1 0 0,1 0 1 0 0,0-1 0 0 0,5 0 0 0 0,-2-1 0 0 0,1 0 7 0 0,0 0 0 0 0,0-1 0 0 0,9-4 0 0 0,-12 3-39 0 0,-3 2-6 0 0,0 0 0 0 0,0 1 0 0 0,0-1 0 0 0,1 1 0 0 0,-1-1 0 0 0,0 1 0 0 0,1 0 0 0 0,-1 0 0 0 0,7-1 0 0 0,-5 0-22 0 0,-3 2 0 0 0,0-1 0 0 0,0 0 0 0 0,-1 1 0 0 0,1-1 0 0 0,0 1 0 0 0,0 0 0 0 0,0 0 0 0 0,0 0 0 0 0,0 0 0 0 0,0 0 0 0 0,4 0 0 0 0,24 0 0 0 0,-22 0-11 0 0,-5 1-45 0 0,-1 0 20 0 0,-1 0 0 0 0,1-1 0 0 0,0 1 0 0 0,-1-1 1 0 0,1 1-1 0 0,0-1 0 0 0,0 1 0 0 0,-1-1 0 0 0,1 0 0 0 0,0 0 0 0 0,-1 0 0 0 0,1 0 1 0 0,3 0-1 0 0,-1-1-141 0 0,-2 1-15 0 0,7 0-720 0 0,-9 0 362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18:51.278"/>
    </inkml:context>
    <inkml:brush xml:id="br0">
      <inkml:brushProperty name="width" value="0.05" units="cm"/>
      <inkml:brushProperty name="height" value="0.05" units="cm"/>
      <inkml:brushProperty name="color" value="#E71224"/>
    </inkml:brush>
  </inkml:definitions>
  <inkml:trace contextRef="#ctx0" brushRef="#br0">19 0 7776 0 0,'0'0'174'0'0,"0"0"29"0"0,0 0 12 0 0,-5 8 1 0 0,4-6-214 0 0,0 0 0 0 0,0 0 0 0 0,0 0 0 0 0,0 0 0 0 0,0 0 0 0 0,1 0 0 0 0,-1 0 0 0 0,1 1 0 0 0,-1-1 0 0 0,0 4 0 0 0,-3 14 360 0 0,4-6-192 0 0,1 0 0 0 0,4 25 0 0 0,-3-33-114 0 0,-1 1 0 0 0,1-1 0 0 0,0 0 1 0 0,1 0-1 0 0,-1 0 0 0 0,1 0 0 0 0,7 10 1 0 0,-6-10-57 0 0,0 1 0 0 0,-1-1 0 0 0,1 1 0 0 0,-2 0 0 0 0,4 11 0 0 0,3 7 0 0 0,-8-22 1 0 0,1 1 24 0 0,0 0 0 0 0,-1 1-1 0 0,0-1 1 0 0,0 0 0 0 0,0 0-1 0 0,-1 1 1 0 0,1-1 0 0 0,-1 0 0 0 0,0 1-1 0 0,0-1 1 0 0,-1 5 0 0 0,1 20 13 0 0,0-14 74 0 0,1-7-112 0 0,2-1 17 0 0,-2-5 66 0 0,-1-2-1 0 0,13-17-8 0 0,-11 9-88 0 0,1 1 0 0 0,-2-1 1 0 0,1 0-1 0 0,-1 1 1 0 0,0-1-1 0 0,-1-16 1 0 0,3-16-51 0 0,6-74-57 0 0,-6 100 121 0 0,1-1 0 0 0,7-16 0 0 0,-10 29 16 0 0,0 1 0 0 0,-1-1 1 0 0,2 1-1 0 0,-1-1 1 0 0,0 1-1 0 0,0-1 0 0 0,0 1 1 0 0,1 0-1 0 0,-1 0 1 0 0,0 0-1 0 0,1 0 0 0 0,-1 0 1 0 0,1 0-1 0 0,0 0 1 0 0,-1 0-1 0 0,1 0 0 0 0,0 1 1 0 0,-1-1-1 0 0,1 1 1 0 0,0-1-1 0 0,0 1 0 0 0,0 0 1 0 0,-1 0-1 0 0,5 0 1 0 0,6-3 95 0 0,19-19 222 0 0,-8 15 215 0 0,-22 6-534 0 0,-1 1 0 0 0,1 0 0 0 0,-1 0 0 0 0,1-1 0 0 0,-1 1 0 0 0,1 0 0 0 0,0 0 0 0 0,-1 0 1 0 0,1 0-1 0 0,-1 0 0 0 0,1 0 0 0 0,-1 0 0 0 0,1 0 0 0 0,0 0 0 0 0,-1 0 0 0 0,1 0 0 0 0,-1 0 0 0 0,1 1 0 0 0,-1-1 0 0 0,1 0 0 0 0,-1 0 0 0 0,1 0 0 0 0,-1 1 0 0 0,1-1 0 0 0,-1 0 1 0 0,1 1-1 0 0,-1-1 0 0 0,1 0 0 0 0,-1 1 0 0 0,0-1 0 0 0,1 1 0 0 0,-1-1 0 0 0,0 1 0 0 0,1-1 0 0 0,-1 1 0 0 0,0-1 0 0 0,1 1 0 0 0,-1-1 0 0 0,0 1 0 0 0,0-1 0 0 0,0 1 0 0 0,0-1 1 0 0,1 2-1 0 0,3 8 143 0 0,-1-4-86 0 0,2 27 96 0 0,-3-21-147 0 0,-1-9-18 0 0,-1-1 0 0 0,1 0 0 0 0,-1 1 0 0 0,1-1 0 0 0,0 0 0 0 0,0 1 0 0 0,0-1 0 0 0,0 0 0 0 0,0 0 0 0 0,2 2 0 0 0,0 2 17 0 0,-1 0 0 0 0,1 0 0 0 0,-1 0 0 0 0,0 0 0 0 0,2 7 0 0 0,-3-8-10 0 0,13 41 158 0 0,-9-36-132 0 0,-4-7-26 0 0,1 0 0 0 0,-1 0 0 0 0,1 0 0 0 0,-1 1 1 0 0,0-1-1 0 0,0 5 0 0 0,3 2 0 0 0,1 8 51 0 0,-2-2 27 0 0,-2-6 2 0 0,-1-3-2 0 0,-1-2-5 0 0,1-4-80 0 0,0-1 0 0 0,0 1-1 0 0,-1 0 1 0 0,1-1 0 0 0,0 1 0 0 0,0 0-1 0 0,0-1 1 0 0,0 1 0 0 0,0 0-1 0 0,1-1 1 0 0,-1 1 0 0 0,0 0 0 0 0,0-1-1 0 0,0 1 1 0 0,1-1 0 0 0,-1 1-1 0 0,0 0 1 0 0,1 0 0 0 0,3 7 8 0 0,-4-8-23 0 0,0 1 0 0 0,1 0 1 0 0,-1 0-1 0 0,0-1 0 0 0,1 1 1 0 0,-1 0-1 0 0,1-1 1 0 0,0 1-1 0 0,-1 0 0 0 0,1-1 1 0 0,-1 1-1 0 0,1-1 0 0 0,0 1 1 0 0,-1-1-1 0 0,1 1 1 0 0,0-1-1 0 0,0 0 0 0 0,-1 1 1 0 0,1-1-1 0 0,0 0 0 0 0,0 1 1 0 0,0-1-1 0 0,-1 0 1 0 0,1 0-1 0 0,0 0 0 0 0,0 0 1 0 0,0 0-1 0 0,0 0 0 0 0,-1 0 1 0 0,1 0-1 0 0,0 0 1 0 0,0 0-1 0 0,0 0 0 0 0,0-1 1 0 0,-1 1-1 0 0,1 0 1 0 0,0-1-1 0 0,0 1 0 0 0,-1 0 1 0 0,1-1-1 0 0,0 1 0 0 0,-1-1 1 0 0,1 1-1 0 0,0-1 1 0 0,3-1-106 0 0,0 0-107 0 0,-1 0 1 0 0,1 1-1 0 0,-1-1 1 0 0,1 0-1 0 0,-1-1 1 0 0,0 1-1 0 0,4-4 1 0 0,-1 1-248 0 0,3-3-294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19:31.564"/>
    </inkml:context>
    <inkml:brush xml:id="br0">
      <inkml:brushProperty name="width" value="0.05" units="cm"/>
      <inkml:brushProperty name="height" value="0.05" units="cm"/>
      <inkml:brushProperty name="color" value="#E71224"/>
    </inkml:brush>
  </inkml:definitions>
  <inkml:trace contextRef="#ctx0" brushRef="#br0">0 71 5168 0 0,'0'0'248'0'0,"0"0"134"0"0,0 0 60 0 0,0 0 7 0 0,0 0-20 0 0,0 0-105 0 0,0 0-48 0 0,0 0-10 0 0,0 0-10 0 0,0 0-35 0 0,0 0-18 0 0,0 0-3 0 0,0 0-10 0 0,15 0 340 0 0,20 9-2 0 0,-31-8-461 0 0,0 1 0 0 0,0-1-1 0 0,1 0 1 0 0,6 5 0 0 0,-9-5-33 0 0,1 1-1 0 0,0-1 0 0 0,0 0 0 0 0,-1 0 0 0 0,1 0 1 0 0,0 0-1 0 0,0 0 0 0 0,0-1 0 0 0,6 1 0 0 0,-8-1-19 0 0,1 0-1 0 0,-1 0 0 0 0,1 1 1 0 0,-1-1-1 0 0,1 0 0 0 0,-1 1 1 0 0,1-1-1 0 0,-1 0 0 0 0,0 1 1 0 0,1 0-1 0 0,-1-1 0 0 0,2 2 1 0 0,34 14 306 0 0,-34-15-303 0 0,0 0 1 0 0,0 0 0 0 0,0 0 0 0 0,0-1 0 0 0,0 1-1 0 0,0-1 1 0 0,0 0 0 0 0,0 0 0 0 0,0 0 0 0 0,0 0 0 0 0,4-1-1 0 0,-2 1 72 0 0,-1-1-1 0 0,1 1 1 0 0,-1 0-1 0 0,7 1 1 0 0,4 1-27 0 0,1 0 1 0 0,24-2-1 0 0,-25 0 40 0 0,-10-1-31 0 0,-1 0-56 0 0,0 0 1 0 0,0 0 0 0 0,0 0 0 0 0,0 0 0 0 0,1 1 0 0 0,-1 0 0 0 0,0-1 0 0 0,0 2-1 0 0,5-1 1 0 0,10 1 44 0 0,20-2 16 0 0,-29 1-20 0 0,1 0 1 0 0,0-1-1 0 0,0 0 0 0 0,14-3 1 0 0,51-12 15 0 0,-53 11-52 0 0,1 1 1 0 0,27-1-1 0 0,-38 4-17 0 0,7-1-11 0 0,1 2 0 0 0,0 0 0 0 0,0 1 0 0 0,34 7 0 0 0,-21-3-84 0 0,-23-4 159 0 0,0 0 1 0 0,14 5-1 0 0,-5-1-7 0 0,10 5-33 0 0,0-2-1 0 0,51 7 0 0 0,-60-12-175 0 0,36 11 1 0 0,-51-13 209 0 0,0-1 1 0 0,0 1 0 0 0,0-1 0 0 0,1 0 0 0 0,-1 0 0 0 0,0-1-1 0 0,11-2 1 0 0,5 0 132 0 0,12-3-70 0 0,57-17 0 0 0,-37 9-116 0 0,23 1-270 0 0,-8 2 228 0 0,-40 6 34 0 0,37-1 0 0 0,-23 2 0 0 0,215-12 0 0 0,-92 12 278 0 0,-112 4-228 0 0,69 9-354 0 0,-68-4 216 0 0,-45-4 94 0 0,140 8 81 0 0,-131-10 60 0 0,-12 1-133 0 0,-1 0 0 0 0,0 0-1 0 0,0 0 1 0 0,1 0-1 0 0,-1 1 1 0 0,9 2 0 0 0,52 9-324 0 0,-36-6 476 0 0,-25-6-126 0 0,-1 1 0 0 0,1 0 0 0 0,-1 0 0 0 0,7 2 0 0 0,-3 0-50 0 0,1-1 0 0 0,-1-1 1 0 0,0 1-1 0 0,1-1 0 0 0,0-1 1 0 0,-1 0-1 0 0,10-1 0 0 0,5 1-36 0 0,88 9-158 0 0,-34-14 204 0 0,-24-2 0 0 0,4 2 312 0 0,-50 4-308 0 0,-1 1 0 0 0,1-2 0 0 0,14-3 0 0 0,4-6-4 0 0,-19 8 0 0 0,5-7 0 0 0,-4 7 0 0 0,-2 1 0 0 0,1 0 0 0 0,-2 2 0 0 0,1 3 0 0 0,1 1 0 0 0,9 2 0 0 0,12 3 0 0 0,-10-3 0 0 0,-15-4 0 0 0,22 0 0 0 0,-21-3 0 0 0,13 4 0 0 0,-12-2 10 0 0,18 8 177 0 0,-24-11-131 0 0,-1-7-45 0 0,4 3-11 0 0,-1 0-11 0 0,-1 5-3 0 0,1-2-26 0 0,10-2-15 0 0,-10 5 97 0 0,1-6 81 0 0,5-5-40 0 0,-7 4-83 0 0,0 2 0 0 0,0-2 0 0 0,0-2 0 0 0,0 3 12 0 0,0 3 36 0 0,1-1-36 0 0,3 7-12 0 0,0 5 39 0 0,0-1 1 0 0,0 1-1 0 0,0 0 1 0 0,-1 0-1 0 0,-1 0 1 0 0,1 0-1 0 0,1 12 1 0 0,-2 7 178 0 0,-1 38-1 0 0,-1-45-223 0 0,0-18-63 0 0,0-2 1 0 0,0-1 63 0 0,-1 0 0 0 0,1 1 0 0 0,-1-1 1 0 0,1 1-1 0 0,-1-1 0 0 0,1 0 1 0 0,-1 1-1 0 0,1-1 0 0 0,-1 0 0 0 0,1 0 1 0 0,0 1-1 0 0,-1-1 0 0 0,1 0 1 0 0,0 0-1 0 0,0 0 0 0 0,0-1 0 0 0,-3-5-32 0 0,2 2 17 0 0,-1 0 0 0 0,1 0 0 0 0,0-1-1 0 0,1 1 1 0 0,-1-1 0 0 0,1 1 0 0 0,0 0 0 0 0,0-1-1 0 0,2-5 1 0 0,-2 4-40 0 0,1-1 0 0 0,-1 1 1 0 0,-2-14-1 0 0,1 17 39 0 0,1 1 1 0 0,-1-1-1 0 0,1 0 1 0 0,-1 1-1 0 0,1-1 1 0 0,0 1 0 0 0,1-1-1 0 0,-1 0 1 0 0,1 1-1 0 0,0-5 1 0 0,0 4 2 0 0,0 0 0 0 0,-1 0 0 0 0,0 0 0 0 0,0 0 0 0 0,0-6 0 0 0,-1-6 62 0 0,1 15-119 0 0,0 1 28 0 0,0 0 95 0 0,0 0-13 0 0,0 0-118 0 0,0 20 7 0 0,0-10 113 0 0,0 1 32 0 0,0 0 1 0 0,-1 0 0 0 0,-2 13 0 0 0,2-19-34 0 0,0 1 0 0 0,1 0-1 0 0,-1 0 1 0 0,1 0-1 0 0,1 9 1 0 0,0 22 98 0 0,-1-20-102 0 0,0-15-138 0 0,0-2-21 0 0,0 0 6 0 0,0 0-19 0 0,0 0-84 0 0,2 0-38 0 0,5 0-8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19:33.291"/>
    </inkml:context>
    <inkml:brush xml:id="br0">
      <inkml:brushProperty name="width" value="0.05" units="cm"/>
      <inkml:brushProperty name="height" value="0.05" units="cm"/>
      <inkml:brushProperty name="color" value="#E71224"/>
    </inkml:brush>
  </inkml:definitions>
  <inkml:trace contextRef="#ctx0" brushRef="#br0">35 1 3888 0 0,'0'0'83'0'0,"0"0"11"0"0,0 0 9 0 0,0 0 1 0 0,0 0 0 0 0,0 0-7 0 0,0 0-22 0 0,0 0 30 0 0,1 7 371 0 0,7 26 383 0 0,-6-20-445 0 0,9 24 0 0 0,-9-31-319 0 0,-1 0 1 0 0,0 0-1 0 0,0 0 0 0 0,0 1 1 0 0,-1-1-1 0 0,0 0 1 0 0,0 0-1 0 0,-1 0 0 0 0,-1 7 1 0 0,-1 18 302 0 0,3-29-281 0 0,0-2-10 0 0,0 0-3 0 0,0 0 0 0 0,0 0-7 0 0,0 0-22 0 0,0-1-69 0 0,-1 0 0 0 0,0 1 1 0 0,0-1-1 0 0,0 0 0 0 0,0 1 1 0 0,1-1-1 0 0,-1 0 0 0 0,0 0 1 0 0,0 0-1 0 0,1 1 0 0 0,-1-1 1 0 0,0-2-1 0 0,-3-2-20 0 0,1 0-21 0 0,-1 1 1 0 0,1-1-1 0 0,0 0 1 0 0,1-1 0 0 0,-1 1-1 0 0,1 0 1 0 0,0-1-1 0 0,1 1 1 0 0,-2-8-1 0 0,-5-12-62 0 0,6 14 62 0 0,0 1 0 0 0,0-1 0 0 0,0 1 0 0 0,2-1 0 0 0,-1-11 0 0 0,1 22 36 0 0,0 0-1 0 0,0 0 1 0 0,0 0 0 0 0,0-1 0 0 0,0 1-1 0 0,0 0 1 0 0,0 0 0 0 0,0 0 0 0 0,0 0-1 0 0,0-1 1 0 0,0 1 0 0 0,0 0 0 0 0,0 0-1 0 0,0 0 1 0 0,0-1 0 0 0,0 1 0 0 0,0 0-1 0 0,0 0 1 0 0,1 0 0 0 0,-1 0 0 0 0,0-1-1 0 0,0 1 1 0 0,0 0 0 0 0,0 0 0 0 0,0 0-1 0 0,0 0 1 0 0,0 0 0 0 0,0 0 0 0 0,1-1-1 0 0,-1 1 1 0 0,0 0 0 0 0,0 0 0 0 0,0 0-1 0 0,0 0 1 0 0,1 0 0 0 0,-1 0 0 0 0,0 0-1 0 0,0 0 1 0 0,0 0 0 0 0,0 0 0 0 0,1 0-1 0 0,-1 0 1 0 0,0 0 0 0 0,0 0 0 0 0,0 0-1 0 0,0 0 1 0 0,1 0 0 0 0,-1 0 0 0 0,0 0-1 0 0,0 0 1 0 0,0 0 0 0 0,1 0 0 0 0,-1 0-1 0 0,0 0 1 0 0,0 0 0 0 0,0 0 0 0 0,1 0-1 0 0,6 6 163 0 0,-3 1-43 0 0,0 1-1 0 0,0 0 0 0 0,-1 0 0 0 0,0 0 0 0 0,4 14 0 0 0,-7-20-108 0 0,6 24 65 0 0,-1 0 1 0 0,3 41 0 0 0,-5-31-51 0 0,-2-22-71 0 0,-1 0 0 0 0,0 0 1 0 0,-4 19-1 0 0,-1 18-128 0 0,5-51-51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1:53:34.173"/>
    </inkml:context>
    <inkml:brush xml:id="br0">
      <inkml:brushProperty name="width" value="0.05" units="cm"/>
      <inkml:brushProperty name="height" value="0.05" units="cm"/>
      <inkml:brushProperty name="color" value="#E71224"/>
    </inkml:brush>
  </inkml:definitions>
  <inkml:trace contextRef="#ctx0" brushRef="#br0">139 0 6848 0 0,'0'0'157'0'0,"0"0"23"0"0,0 0 11 0 0,-2 1-31 0 0,-4 4-102 0 0,2-3 132 0 0,1-2-138 0 0,-8 3 469 0 0,2 4-281 0 0,8-6-72 0 0,1 0-1 0 0,-1-1 1 0 0,0 1-1 0 0,0 0 1 0 0,0 0 0 0 0,0-1-1 0 0,0 1 1 0 0,1-1-1 0 0,-1 1 1 0 0,0-1-1 0 0,0 1 1 0 0,0-1-1 0 0,0 0 1 0 0,-1 1-1 0 0,1-1 1 0 0,0 0-1 0 0,-1 0 1 0 0,-12 25 1588 0 0,11-21-1398 0 0,-2 11-64 0 0,2-8-249 0 0,-8 14 1 0 0,11-20-44 0 0,-1 0-1 0 0,0 0 1 0 0,1-1 0 0 0,-1 1 0 0 0,1 0 0 0 0,-1 0 0 0 0,1 0 0 0 0,0 0 0 0 0,-1 0 0 0 0,1 0 0 0 0,0 0 0 0 0,0 0 0 0 0,-1 0 0 0 0,1 0 0 0 0,0 0 0 0 0,0 2-1 0 0,-2 2 59 0 0,-1 0-60 0 0,1 0 0 0 0,-1 1 0 0 0,1-1 0 0 0,1 0 0 0 0,-2 7 0 0 0,-2 2-12 0 0,1-3 12 0 0,-6 27 53 0 0,2-19-106 0 0,8-13 63 0 0,0-4 33 0 0,1-1-46 0 0,-1 0 1 0 0,1 0-1 0 0,-1 0 0 0 0,1 0 0 0 0,-1 0 1 0 0,1-1-1 0 0,0 1 0 0 0,-1 0 1 0 0,1 0-1 0 0,0-1 0 0 0,-1 1 1 0 0,1-1-1 0 0,0 1 0 0 0,0-1 0 0 0,0 1 1 0 0,1 0-1 0 0,3 2-4 0 0,-4-2 3 0 0,0 0 1 0 0,-1 0 0 0 0,1-1 0 0 0,0 1 0 0 0,-1 0 0 0 0,1 0 0 0 0,0-1 0 0 0,0 1-1 0 0,0-1 1 0 0,0 1 0 0 0,-1-1 0 0 0,1 1 0 0 0,0-1 0 0 0,0 1 0 0 0,0-1-1 0 0,0 0 1 0 0,0 0 0 0 0,0 1 0 0 0,2-1 0 0 0,0 0 2 0 0,0 0 9 0 0,-1 1 0 0 0,1-1 1 0 0,-1 0-1 0 0,1 0 0 0 0,-1 0 1 0 0,1 0-1 0 0,-1-1 1 0 0,5 0-1 0 0,11-2 45 0 0,17-4-107 0 0,-29 5 83 0 0,0 1 0 0 0,0-1-1 0 0,-1 0 1 0 0,1-1 0 0 0,-1 0-1 0 0,0 1 1 0 0,1-2 0 0 0,-1 1-1 0 0,-1-1 1 0 0,1 1 0 0 0,7-9-1 0 0,-3 2 31 0 0,-5 6-21 0 0,0 0-1 0 0,-1 0 1 0 0,0-1 0 0 0,0 1 0 0 0,0-1 0 0 0,0 1 0 0 0,2-8 0 0 0,-2 5-25 0 0,3-9 130 0 0,-3 1 6 0 0,-2 9-102 0 0,-2 1-1 0 0,1-1 1 0 0,-3-10 0 0 0,4 12 53 0 0,-1 4-85 0 0,0-1-1 0 0,0 0 1 0 0,0 1-1 0 0,0-1 0 0 0,0 1 1 0 0,0-1-1 0 0,0 0 1 0 0,0 1-1 0 0,0-1 0 0 0,0 0 1 0 0,0 1-1 0 0,0-1 1 0 0,-1 1-1 0 0,1-1 0 0 0,0 0 1 0 0,0 1-1 0 0,-1-1 1 0 0,1 1-1 0 0,0-1 0 0 0,-1 1 1 0 0,1-1-1 0 0,0 1 1 0 0,-1-1-1 0 0,1 1 0 0 0,-1 0 1 0 0,1-1-1 0 0,-2 0 1 0 0,1 0 6 0 0,-1-1 1 0 0,0 0 0 0 0,0 1 0 0 0,1 0-1 0 0,-1-1 1 0 0,-1 1 0 0 0,1 0 0 0 0,0 0-1 0 0,0 0 1 0 0,0 0 0 0 0,0 1 0 0 0,-4-2-1 0 0,-6-2 105 0 0,8 2-102 0 0,2 1 0 0 0,0 0 1 0 0,-1-1-1 0 0,1 2 0 0 0,0-1 0 0 0,0 0 0 0 0,0 0 0 0 0,-1 1 1 0 0,1-1-1 0 0,0 1 0 0 0,-4-1 0 0 0,-14-3 43 0 0,11 4-57 0 0,0 0-10 0 0,0-1 0 0 0,8 1-42 0 0,-1 0-1 0 0,1 0 0 0 0,-1 0 1 0 0,1 0-1 0 0,-1 0 0 0 0,1 0 0 0 0,-1 0 1 0 0,0 0-1 0 0,1 1 0 0 0,-1-1 0 0 0,1 0 1 0 0,-3 2-1 0 0,-3 0-57 0 0,6-2-19 0 0,-6 4-415 0 0,5-3-2715 0 0,2-1-1177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19:36.332"/>
    </inkml:context>
    <inkml:brush xml:id="br0">
      <inkml:brushProperty name="width" value="0.05" units="cm"/>
      <inkml:brushProperty name="height" value="0.05" units="cm"/>
      <inkml:brushProperty name="color" value="#E71224"/>
    </inkml:brush>
  </inkml:definitions>
  <inkml:trace contextRef="#ctx0" brushRef="#br0">10 182 4704 0 0,'0'0'101'0'0,"0"0"38"0"0,0 0 72 0 0,0 0 27 0 0,0 0 9 0 0,0 0-6 0 0,0 0-28 0 0,0 0-11 0 0,0 0-2 0 0,0 0-2 0 0,0 0-4 0 0,-5-15 435 0 0,5 15-610 0 0,-4-7-44 0 0,4 7 29 0 0,0 0 0 0 0,0 0 0 0 0,0 0 0 0 0,0 0 0 0 0,0-1 0 0 0,0 1 0 0 0,0 0 0 0 0,0 0 0 0 0,0 0-1 0 0,0 0 1 0 0,0-1 0 0 0,0 1 0 0 0,0 0 0 0 0,0 0 0 0 0,0 0 0 0 0,0 0 0 0 0,0 0 0 0 0,0-1 0 0 0,0 1 0 0 0,0 0 0 0 0,0 0 0 0 0,0 0 0 0 0,0 0 0 0 0,0 0-1 0 0,0-1 1 0 0,0 1 0 0 0,1 0 0 0 0,-1 0 0 0 0,0 0 0 0 0,0 0 0 0 0,0 0 0 0 0,0 0 0 0 0,0 0 0 0 0,0 0 0 0 0,0-1 0 0 0,1 1 0 0 0,-1 0 0 0 0,0 0 0 0 0,0 0-1 0 0,0 0 1 0 0,0 0 0 0 0,0 0 0 0 0,1 0 0 0 0,-1 0 0 0 0,0 0 0 0 0,0 0 0 0 0,0 0 0 0 0,0 0 0 0 0,1 0 0 0 0,-1 0 0 0 0,1 0-79 0 0,-1 0 6 0 0,0 0 5 0 0,0 0 21 0 0,0 0 96 0 0,0 0 66 0 0,0 0 17 0 0,0 0 7 0 0,0 0 5 0 0,0 0 17 0 0,0 0 10 0 0,12 18 759 0 0,-10-15-866 0 0,1 2-72 0 0,-2-4-76 0 0,-1-1 3 0 0,0 0-14 0 0,0 0 14 0 0,0 0-14 0 0,0 0 15 0 0,0 0-16 0 0,0 0 77 0 0,1 0 0 0 0,0 0 0 0 0,0 0 0 0 0,-1-1 0 0 0,1 1-1 0 0,0 0 1 0 0,-1 0 0 0 0,1-1 0 0 0,0 1 0 0 0,-1 0 0 0 0,1-1-1 0 0,0 1 1 0 0,-1-1 0 0 0,1 1 0 0 0,-1 0 0 0 0,1-1 0 0 0,-1 0-1 0 0,1 1 1 0 0,-1-1 0 0 0,1 1 0 0 0,-1-1 0 0 0,1 0 0 0 0,-1 1-1 0 0,0-1 1 0 0,1 0 0 0 0,-1 1 0 0 0,0-1 0 0 0,0 0 0 0 0,0 1-1 0 0,1-1 1 0 0,-1-1 0 0 0,2-29-282 0 0,-2 14 105 0 0,2 3-6 0 0,-2-1 0 0 0,-1-22 0 0 0,0 0-214 0 0,1 35 400 0 0,-1 2 7 0 0,1-1-1 0 0,0 1 0 0 0,0-1 1 0 0,0 0-1 0 0,0 1 0 0 0,0-1 1 0 0,0 1-1 0 0,1-1 0 0 0,-1 0 1 0 0,0 1-1 0 0,0-1 1 0 0,0 1-1 0 0,0-1 0 0 0,1 1 1 0 0,-1-1-1 0 0,0 1 0 0 0,1-1 1 0 0,-1 1-1 0 0,0-1 0 0 0,1 0 1 0 0,0 0-38 0 0,-1 1 91 0 0,0 0 43 0 0,0 0 6 0 0,0 0 6 0 0,0 0 5 0 0,5 4 152 0 0,-3 1-226 0 0,0 0 0 0 0,0-1 0 0 0,0 1 1 0 0,-1 0-1 0 0,1 0 0 0 0,-1 0 0 0 0,0 0 1 0 0,-1 0-1 0 0,1 0 0 0 0,-1 8 0 0 0,3 16 62 0 0,-1-18-80 0 0,-1 0 1 0 0,0 0-1 0 0,-1 15 1 0 0,0-3-1 0 0,0-21 39 0 0,0-2 20 0 0,0 0 15 0 0,0 0-2 0 0,0 0-6 0 0,0 0-30 0 0,0 0-108 0 0,0 0-12 0 0,2-1 13 0 0,-1-1 1 0 0,1 1 0 0 0,0-1 0 0 0,-1 1-1 0 0,1-1 1 0 0,-1 0 0 0 0,1 0 0 0 0,-1 0-1 0 0,2-2 1 0 0,-2 3-11 0 0,-1 1 21 0 0,0-1 0 0 0,1 1 0 0 0,-1 0 0 0 0,1-1 1 0 0,-1 1-1 0 0,0 0 0 0 0,1-1 0 0 0,-1 1 0 0 0,1 0 0 0 0,-1 0 1 0 0,1-1-1 0 0,-1 1 0 0 0,1 0 0 0 0,-1 0 0 0 0,1 0 0 0 0,-1 0 1 0 0,1 0-1 0 0,0 0 0 0 0,2-1-94 0 0,3-3-291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19:37.765"/>
    </inkml:context>
    <inkml:brush xml:id="br0">
      <inkml:brushProperty name="width" value="0.05" units="cm"/>
      <inkml:brushProperty name="height" value="0.05" units="cm"/>
      <inkml:brushProperty name="color" value="#E71224"/>
    </inkml:brush>
  </inkml:definitions>
  <inkml:trace contextRef="#ctx0" brushRef="#br0">0 17 7440 0 0,'0'0'158'0'0,"0"9"101"0"0,1-1-194 0 0,2 3-66 0 0,-2-4-76 0 0,-1-6-25 0 0,0-1 25 0 0,0 0 12 0 0,0 0 22 0 0,1 0 87 0 0,5 0 28 0 0,-4 0-7 0 0,52-8 429 0 0,-28-1-78 0 0,-16 8-359 0 0,-8 1-50 0 0,1-1 0 0 0,-1 1 0 0 0,0 0 0 0 0,1 0 0 0 0,-1 0 0 0 0,0 0 0 0 0,0 0 1 0 0,1 1-1 0 0,3 0 0 0 0,-5-1-7 0 0,1 1 0 0 0,0-1 0 0 0,0 0 0 0 0,0 0 0 0 0,0 0 0 0 0,0 0 0 0 0,0 0 0 0 0,-1-1 0 0 0,1 1 0 0 0,0-1 0 0 0,0 1 0 0 0,0-1 0 0 0,-1 1 0 0 0,1-1 0 0 0,1-1 0 0 0,11-4 0 0 0,-11 6 0 0 0,1-1 0 0 0,-1 1 0 0 0,0-1 0 0 0,1 1 0 0 0,-1 0 0 0 0,1 0 0 0 0,-1 1 0 0 0,0-1 0 0 0,7 2 0 0 0,-7-1 0 0 0,1 0 0 0 0,-1 0 0 0 0,1-1 0 0 0,0 0 0 0 0,-1 0 0 0 0,1 0 0 0 0,7-1 0 0 0,-6 0 38 0 0,0 1 1 0 0,1 0-1 0 0,-1-1 1 0 0,1 2-1 0 0,-1-1 1 0 0,0 1-1 0 0,7 1 1 0 0,23 1 125 0 0,51 0 116 0 0,-76-2-214 0 0,1 0-1 0 0,14 4 1 0 0,3 0-7 0 0,-7-2-59 0 0,-11-1 0 0 0,0 0 0 0 0,1-1 0 0 0,-1-1 0 0 0,18-1 0 0 0,-22 1 27 0 0,1-1 0 0 0,0 1 0 0 0,0 0 0 0 0,0 1 1 0 0,-1 0-1 0 0,1 0 0 0 0,0 0 0 0 0,-1 1 0 0 0,9 3 1 0 0,0-2-28 0 0,-14-3 0 0 0,1 0 0 0 0,-1 0 0 0 0,1 1 0 0 0,-1-1 0 0 0,0 0 0 0 0,1 1 0 0 0,-1-1 0 0 0,1 1 0 0 0,1 0 0 0 0,1 1 0 0 0,0 0 0 0 0,0-1 0 0 0,0 0 0 0 0,0 1 0 0 0,0-2 0 0 0,0 1 0 0 0,1 0 0 0 0,5-1 0 0 0,15 3 0 0 0,-8 0 24 0 0,-14-3-19 0 0,0 0 0 0 0,1 1 0 0 0,-1-1 0 0 0,0 1 0 0 0,0 0 0 0 0,0 0 0 0 0,0 0 0 0 0,4 2 0 0 0,-3-1-18 0 0,-1 0-1 0 0,1-1 1 0 0,0 0-1 0 0,0 1 1 0 0,-1-2 0 0 0,1 1-1 0 0,0 0 1 0 0,5-1 0 0 0,20 6 26 0 0,15 13 77 0 0,-37-15-78 0 0,-1-1 1 0 0,1 0 0 0 0,0 0-1 0 0,0 0 1 0 0,0-1 0 0 0,1 0-1 0 0,-1-1 1 0 0,0 0 0 0 0,9 1-1 0 0,53-5-12 0 0,4-1 206 0 0,66 1-206 0 0,-108-6 0 0 0,-24 8 0 0 0,0 0 0 0 0,1 0 0 0 0,13-4 0 0 0,-14 3 0 0 0,0 0 0 0 0,0 1 0 0 0,15-1 0 0 0,-14 1 0 0 0,-1 1 0 0 0,1-1 0 0 0,0 0 0 0 0,10-4 0 0 0,-14 4 0 0 0,42-6 0 0 0,-16 3 0 0 0,37 0 10 0 0,-46 6 55 0 0,-18-2-57 0 0,-1 1-1 0 0,1-1 1 0 0,0 0-1 0 0,0 1 1 0 0,-1-1-1 0 0,4-1 1 0 0,17-2-8 0 0,-18 2 0 0 0,1 1 0 0 0,-1-1 0 0 0,0 0 0 0 0,0 0 0 0 0,0-1 0 0 0,0 0 0 0 0,0 1 0 0 0,8-6 0 0 0,-10 5 0 0 0,0 1 0 0 0,-1 0 0 0 0,1 0 0 0 0,0 0 0 0 0,5-2 0 0 0,5-1 0 0 0,11-9 0 0 0,-21 11 0 0 0,1-1 0 0 0,-1 1 0 0 0,1 0 0 0 0,0 0 0 0 0,0 0 0 0 0,0 1 0 0 0,0 0 0 0 0,0-1 0 0 0,6 0 0 0 0,0 2 2 0 0,0-1-1 0 0,0-1 1 0 0,0 0 0 0 0,10-3 0 0 0,-19 4-1 0 0,26-1 147 0 0,-4 1-50 0 0,-6 0-98 0 0,-17 0 0 0 0,1 1 0 0 0,-1 0 0 0 0,1 0 0 0 0,-1-1 0 0 0,0 1 0 0 0,1 0 0 0 0,-1 0 0 0 0,1 0 0 0 0,-1 0 0 0 0,1 0 0 0 0,-1-1 0 0 0,1 1 0 0 0,-1 0 0 0 0,1 0 0 0 0,-1 0 0 0 0,1 0 0 0 0,-1 0 0 0 0,1 1 0 0 0,-1-1 0 0 0,1 0 0 0 0,-1 0 0 0 0,1 0 0 0 0,0 0 0 0 0,1 2 0 0 0,9-2 0 0 0,-8-2 0 0 0,-3 1 0 0 0,32-5 0 0 0,-18 4 0 0 0,-7 1 0 0 0,-1 0 0 0 0,1-1 0 0 0,10-3 0 0 0,-14 4 0 0 0,4 1 0 0 0,6 4 0 0 0,19 1 0 0 0,22 2 0 0 0,-47-6 9 0 0,-1 0 0 0 0,1-1 0 0 0,0 0 0 0 0,0 0 0 0 0,0 0 0 0 0,0-1 0 0 0,11-3 0 0 0,-18 4-11 0 0,1-1 0 0 0,0 1 0 0 0,-1 0 0 0 0,1 0 0 0 0,0-1 0 0 0,0 1 0 0 0,-1 0 0 0 0,1 0 0 0 0,0 0 0 0 0,0 0 0 0 0,-1 0 0 0 0,1 0 0 0 0,0 0 0 0 0,0 0 0 0 0,-1 0 0 0 0,1 0 0 0 0,0 0 0 0 0,-1 0 0 0 0,1 1-1 0 0,0-1 1 0 0,0 0 0 0 0,-1 0 0 0 0,1 1 0 0 0,0-1 0 0 0,0 1 0 0 0,2 1-9 0 0,14 1 11 0 0,1 0 0 0 0,24-1 0 0 0,-40-2 0 0 0,-1 0 0 0 0,0-1 0 0 0,0 1 0 0 0,-1 0 0 0 0,1 0 0 0 0,0 0 0 0 0,0 0 0 0 0,-1 0 0 0 0,1 0 0 0 0,0 0 0 0 0,0 0 0 0 0,-1 0 0 0 0,1 0 0 0 0,0 1 0 0 0,-1-1 0 0 0,1 0 0 0 0,0 0 0 0 0,1 1 0 0 0,0 1 0 0 0,-1-2 0 0 0,-1 1 0 0 0,1-1 0 0 0,0 0 0 0 0,-1 0 0 0 0,1 1 0 0 0,0-1 0 0 0,0 0 0 0 0,-1 0 0 0 0,1 0 0 0 0,0 1 0 0 0,-1-1 0 0 0,1 0 0 0 0,0 0 0 0 0,0 0 0 0 0,0 0 0 0 0,-1-1 0 0 0,1 1 0 0 0,1 0 0 0 0,-2 0 0 0 0,1 0 0 0 0,0 0 0 0 0,0 0 0 0 0,0 0 0 0 0,0 0 0 0 0,0 0 0 0 0,0 0 0 0 0,0 0 0 0 0,-1 1 0 0 0,1-1 0 0 0,0 0 0 0 0,0 0 0 0 0,0 1 0 0 0,1 0 0 0 0,-1 0 0 0 0,1 0 0 0 0,0-1 0 0 0,-1 1 0 0 0,1-1 0 0 0,0 1 0 0 0,-1-1 0 0 0,1 1 0 0 0,0-1 0 0 0,-1 0 0 0 0,1 0 0 0 0,0 0 0 0 0,0 0 0 0 0,2-1 0 0 0,-1 1 0 0 0,-5-1 0 0 0,28 11 0 0 0,-25-10-6 0 0,-1 0-1 0 0,1 0 1 0 0,-1 1 0 0 0,1-1 0 0 0,-1 0 0 0 0,1 0 0 0 0,0 0 0 0 0,-1 0 0 0 0,1 0 0 0 0,-1 0 0 0 0,1 0 0 0 0,0 0-1 0 0,-1 0 1 0 0,1 0 0 0 0,-1 0 0 0 0,1 0 0 0 0,-1 0 0 0 0,1 0 0 0 0,0-1 0 0 0,0 1 0 0 0,-1 0 0 0 0,0 0 1 0 0,1 0-1 0 0,-1 0 0 0 0,0 0 0 0 0,1 0 1 0 0,-1 0-1 0 0,1 0 0 0 0,-1 0 1 0 0,0 0-1 0 0,1 0 0 0 0,-1 0 0 0 0,0 0 1 0 0,1 0-1 0 0,-1 0 0 0 0,1 0 0 0 0,-1 0 1 0 0,0 0-1 0 0,1 0 0 0 0,-1 1 1 0 0,0-1-1 0 0,1 0 0 0 0,-1 0 0 0 0,0 0 1 0 0,0 1-1 0 0,1-1 0 0 0,-1 0 0 0 0,1 1 1 0 0,-1-1-65 0 0,0 0-20 0 0,0 0-6 0 0,0 0 0 0 0,0 0-51 0 0,0 0-213 0 0,0 0-96 0 0,0 0-21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19:45.273"/>
    </inkml:context>
    <inkml:brush xml:id="br0">
      <inkml:brushProperty name="width" value="0.05" units="cm"/>
      <inkml:brushProperty name="height" value="0.05" units="cm"/>
      <inkml:brushProperty name="color" value="#E71224"/>
    </inkml:brush>
  </inkml:definitions>
  <inkml:trace contextRef="#ctx0" brushRef="#br0">1187 92 3584 0 0,'0'0'101'0'0,"0"0"33"0"0,0 0 51 0 0,0 0 27 0 0,0 0 4 0 0,0 0-25 0 0,0 0-102 0 0,0 0-25 0 0,0 0 17 0 0,0 0 74 0 0,0 0 33 0 0,0 0 4 0 0,0 0 10 0 0,0 0 48 0 0,0 0 26 0 0,0 0 4 0 0,0 0 5 0 0,0 0 23 0 0,0 0 11 0 0,0 0 1 0 0,0 0-31 0 0,0 0-128 0 0,0 0-53 0 0,0 0-10 0 0,-5-13 494 0 0,-13-38-656 0 0,18 50 64 0 0,0 1-1 0 0,0-1 1 0 0,0 0 0 0 0,0 1 0 0 0,0-1 0 0 0,-1 1-1 0 0,1-1 1 0 0,0 1 0 0 0,0-1 0 0 0,0 1 0 0 0,-1-1-1 0 0,1 1 1 0 0,0-1 0 0 0,0 1 0 0 0,-1-1 0 0 0,1 1-1 0 0,0-1 1 0 0,-1 1 0 0 0,1 0 0 0 0,-1-1 0 0 0,1 1-1 0 0,-1 0 1 0 0,1-1 0 0 0,-1 1 1 0 0,1 0 0 0 0,0-1-1 0 0,0 1 1 0 0,-1 0 0 0 0,1 0 0 0 0,0-1 0 0 0,0 1-1 0 0,0 0 1 0 0,-1-1 0 0 0,1 1 0 0 0,0 0-1 0 0,0-1 1 0 0,0 1 0 0 0,0 0 0 0 0,0-1-1 0 0,0 1 1 0 0,0 0 0 0 0,0-1 0 0 0,0 1 0 0 0,0 0-1 0 0,0-1 1 0 0,0 1 0 0 0,0 0 0 0 0,0-1-1 0 0,0 1 1 0 0,0 0 0 0 0,0-1 0 0 0,0 1 0 0 0,1-1-1 0 0,-1 0 100 0 0,0 1 47 0 0,0 0 12 0 0,0 0-5 0 0,0 0-22 0 0,0 0-10 0 0,0 0-2 0 0,0 0-8 0 0,0 0-34 0 0,0 0-12 0 0,0 0-63 0 0,1 0 0 0 0,-1 1 0 0 0,1-1 0 0 0,0 0 0 0 0,-1 1 0 0 0,1-1 0 0 0,-1 0 0 0 0,1 1 0 0 0,-1-1 0 0 0,1 1 1 0 0,-1-1-1 0 0,1 1 0 0 0,-1-1 0 0 0,1 1 0 0 0,-1-1 0 0 0,0 1 0 0 0,1 0 0 0 0,-1-1 0 0 0,0 1 0 0 0,0-1 0 0 0,1 1 0 0 0,-1 0 0 0 0,0-1 1 0 0,0 1-1 0 0,0 0 0 0 0,3 17 45 0 0,-3-6 82 0 0,1-9-43 0 0,-1-1-1 0 0,0 1 0 0 0,0 0 1 0 0,0 0-1 0 0,0 0 1 0 0,-1-1-1 0 0,1 1 1 0 0,-1 0-1 0 0,0 0 1 0 0,-1 3-1 0 0,2-5 169 0 0,0-1-31 0 0,0 0-128 0 0,0 0-32 0 0,0 0 5 0 0,0 0-5 0 0,0 0-108 0 0,0 0-48 0 0,0-20-37 0 0,4-41-195 0 0,-4 59 209 0 0,0 2 154 0 0,0 0 53 0 0,0 0 4 0 0,0 0 0 0 0,0 0 4 0 0,0 0 17 0 0,0 4-23 0 0,0-1 1 0 0,-1 0-1 0 0,1 1 1 0 0,-1-1-1 0 0,-1 4 1 0 0,1-1-55 0 0,0 1 1 0 0,1 0 0 0 0,0 0-1 0 0,0 6 1 0 0,1-7 14 0 0,-1 0 1 0 0,0 0-1 0 0,-1-1 0 0 0,-1 12 1 0 0,1-9 41 0 0,0 9-25 0 0,1-17-70 0 0,-1 1 0 0 0,1-1 0 0 0,0 0 0 0 0,0 1 0 0 0,0-1 0 0 0,0 1 0 0 0,0-1 0 0 0,1 1 0 0 0,-1-1 0 0 0,0 0 0 0 0,0 1 0 0 0,0-1 0 0 0,0 1 0 0 0,0-1 0 0 0,1 1 0 0 0,-1-1 0 0 0,0 0 0 0 0,0 1 0 0 0,1-1 0 0 0,-1 0 0 0 0,0 1 0 0 0,1 0 0 0 0,1 2 31 0 0,-1-1 33 0 0,-1 3-66 0 0,0-4-65 0 0,0-1-16 0 0,0 0-29 0 0,0 0 4 0 0,0 0 2 0 0,0 0 100 0 0,0 0 1 0 0,0 0 0 0 0,0 0 0 0 0,0 0 0 0 0,0 0-1 0 0,0-1 1 0 0,0 1 0 0 0,1 0 0 0 0,-1 0 0 0 0,0 0-1 0 0,0-1 1 0 0,0 1 0 0 0,0 0 0 0 0,0 0-1 0 0,0 0 1 0 0,0-1 0 0 0,0 1 0 0 0,0 0 0 0 0,0 0-1 0 0,0 0 1 0 0,0-1 0 0 0,0 1 0 0 0,0 0 0 0 0,0 0-1 0 0,-1 0 1 0 0,1-1 0 0 0,0 1 0 0 0,0 0-1 0 0,0 0 1 0 0,0 0 0 0 0,0 0 0 0 0,0-1 0 0 0,-1 1-1 0 0,1-1 0 0 0,-1 0 0 0 0,1 0 0 0 0,-1 0 0 0 0,1 1 0 0 0,-1-1-1 0 0,1 0 1 0 0,0 0 0 0 0,0 0 0 0 0,-1-1 0 0 0,1 1 0 0 0,0 0-1 0 0,0 0 1 0 0,0 0 0 0 0,0 0 0 0 0,0-1 0 0 0,-1-6 14 0 0,-2 4 48 0 0,3 3 23 0 0,0 1-6 0 0,0 0-3 0 0,0 0 0 0 0,0 0 5 0 0,0 0 23 0 0,0 0 11 0 0,0 0 1 0 0,0 0-8 0 0,0 0-27 0 0,0 0 14 0 0,0 0 5 0 0,0 0 0 0 0,0 0-27 0 0,0 0-113 0 0,0 0-55 0 0,0 0-11 0 0,0 0 27 0 0,0 0 124 0 0,0 0 58 0 0,0 0 12 0 0,-2 0-18 0 0,-5-3-74 0 0,3 0-3 0 0,3 2 60 0 0,-2 3 1 0 0,0 0-80 0 0,-9-2 5 0 0,-16 3 310 0 0,20-2-236 0 0,6 0-51 0 0,0-1 1 0 0,0 1 0 0 0,0-1 0 0 0,0 1 0 0 0,0 0 0 0 0,0 0 0 0 0,0 0-1 0 0,-2 2 1 0 0,3-3-20 0 0,1 0 0 0 0,-1 1 1 0 0,1-1-1 0 0,-1 0 0 0 0,0 1 0 0 0,1-1 0 0 0,-1 0 0 0 0,1 0 0 0 0,-1 0 0 0 0,1 0 0 0 0,-1 1 1 0 0,0-1-1 0 0,1 0 0 0 0,-1 0 0 0 0,1 0 0 0 0,-1 0 0 0 0,0-1 0 0 0,-101-2 456 0 0,35 6-326 0 0,64-2-130 0 0,0-1 0 0 0,1 0 0 0 0,-1 1 0 0 0,1-1 0 0 0,-1 0 1 0 0,0-1-1 0 0,1 1 0 0 0,-1 0 0 0 0,1-1 1 0 0,-1 1-1 0 0,-2-2 0 0 0,2 2 30 0 0,1-1 0 0 0,-1 1 1 0 0,0 0-1 0 0,0 1 0 0 0,1-1 0 0 0,-6 1 0 0 0,1 0 61 0 0,6-1-100 0 0,1 0 0 0 0,-1 0 0 0 0,1 0 0 0 0,0 0 0 0 0,-1 0 0 0 0,1 0 0 0 0,-1 0 0 0 0,1 0 0 0 0,0 0 0 0 0,-1 0 0 0 0,1 0 0 0 0,-1 0 0 0 0,1 0 0 0 0,0 0 0 0 0,-1 0 0 0 0,1 1 0 0 0,0-1 0 0 0,-1 0 0 0 0,1 0 0 0 0,-1 0 0 0 0,1 0 0 0 0,0 1 0 0 0,-1-1 1 0 0,1 1-1 0 0,-6 3-125 0 0,-16 1 98 0 0,13-5 30 0 0,-26 0 272 0 0,33 1-273 0 0,-23-4 66 0 0,16 2-65 0 0,0-3 0 0 0,2 0 0 0 0,1 2 0 0 0,-8 1 0 0 0,-13 0 0 0 0,15 0 0 0 0,5 2 0 0 0,-9 2 0 0 0,13-2 5 0 0,0-1 1 0 0,0 1-1 0 0,0-1 1 0 0,0 0 0 0 0,0 0-1 0 0,-5 0 1 0 0,-14-2 115 0 0,20 3-117 0 0,0-2 1 0 0,0 1-1 0 0,0 0 1 0 0,0 0 0 0 0,-1-1-1 0 0,1 1 1 0 0,0-1 0 0 0,0 0-1 0 0,0 1 1 0 0,0-1 0 0 0,0 0-1 0 0,1 0 1 0 0,-1 0 0 0 0,-2-2-1 0 0,-10-6 7 0 0,13 8-11 0 0,0 1 0 0 0,0-1 0 0 0,0 1 0 0 0,-1-1 0 0 0,1 0 0 0 0,0 1 0 0 0,0 0 0 0 0,0-1 0 0 0,0 1 0 0 0,0 0 0 0 0,-1-1 0 0 0,1 1 0 0 0,0 0 0 0 0,-2 0 0 0 0,-4-2 0 0 0,1-1 0 0 0,-2 2 0 0 0,-1 1 0 0 0,0 1 0 0 0,0 2 0 0 0,-32 17-72 0 0,30-16 72 0 0,1-4 0 0 0,1 1 0 0 0,0 1 0 0 0,-10 0-2 0 0,2-4 14 0 0,-30 11-22 0 0,45-9 10 0 0,1 0 0 0 0,-1 1 0 0 0,1-1 0 0 0,-1 0 0 0 0,1 0 0 0 0,-1 1 0 0 0,1-1 0 0 0,-1 0 0 0 0,1 1 0 0 0,0 0 0 0 0,-1-1 0 0 0,1 1 0 0 0,-2 1 0 0 0,-8 3 0 0 0,-11-2 10 0 0,-37-2 22 0 0,38-2-74 0 0,11 2 46 0 0,-1-2 0 0 0,-17-2 0 0 0,-3-9 56 0 0,22 9-36 0 0,0 1-247 0 0,1 0 0 0 0,-1 0 1 0 0,-15-1-1 0 0,15 3-142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26:58.652"/>
    </inkml:context>
    <inkml:brush xml:id="br0">
      <inkml:brushProperty name="width" value="0.05" units="cm"/>
      <inkml:brushProperty name="height" value="0.05" units="cm"/>
      <inkml:brushProperty name="color" value="#E71224"/>
    </inkml:brush>
  </inkml:definitions>
  <inkml:trace contextRef="#ctx0" brushRef="#br0">6 37 5008 0 0,'0'0'103'0'0,"0"0"42"0"0,0 0 75 0 0,0 0 32 0 0,0 0 4 0 0,0 0-23 0 0,0 0-94 0 0,-5-4 122 0 0,5 3-254 0 0,0 0 0 0 0,0 1-1 0 0,0-1 1 0 0,0 0 0 0 0,0 1-1 0 0,0-1 1 0 0,0 0 0 0 0,0 0 0 0 0,0 1-1 0 0,0-1 1 0 0,1 0 0 0 0,-1 1-1 0 0,0-1 1 0 0,0 0 0 0 0,1 0-1 0 0,-1 1 1 0 0,1-1 0 0 0,-1 1 0 0 0,0-1-1 0 0,1 0 1 0 0,-1 1 0 0 0,1-1-1 0 0,-1 1 1 0 0,1-1 0 0 0,0 1 0 0 0,-1 0-1 0 0,1-1 1 0 0,-1 1 0 0 0,1-1-1 0 0,0 1 1 0 0,-1 0 0 0 0,2-1 0 0 0,4-2 98 0 0,-4 2-73 0 0,0 0 1 0 0,1-1 0 0 0,-1 1-1 0 0,0 0 1 0 0,0 0-1 0 0,1 1 1 0 0,-1-1-1 0 0,1 1 1 0 0,-1-1 0 0 0,1 1-1 0 0,-1-1 1 0 0,1 1-1 0 0,-1 0 1 0 0,1 0 0 0 0,-1 1-1 0 0,1-1 1 0 0,2 1-1 0 0,6 0 150 0 0,12 0 36 0 0,30 5 1 0 0,-31-2 282 0 0,32 0 1 0 0,-40-3-157 0 0,25 4 0 0 0,-25-3-122 0 0,28 2 0 0 0,-18-4-64 0 0,-7-1-15 0 0,0 1 0 0 0,-1 1 0 0 0,20 3 1 0 0,41 8 487 0 0,25 4-464 0 0,-56-5-186 0 0,-1 2 0 0 0,78 34 0 0 0,-97-35 13 0 0,42 27 0 0 0,-33-18 52 0 0,-6-4 52 0 0,-2 0 0 0 0,32 27 0 0 0,-48-34-16 0 0,0 0 0 0 0,-1 0 1 0 0,-1 1-1 0 0,0 1 1 0 0,-1-1-1 0 0,10 17 1 0 0,-5-4 91 0 0,-6-12-55 0 0,-1-1 0 0 0,0 2 0 0 0,7 18 1 0 0,5 12 257 0 0,-9-16-155 0 0,15 26-1 0 0,-12-29-173 0 0,-8-14-13 0 0,-1 0 0 0 0,1 1 0 0 0,-1-1 0 0 0,-1 1 0 0 0,2 19 0 0 0,-2 56 86 0 0,-2-57-140 0 0,-4 24 84 0 0,3-41-22 0 0,-1 0 0 0 0,0 0 1 0 0,0 0-1 0 0,-7 17 0 0 0,3-8 170 0 0,0 16-33 0 0,4-34-166 0 0,1-2-13 0 0,1 0 1 0 0,-1 0-1 0 0,1 0 0 0 0,-1-1 1 0 0,1 1-1 0 0,-1 0 1 0 0,1 0-1 0 0,-1 0 1 0 0,1 0-1 0 0,0 0 0 0 0,0 0 1 0 0,0 0-1 0 0,-1 0 1 0 0,1 0-1 0 0,0 2 1 0 0,-10 43 621 0 0,3-24-624 0 0,3-15 0 0 0,-6 28 0 0 0,9-29-39 0 0,1-4-158 0 0,0-2-57 0 0,0 0-8 0 0,0 0-17 0 0,0 0-62 0 0,0 0-31 0 0,0 0-4 0 0,0 0-20 0 0,0 0-84 0 0,0 0-38 0 0,0 0-8 0 0,0 0-14 0 0,0 0-50 0 0,0 0-18 0 0,0 0-6 0 0,0 0 58 0 0,-5-6-96 0 0,-9-16 404 0 0,4 11 209 0 0,5 11 7 0 0,3-1 23 0 0,-3 0 63 0 0,1-1 0 0 0,0 0 0 0 0,-1 0 1 0 0,1-1-1 0 0,0 1 0 0 0,0-1 0 0 0,0 0 1 0 0,-5-6-1 0 0,7 8 77 0 0,-1-1-1 0 0,1 0 1 0 0,-1 1 0 0 0,0-1 0 0 0,0 1 0 0 0,0 0 0 0 0,0 0-1 0 0,-5-2 1 0 0,3 2 321 0 0,3 0-345 0 0,2 1-3 0 0,0-1-18 0 0,-3-7-68 0 0,1 1-18 0 0,-1 2 0 0 0,2-1 21 0 0,1 5 80 0 0,0 1 1 0 0,1 0-58 0 0,0 0 0 0 0,0 0 0 0 0,0 0 0 0 0,0 1 1 0 0,0-1-1 0 0,0 0 0 0 0,0 1 0 0 0,0-1 0 0 0,0 1 0 0 0,0-1 1 0 0,0 1-1 0 0,-1-1 0 0 0,1 1 0 0 0,0 0 0 0 0,0-1 0 0 0,-1 1 1 0 0,1 0-1 0 0,0 0 0 0 0,-1-1 0 0 0,1 2 0 0 0,11 20 492 0 0,-10-17-533 0 0,3 7-1 0 0,0-4 76 0 0,-1 2 1 0 0,0-1-1 0 0,0 0 1 0 0,-1 1-1 0 0,0 0 1 0 0,-1 0-1 0 0,0 0 1 0 0,0 10-1 0 0,3 32 382 0 0,-1 10 390 0 0,-3-52-838 0 0,3-2-12 0 0,0 3 0 0 0,1-3 0 0 0,1 0 0 0 0,-3-9 0 0 0,-2 0 0 0 0,2-1 1 0 0,0 1 0 0 0,0-1 0 0 0,0 0 0 0 0,0 0 0 0 0,0-1 0 0 0,-1 1 0 0 0,1-1 0 0 0,-1 1 0 0 0,4-5 0 0 0,38-47 58 0 0,4-7-64 0 0,-41 51-86 0 0,0 0 0 0 0,0 1 0 0 0,1 0 0 0 0,9-8 0 0 0,-4 9-126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26:59.903"/>
    </inkml:context>
    <inkml:brush xml:id="br0">
      <inkml:brushProperty name="width" value="0.05" units="cm"/>
      <inkml:brushProperty name="height" value="0.05" units="cm"/>
      <inkml:brushProperty name="color" value="#E71224"/>
    </inkml:brush>
  </inkml:definitions>
  <inkml:trace contextRef="#ctx0" brushRef="#br0">0 158 5016 0 0,'0'0'232'0'0,"0"0"101"0"0,0 0 47 0 0,0 0 11 0 0,0 0-29 0 0,0 0-123 0 0,0 0-58 0 0,0 0-11 0 0,0 0-20 0 0,0 2-79 0 0,2 9 59 0 0,0 0 0 0 0,1 0 0 0 0,0-1 1 0 0,5 13-1 0 0,-2-11-5 0 0,-1 1 1 0 0,-1 0 0 0 0,-1 0 0 0 0,0 0-1 0 0,0 1 1 0 0,0 22 0 0 0,6 58 786 0 0,-9-92-736 0 0,1 8 749 0 0,6-33-921 0 0,-1 0 1 0 0,4-29-1 0 0,1-7-6 0 0,-6 37-1 0 0,23-82-45 0 0,-24 93 44 0 0,0 1-1 0 0,1-1 0 0 0,0 1 1 0 0,1 0-1 0 0,0 0 0 0 0,1 0 0 0 0,9-9 1 0 0,-3 2 58 0 0,-10 13-29 0 0,0 0 1 0 0,0 1-1 0 0,0-1 0 0 0,1 0 1 0 0,-1 1-1 0 0,1 0 0 0 0,0 0 1 0 0,0 0-1 0 0,0 1 1 0 0,7-4-1 0 0,14-6 60 0 0,-25 11-83 0 0,1 1 0 0 0,0-1 0 0 0,0 1 0 0 0,0 0 0 0 0,-1-1-1 0 0,1 1 1 0 0,0 0 0 0 0,0 0 0 0 0,0 0 0 0 0,0-1 0 0 0,0 1-1 0 0,-1 0 1 0 0,1 0 0 0 0,0 0 0 0 0,0 1 0 0 0,0-1 0 0 0,0 0-1 0 0,0 0 1 0 0,0 0 0 0 0,-1 1 0 0 0,1-1 0 0 0,0 0 0 0 0,0 1 0 0 0,0-1-1 0 0,-1 1 1 0 0,3 0 0 0 0,0 1 2 0 0,-2-2-4 0 0,0 1 0 0 0,0-1 0 0 0,1 1 0 0 0,-1-1-1 0 0,0 1 1 0 0,0-1 0 0 0,1 1 0 0 0,-1 0 0 0 0,0 0 0 0 0,0 0 0 0 0,0-1 0 0 0,0 1 0 0 0,0 0 0 0 0,0 0 0 0 0,0 0 0 0 0,0 1 0 0 0,-1-1 0 0 0,1 0 0 0 0,0 0 0 0 0,0 2 0 0 0,4 6 17 0 0,-2-5 11 0 0,0 0 1 0 0,0 0 0 0 0,-1 0 0 0 0,1 0-1 0 0,-1 1 1 0 0,0-1 0 0 0,0 1 0 0 0,-1-1-1 0 0,1 1 1 0 0,-1-1 0 0 0,0 1 0 0 0,-1 0-1 0 0,1 7 1 0 0,0 6 26 0 0,-2 1 0 0 0,-3 22-1 0 0,0 14 156 0 0,2-34-55 0 0,2-18-106 0 0,-1 1 0 0 0,1-1-1 0 0,0 1 1 0 0,0 0-1 0 0,0-1 1 0 0,2 8 0 0 0,-1 16 203 0 0,2-18-194 0 0,-2-7 8 0 0,-1-2-2 0 0,0 1-11 0 0,1 7-42 0 0,2-2-26 0 0,-2-4-60 0 0,2 0-19 0 0,-2-2-17 0 0,10 6-736 0 0,-5-3 319 0 0,-5-3-114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27:00.438"/>
    </inkml:context>
    <inkml:brush xml:id="br0">
      <inkml:brushProperty name="width" value="0.05" units="cm"/>
      <inkml:brushProperty name="height" value="0.05" units="cm"/>
      <inkml:brushProperty name="color" value="#E71224"/>
    </inkml:brush>
  </inkml:definitions>
  <inkml:trace contextRef="#ctx0" brushRef="#br0">28 76 7624 0 0,'-27'0'2366'0'0,"28"-1"-2264"0"0,2 0-77 0 0,0 0 1 0 0,1 1-1 0 0,-1-1 0 0 0,0 1 1 0 0,0-1-1 0 0,1 1 1 0 0,-1 0-1 0 0,0 0 1 0 0,0 0-1 0 0,4 1 0 0 0,-5 0 0 0 0,1-1-1 0 0,-1 0 1 0 0,1 0 0 0 0,-1 0-1 0 0,0 0 1 0 0,1 0-1 0 0,3-1 1 0 0,1 0 143 0 0,1 0 1 0 0,0 0-1 0 0,14 1 1 0 0,-16 1-37 0 0,0-1 0 0 0,-1 0 0 0 0,1-1 0 0 0,0 1 0 0 0,0-1 0 0 0,0 0 0 0 0,-1 0 0 0 0,10-4 0 0 0,-11 3-53 0 0,0 1-1 0 0,0 0 1 0 0,0 0-1 0 0,8-2 1 0 0,10-1 104 0 0,-1-3-50 0 0,3-2 114 0 0,0 2 0 0 0,35-7 0 0 0,-44 9-256 0 0,-13 4-23 0 0,0 0 0 0 0,0 0-1 0 0,0 1 1 0 0,0-1 0 0 0,1 0 0 0 0,-1 1-1 0 0,0-1 1 0 0,0 1 0 0 0,0 0-1 0 0,1 0 1 0 0,2 0 0 0 0,-3 0-34 0 0,-1 0-26 0 0,5 0 20 0 0,-3 1 14 0 0,-3 0 56 0 0,0-1 0 0 0,1 1 0 0 0,-1-1 0 0 0,0 1 0 0 0,1-1 0 0 0,-1 1 0 0 0,0-1 0 0 0,0 1 0 0 0,0-1 0 0 0,1 1 0 0 0,-1-1 0 0 0,0 1 0 0 0,0-1 0 0 0,0 1 0 0 0,0-1 0 0 0,0 1 0 0 0,0-1 0 0 0,0 1 0 0 0,0 0 0 0 0,0-1 0 0 0,0 1 0 0 0,0-1 0 0 0,0 1 0 0 0,0-1 0 0 0,-1 1 0 0 0,1-1 0 0 0,0 1 0 0 0,0-1 0 0 0,-1 1 0 0 0,1-1 1 0 0,-1 2-1 0 0,1-2-7 0 0,-2 6-15 0 0,-2 1-40 0 0,2-3-83 0 0,0 0 1 0 0,0 0 0 0 0,0-1-1 0 0,-1 1 1 0 0,0 0 0 0 0,-3 3-1 0 0,5-6 144 0 0,0 0-412 0 0,1-1-69 0 0,0 0-17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27:00.972"/>
    </inkml:context>
    <inkml:brush xml:id="br0">
      <inkml:brushProperty name="width" value="0.05" units="cm"/>
      <inkml:brushProperty name="height" value="0.05" units="cm"/>
      <inkml:brushProperty name="color" value="#E71224"/>
    </inkml:brush>
  </inkml:definitions>
  <inkml:trace contextRef="#ctx0" brushRef="#br0">5 0 8288 0 0,'0'0'177'0'0,"-1"1"0"0"0,-2 2-97 0 0,3-2 136 0 0,0-1 54 0 0,0 0 2 0 0,0 0-30 0 0,0 0-122 0 0,0 0-50 0 0,0 0-62 0 0,0 1 0 0 0,0-1 0 0 0,1 1 1 0 0,-1-1-1 0 0,0 1 0 0 0,1-1 1 0 0,-1 1-1 0 0,0-1 0 0 0,1 1 0 0 0,-1-1 1 0 0,0 1-1 0 0,1-1 0 0 0,-1 0 0 0 0,2 1 1 0 0,37 4 75 0 0,-33-5-89 0 0,2 0-44 0 0,1 0 1 0 0,0 1-1 0 0,0 0 0 0 0,15 4 1 0 0,24 9 235 0 0,-32-9-141 0 0,-13-3-5 0 0,-2-2-32 0 0,0 1-1 0 0,0-1 1 0 0,0 1 0 0 0,0-1 0 0 0,0 0 0 0 0,1 1-1 0 0,-1-1 1 0 0,0 0 0 0 0,0 0 0 0 0,0 0 0 0 0,0 0-1 0 0,0 0 1 0 0,0 0 0 0 0,0 0 0 0 0,1 0 0 0 0,-1 0-1 0 0,0 0 1 0 0,0 0 0 0 0,0-1 0 0 0,0 1 0 0 0,0-1-1 0 0,0 1 1 0 0,2-1 0 0 0,-3 0 58 0 0,1 1 10 0 0,2 0-10 0 0,-3 11 113 0 0,-1-6-117 0 0,-1 0 1 0 0,1-1-1 0 0,-1 1 1 0 0,0-1 0 0 0,0 0-1 0 0,-1 0 1 0 0,1 1-1 0 0,-1-2 1 0 0,0 1-1 0 0,-3 4 1 0 0,-2-1 82 0 0,1 0 0 0 0,-1 0 0 0 0,-13 8 1 0 0,14-10-33 0 0,0 1 1 0 0,0-1-1 0 0,1 1 1 0 0,-10 12-1 0 0,0-1 139 0 0,7-7-189 0 0,3-5-41 0 0,1 1 0 0 0,1-1 0 0 0,-1 1 0 0 0,1 0 0 0 0,-6 11 1 0 0,9-16-33 0 0,0 0 0 0 0,1 0 0 0 0,-1 1 0 0 0,1-1 0 0 0,-1 0 0 0 0,1 0 1 0 0,0 0-1 0 0,-1 1 0 0 0,1-1 0 0 0,0 0 0 0 0,0 0 0 0 0,0 1 0 0 0,0-1 0 0 0,0 0 1 0 0,0 0-1 0 0,0 1 0 0 0,0-1 0 0 0,0 0 0 0 0,1 0 0 0 0,-1 1 0 0 0,0-1 1 0 0,1 0-1 0 0,0 2 0 0 0,2 2-78 0 0,5 13-1028 0 0,-4-12 574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27:01.735"/>
    </inkml:context>
    <inkml:brush xml:id="br0">
      <inkml:brushProperty name="width" value="0.05" units="cm"/>
      <inkml:brushProperty name="height" value="0.05" units="cm"/>
      <inkml:brushProperty name="color" value="#E71224"/>
    </inkml:brush>
  </inkml:definitions>
  <inkml:trace contextRef="#ctx0" brushRef="#br0">0 251 5984 0 0,'0'0'266'0'0,"0"0"45"0"0,0 0 17 0 0,0 0 7 0 0,0 0-22 0 0,0 0-94 0 0,0 0-41 0 0,0 0-8 0 0,0 0-16 0 0,0 0-56 0 0,0 0-30 0 0,0 0-4 0 0,0 0 5 0 0,0 0 22 0 0,0 0 5 0 0,0 0 0 0 0,0 0 2 0 0,0 16 252 0 0,1-10-256 0 0,0-1-1 0 0,0 0 1 0 0,0 1 0 0 0,0-1 0 0 0,1 0 0 0 0,0 0 0 0 0,4 8-1 0 0,6 20 283 0 0,-10-17-331 0 0,-1-12 7 0 0,-1 0 0 0 0,1 0 1 0 0,0 0-1 0 0,3 6 0 0 0,-4-8 20 0 0,1 5-20 0 0,1-10-53 0 0,1 0 0 0 0,-1 1 0 0 0,0-1 0 0 0,0 0 1 0 0,-1 0-1 0 0,1 0 0 0 0,-1 0 0 0 0,1-1 0 0 0,-1 1 1 0 0,0 0-1 0 0,0 0 0 0 0,-1-1 0 0 0,1 1 0 0 0,0-4 1 0 0,0 2 0 0 0,7-41-22 0 0,-2 1 1 0 0,1-54 0 0 0,-5 80 22 0 0,0 1-1 0 0,1 0 1 0 0,7-28 0 0 0,-3 20 30 0 0,0 7 409 0 0,-6 17-162 0 0,12-4 176 0 0,-12 5-445 0 0,0 1-1 0 0,0 0 0 0 0,0-1 1 0 0,0 1-1 0 0,0 0 1 0 0,0 0-1 0 0,0 0 0 0 0,0 0 1 0 0,0 0-1 0 0,0 1 0 0 0,0-1 1 0 0,0 0-1 0 0,0 0 1 0 0,0 1-1 0 0,1-1 0 0 0,-1 0 1 0 0,-1 1-1 0 0,1-1 0 0 0,0 1 1 0 0,1 0-1 0 0,0 1 5 0 0,1 0 0 0 0,-1 0-1 0 0,0 0 1 0 0,0 0 0 0 0,0 0 0 0 0,-1 1-1 0 0,3 3 1 0 0,1 3 30 0 0,0 0 0 0 0,-1 1 0 0 0,4 13 0 0 0,7 19 25 0 0,-6-16-7 0 0,8 36-1 0 0,1 21-49 0 0,-4-39-11 0 0,-11-36 0 0 0,1 1 0 0 0,-2 0 0 0 0,1-4-18 0 0,-3-5-62 0 0,5 9-614 0 0,15-6-541 0 0,-15-3 678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27:02.186"/>
    </inkml:context>
    <inkml:brush xml:id="br0">
      <inkml:brushProperty name="width" value="0.05" units="cm"/>
      <inkml:brushProperty name="height" value="0.05" units="cm"/>
      <inkml:brushProperty name="color" value="#E71224"/>
    </inkml:brush>
  </inkml:definitions>
  <inkml:trace contextRef="#ctx0" brushRef="#br0">0 80 5168 0 0,'0'0'108'0'0,"0"0"11"0"0,0 0-18 0 0,0 0-7 0 0,0 0-4 0 0,1-7-2 0 0,0 4-88 0 0,0 0 0 0 0,1 0 0 0 0,-1 0 0 0 0,1 0 0 0 0,0 1 0 0 0,0-1 0 0 0,2-2 0 0 0,7-10 0 0 0,-9 13 0 0 0,1 0 0 0 0,-1 0 1 0 0,1 1-1 0 0,-1-1 0 0 0,1 1 0 0 0,-1 0 0 0 0,1 0 1 0 0,4-2-1 0 0,-3 2 14 0 0,3-2 395 0 0,0 0 1 0 0,0 1-1 0 0,0-1 0 0 0,0 2 1 0 0,0-1-1 0 0,1 1 0 0 0,-1 0 1 0 0,1 0-1 0 0,-1 1 0 0 0,11 1 1 0 0,-14-1-429 0 0,3 0 122 0 0,0 1 0 0 0,0 0 1 0 0,0 1-1 0 0,0 0 0 0 0,12 4 1 0 0,2 5-56 0 0,-20-9-115 0 0,1 0 1 0 0,0 0-1 0 0,-1 0 1 0 0,1 0-1 0 0,-1 0 1 0 0,0 0-1 0 0,0 1 1 0 0,1-1-1 0 0,0 4 1 0 0,-2-5 11 0 0,3 7-523 0 0,-3-2 260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27:02.536"/>
    </inkml:context>
    <inkml:brush xml:id="br0">
      <inkml:brushProperty name="width" value="0.05" units="cm"/>
      <inkml:brushProperty name="height" value="0.05" units="cm"/>
      <inkml:brushProperty name="color" value="#E71224"/>
    </inkml:brush>
  </inkml:definitions>
  <inkml:trace contextRef="#ctx0" brushRef="#br0">6 0 8784 0 0,'0'0'197'0'0,"-1"2"24"0"0,0 3-151 0 0,0 0-1 0 0,0-1 0 0 0,0 1 1 0 0,1 0-1 0 0,-1 1 0 0 0,1-1 1 0 0,0 0-1 0 0,1 0 0 0 0,-1 0 1 0 0,1 0-1 0 0,0 0 0 0 0,2 5 1 0 0,8 25 89 0 0,1 2-62 0 0,-3-13-97 0 0,-1 2 0 0 0,10 45 0 0 0,-17-63 0 0 0,2 5 0 0 0,0-1 0 0 0,9 24 0 0 0,-8-28 0 0 0,0 1-16 0 0,-3-7-114 0 0,-1-2-218 0 0,0 0-72 0 0,0 0-10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1:53:35.038"/>
    </inkml:context>
    <inkml:brush xml:id="br0">
      <inkml:brushProperty name="width" value="0.05" units="cm"/>
      <inkml:brushProperty name="height" value="0.05" units="cm"/>
      <inkml:brushProperty name="color" value="#E71224"/>
    </inkml:brush>
  </inkml:definitions>
  <inkml:trace contextRef="#ctx0" brushRef="#br0">527 1 5584 0 0,'0'0'124'0'0,"0"0"17"0"0,0 0 11 0 0,0 0 44 0 0,0 0 156 0 0,-2-1-54 0 0,0 1-1 0 0,-1 0 1 0 0,1 0-1 0 0,0 0 1 0 0,0 1-1 0 0,-4 0 1 0 0,4 1-181 0 0,0 1 1 0 0,-1-1 0 0 0,1 0-1 0 0,-1 0 1 0 0,1 1-1 0 0,-1-2 1 0 0,-4 3 0 0 0,3-1 0 0 0,0-1 0 0 0,1 1-1 0 0,-1-1 1 0 0,-5 7 0 0 0,-3 6 232 0 0,1 1-1 0 0,0 0 0 0 0,-13 27 1 0 0,5-11 210 0 0,14-24-392 0 0,0 0 0 0 0,-7 14 0 0 0,-37 69 488 0 0,34-60-456 0 0,-1-1 1 0 0,-31 42 0 0 0,35-53 50 0 0,-17 34 0 0 0,2-3 53 0 0,23-43-263 0 0,-116 201 1416 0 0,113-193-1443 0 0,3-7-14 0 0,0-1 0 0 0,0 1 0 0 0,-9 11 0 0 0,9-10-15 0 0,3-7-54 0 0,1-2 1 0 0,0 0-35 0 0,0 0-158 0 0,0 0-55 0 0,0 0-4 0 0,0 0 18 0 0,0 0 78 0 0,0 0 31 0 0,0 0 8 0 0,-5-12-4555 0 0,5 12 1240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27:02.885"/>
    </inkml:context>
    <inkml:brush xml:id="br0">
      <inkml:brushProperty name="width" value="0.05" units="cm"/>
      <inkml:brushProperty name="height" value="0.05" units="cm"/>
      <inkml:brushProperty name="color" value="#E71224"/>
    </inkml:brush>
  </inkml:definitions>
  <inkml:trace contextRef="#ctx0" brushRef="#br0">0 1 8288 0 0,'0'0'177'0'0,"0"0"64"0"0,0 0 122 0 0,0 0 48 0 0,0 2 6 0 0,2 12-89 0 0,0 0-1 0 0,0 1 1 0 0,10 26 0 0 0,2 0-279 0 0,-1-3 22 0 0,10 42 1 0 0,0 5-394 0 0,-15-66 132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32:20.083"/>
    </inkml:context>
    <inkml:brush xml:id="br0">
      <inkml:brushProperty name="width" value="0.05" units="cm"/>
      <inkml:brushProperty name="height" value="0.05" units="cm"/>
      <inkml:brushProperty name="color" value="#E71224"/>
    </inkml:brush>
  </inkml:definitions>
  <inkml:trace contextRef="#ctx0" brushRef="#br0">32 223 6176 0 0,'0'0'177'0'0,"0"0"68"0"0,-3-6 383 0 0,0 3 2584 0 0,3 3-3158 0 0,-1 0-1 0 0,1 0 1 0 0,0 0-1 0 0,0 0 1 0 0,-1 0-1 0 0,1-1 1 0 0,0 1-1 0 0,0 0 1 0 0,-1 0-1 0 0,1 0 1 0 0,0 0-1 0 0,0 0 1 0 0,-1 0-1 0 0,1 0 1 0 0,0 0-1 0 0,-1 0 1 0 0,1 0 0 0 0,0 0-1 0 0,0 1 1 0 0,-1-1-1 0 0,1 0 1 0 0,0 0-1 0 0,0 0 1 0 0,-1 0-1 0 0,1 0 1 0 0,0 0-1 0 0,0 0 1 0 0,0 1-1 0 0,-1-1 1 0 0,1 0-1 0 0,0 0 1 0 0,0 0-1 0 0,0 1 1 0 0,-1-1-1 0 0,1 0 1 0 0,0 0-1 0 0,0 1 1 0 0,0-1-1 0 0,0 0 1 0 0,-4 17 442 0 0,6 20-227 0 0,-1-30-158 0 0,-1-1-75 0 0,0 0 1 0 0,1 0-1 0 0,0 0 0 0 0,0-1 1 0 0,1 1-1 0 0,0 0 1 0 0,0-1-1 0 0,0 1 1 0 0,0-1-1 0 0,5 6 1 0 0,-2-1-29 0 0,0 0 1 0 0,0 0-1 0 0,-1 0 1 0 0,-1 1 0 0 0,0-1-1 0 0,3 16 1 0 0,-5-22 9 0 0,3 20 170 0 0,-1 0-1 0 0,-1-1 1 0 0,-2 31-1 0 0,0-37-23 0 0,-5 18 248 0 0,5-34-357 0 0,0 0 0 0 0,0 0 0 0 0,0 0 0 0 0,0 0 0 0 0,-1 0 0 0 0,1 0 0 0 0,-1 0 0 0 0,1-1 1 0 0,0 1-1 0 0,-1 0 0 0 0,1 0 0 0 0,-2 2 0 0 0,-2 3 157 0 0,3-16-199 0 0,0 7-14 0 0,0 0 1 0 0,1 0 0 0 0,-1-1 0 0 0,1 1 0 0 0,0-6 0 0 0,0-82 0 0 0,4 26-336 0 0,-3 55 332 0 0,-1-1 0 0 0,-1 1 1 0 0,0-1-1 0 0,-1 1 1 0 0,-4-16-1 0 0,-30-80-574 0 0,33 96 555 0 0,-1 0 0 0 0,1 0 0 0 0,1 0 0 0 0,0 0 0 0 0,0 0 0 0 0,0-18 1 0 0,2 15-41 0 0,0 6 47 0 0,0 11 76 0 0,15 8-105 0 0,-8-5 45 0 0,1 2 0 0 0,-1-1 0 0 0,10 18 0 0 0,-9-15 0 0 0,15 20 0 0 0,48 52-91 0 0,-54-60 35 0 0,-14-18 56 0 0,-1 0 1 0 0,2-1-1 0 0,-1 1 1 0 0,0-1-1 0 0,6 5 1 0 0,-4-5-1 0 0,3 0 10 0 0,-3 0 33 0 0,0-1-32 0 0,5-4-10 0 0,-9 0-4 0 0,2 0 58 0 0,-1 1-55 0 0,-1 0 1 0 0,0 0-1 0 0,1-1 1 0 0,-1 1-1 0 0,0 0 0 0 0,0 0 1 0 0,0-1-1 0 0,1 1 1 0 0,-1-1-1 0 0,0 1 1 0 0,0-1-1 0 0,0 1 0 0 0,0-1 1 0 0,0 0-1 0 0,0 1 1 0 0,0-1-1 0 0,0 0 1 0 0,0 0-1 0 0,0 0 0 0 0,0 0 1 0 0,0 0-1 0 0,1-1 1 0 0,-1-1 2 0 0,1-1 0 0 0,-1 1 0 0 0,1 0 0 0 0,-1-1 1 0 0,1-5-1 0 0,0 1 32 0 0,2-5-15 0 0,0-1-1 0 0,-1-1 1 0 0,2-24 0 0 0,-4 32-8 0 0,-1 0 1 0 0,0 1 0 0 0,-1-1-1 0 0,0 1 1 0 0,0-1-1 0 0,0 1 1 0 0,-1 0-1 0 0,0-1 1 0 0,0 1 0 0 0,-5-10-1 0 0,-19-30 237 0 0,13 24-163 0 0,-10-24 1 0 0,11 25-76 0 0,10 19-16 0 0,0-1 0 0 0,0 0-1 0 0,0 0 1 0 0,0 0 0 0 0,1 0 0 0 0,-1 0 0 0 0,1-1-1 0 0,0 1 1 0 0,0 0 0 0 0,0-1 0 0 0,0 1 0 0 0,1-1-1 0 0,-1 1 1 0 0,1-7 0 0 0,0 9-130 0 0,0 1-3 0 0,0 0 2 0 0,0 0-36 0 0,0 0-150 0 0,0 0-59 0 0,0 0-16 0 0,13-5-1341 0 0,-8 1 1036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32:20.666"/>
    </inkml:context>
    <inkml:brush xml:id="br0">
      <inkml:brushProperty name="width" value="0.05" units="cm"/>
      <inkml:brushProperty name="height" value="0.05" units="cm"/>
      <inkml:brushProperty name="color" value="#E71224"/>
    </inkml:brush>
  </inkml:definitions>
  <inkml:trace contextRef="#ctx0" brushRef="#br0">107 2 7760 0 0,'0'0'225'0'0,"0"0"84"0"0,0 0 206 0 0,-5 10 1296 0 0,3-6-1590 0 0,-1 0 1 0 0,2 0 0 0 0,-1 0-1 0 0,0 0 1 0 0,1 0-1 0 0,0 0 1 0 0,0 1 0 0 0,-1 7-1 0 0,1-3-65 0 0,2 0-1 0 0,-1 1 0 0 0,3 11 1 0 0,-1-6-108 0 0,0-1 1 0 0,1 1-1 0 0,1 0 1 0 0,1-1-1 0 0,0 0 1 0 0,8 17 0 0 0,-12-29-51 0 0,6 10 10 0 0,14 19 1 0 0,-19-28 1 0 0,1 0 0 0 0,0 0 0 0 0,-1 0 0 0 0,1 0 0 0 0,0-1 0 0 0,0 0 0 0 0,0 1 0 0 0,1-1 0 0 0,-1 0 1 0 0,1-1-1 0 0,3 3 0 0 0,-5-4-2 0 0,-1 0 1 0 0,1 0-1 0 0,-1 1 1 0 0,1-1-1 0 0,-1 0 1 0 0,1-1-1 0 0,-1 1 1 0 0,1 0-1 0 0,0 0 1 0 0,-1-1-1 0 0,0 1 1 0 0,1-1-1 0 0,-1 1 1 0 0,1-1-1 0 0,-1 1 1 0 0,0-1 0 0 0,1 0-1 0 0,-1 0 1 0 0,0 0-1 0 0,2-1 1 0 0,0 0 32 0 0,8-16 203 0 0,-9 15-215 0 0,0-1-16 0 0,3-11 101 0 0,-4 11-65 0 0,-1 3-42 0 0,1 0 0 0 0,-1 1 0 0 0,0-1 0 0 0,1 0 0 0 0,-1 0 0 0 0,0 0 0 0 0,0 1 0 0 0,0-1 0 0 0,0 0 0 0 0,0 0 0 0 0,0 0 1 0 0,0 0-1 0 0,0 1 0 0 0,0-1 0 0 0,0 0 0 0 0,0 0 0 0 0,0 0 0 0 0,-1 0 0 0 0,1 1 0 0 0,0-1 0 0 0,0 0 0 0 0,-1 0 0 0 0,1 1 0 0 0,-1-1 0 0 0,0-1 0 0 0,-1-1 10 0 0,-9-30 118 0 0,9 27-114 0 0,1 0 1 0 0,-1 1-1 0 0,-1-1 0 0 0,1 0 1 0 0,-1 1-1 0 0,0-1 1 0 0,0 1-1 0 0,-6-8 1 0 0,-6-5 40 0 0,-17-26 0 0 0,7 8 17 0 0,3 12 46 0 0,16 20-114 0 0,2 3-10 0 0,-12-1 34 0 0,12 3-30 0 0,0 0-1 0 0,0 1 1 0 0,0 0-1 0 0,0-1 1 0 0,-4 3 0 0 0,6-2-5 0 0,0-1 0 0 0,-1 0 0 0 0,1 0 0 0 0,0 1 0 0 0,0-1 0 0 0,0 1 0 0 0,0 0 0 0 0,1 0 0 0 0,-1 0 0 0 0,0 0 0 0 0,-2 4 0 0 0,-1 1 0 0 0,3-5-11 0 0,0 0 1 0 0,0 0 0 0 0,0 0 0 0 0,1 0 0 0 0,-1 0 0 0 0,1 1 0 0 0,-1-1 0 0 0,1 0 0 0 0,0 1 0 0 0,0-1 0 0 0,0 1 0 0 0,-1 4 0 0 0,1-1-37 0 0,-4 14-2693 0 0,5-20 1986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32:21.319"/>
    </inkml:context>
    <inkml:brush xml:id="br0">
      <inkml:brushProperty name="width" value="0.05" units="cm"/>
      <inkml:brushProperty name="height" value="0.05" units="cm"/>
      <inkml:brushProperty name="color" value="#E71224"/>
    </inkml:brush>
  </inkml:definitions>
  <inkml:trace contextRef="#ctx0" brushRef="#br0">10 179 8960 0 0,'0'0'264'0'0,"0"0"-8"0"0,0 0-86 0 0,0 0 241 0 0,0 0 124 0 0,0 0 29 0 0,0 0-16 0 0,0 0-86 0 0,0 0-40 0 0,0 0-6 0 0,0 0-38 0 0,0 0-155 0 0,0 0-67 0 0,0 0-17 0 0,0 0-15 0 0,-2 1-47 0 0,-4 2-2 0 0,5-3 11 0 0,0 2-74 0 0,1-1 0 0 0,0 0 0 0 0,0 1-1 0 0,1-1 1 0 0,-1 1 0 0 0,0-1 0 0 0,0 0 0 0 0,1 1 0 0 0,-1-1-1 0 0,0 0 1 0 0,1 0 0 0 0,-1 1 0 0 0,2 1 0 0 0,6 14 4 0 0,1 0 0 0 0,0 0 0 0 0,15 18 0 0 0,-16-24-16 0 0,0-1 0 0 0,1 0 0 0 0,0 0 0 0 0,1-1 0 0 0,0-1 0 0 0,1 1 0 0 0,13 7 0 0 0,8 4-16 0 0,15 7-35 0 0,-23-12 36 0 0,-20-12 17 0 0,1 0 1 0 0,0 0-1 0 0,0 0 1 0 0,8 2-1 0 0,-11-5 8 0 0,-1 0-8 0 0,-1 0 0 0 0,1 1 0 0 0,0-1 0 0 0,-1 0 0 0 0,1 0 0 0 0,0 0 0 0 0,-1 0 0 0 0,1 1 0 0 0,-1-1 0 0 0,1 0 0 0 0,0 0 0 0 0,-1 1 0 0 0,1-1 0 0 0,-1 1 0 0 0,1-1 0 0 0,-1 0 0 0 0,1 1 0 0 0,-1-1 0 0 0,1 1 0 0 0,-1-1 0 0 0,0 1 0 0 0,1-1 0 0 0,-1 1 0 0 0,1 0 0 0 0,-1-1 0 0 0,0 2 0 0 0,1-1 52 0 0,-1-1 12 0 0,0 0 13 0 0,0 0 9 0 0,-1-2 1 0 0,-16-37 6 0 0,10 26-66 0 0,1 1 1 0 0,1-1 0 0 0,-4-15 0 0 0,-20-62 59 0 0,4 18-26 0 0,19 51 68 0 0,3 8-53 0 0,0 0 0 0 0,-2-1 0 0 0,1 1 0 0 0,-2 1 0 0 0,-11-21 1 0 0,15 29-79 0 0,1 1 0 0 0,-1-1 0 0 0,1 0 0 0 0,0 1 0 0 0,0-1 0 0 0,0 0 0 0 0,1 0 0 0 0,-1-3 0 0 0,-1-7 0 0 0,1-7 90 0 0,1 17-4052 0 0,0 4 3522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32:22.082"/>
    </inkml:context>
    <inkml:brush xml:id="br0">
      <inkml:brushProperty name="width" value="0.05" units="cm"/>
      <inkml:brushProperty name="height" value="0.05" units="cm"/>
      <inkml:brushProperty name="color" value="#E71224"/>
    </inkml:brush>
  </inkml:definitions>
  <inkml:trace contextRef="#ctx0" brushRef="#br0">12 301 7616 0 0,'0'0'222'0'0,"-5"-8"28"0"0,4 7-159 0 0,1 0 0 0 0,-1 0 0 0 0,0 0 0 0 0,1 0 0 0 0,-1 0 0 0 0,1 0 0 0 0,-1 0 0 0 0,1-1 0 0 0,0 1 0 0 0,-1 0 0 0 0,1 0 0 0 0,0-1 0 0 0,0 1 0 0 0,0 0 0 0 0,0 0 0 0 0,0-1 0 0 0,0 1 0 0 0,0 0 0 0 0,0 0 1 0 0,1-2-1 0 0,0-1 370 0 0,8-49 2099 0 0,-9 46-2411 0 0,1 1 1 0 0,0 0-1 0 0,0 0 1 0 0,0 0-1 0 0,4-9 1 0 0,4-18 345 0 0,-1-2-141 0 0,-5 21-264 0 0,0 0 1 0 0,-1-1 0 0 0,-1 1 0 0 0,0-24 0 0 0,0 54-86 0 0,4 22 0 0 0,-1-16-4 0 0,11 48-1 0 0,-9-47 0 0 0,-2-12 0 0 0,0 1 0 0 0,8 15 0 0 0,4 10 0 0 0,9 22 0 0 0,-1-2 0 0 0,-11-22-18 0 0,-3-8-13 0 0,7 29 0 0 0,-7-13 31 0 0,-7-36 10 0 0,-3-4 33 0 0,0-2-26 0 0,1-1 1 0 0,-1 1 0 0 0,0-1-1 0 0,0 1 1 0 0,0 0-1 0 0,0-1 1 0 0,0 1-1 0 0,-1-1 1 0 0,1 1-1 0 0,0 0 1 0 0,0-1-1 0 0,0 1 1 0 0,0-1-1 0 0,-1 1 1 0 0,1-1 0 0 0,0 1-1 0 0,0-1 1 0 0,-1 1-1 0 0,1-1 1 0 0,-1 1-1 0 0,0 0 1 0 0,1-1-30 0 0,0 0 1 0 0,-1 0-1 0 0,1 0 1 0 0,-1 0-1 0 0,1 0 1 0 0,0 0-1 0 0,-1 0 1 0 0,1 0-1 0 0,-1 0 1 0 0,1 0-1 0 0,0-1 1 0 0,-1 1-1 0 0,1 0 1 0 0,0 0-1 0 0,-1 0 0 0 0,1 0 1 0 0,0-1-1 0 0,-1 1 1 0 0,1 0-1 0 0,0 0 1 0 0,-1-1-1 0 0,1 0 1 0 0,-15-17-779 0 0,14 16 688 0 0,0 0 1 0 0,0 0 0 0 0,0 0-1 0 0,0 0 1 0 0,0 0 0 0 0,1 0-1 0 0,-1 0 1 0 0,0 0 0 0 0,1-1-1 0 0,0 1 1 0 0,-1 0 0 0 0,1-4-1 0 0,0 5-471 0 0,0 1-88 0 0,0 0-11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32:22.428"/>
    </inkml:context>
    <inkml:brush xml:id="br0">
      <inkml:brushProperty name="width" value="0.05" units="cm"/>
      <inkml:brushProperty name="height" value="0.05" units="cm"/>
      <inkml:brushProperty name="color" value="#E71224"/>
    </inkml:brush>
  </inkml:definitions>
  <inkml:trace contextRef="#ctx0" brushRef="#br0">1 270 9168 0 0,'0'0'266'0'0,"0"0"1"0"0,1-17 1204 0 0,3 11-1019 0 0,0 0 1 0 0,1 0-1 0 0,0 1 1 0 0,1 0-1 0 0,5-5 1 0 0,-5 5-339 0 0,0 0 0 0 0,-1 0 1 0 0,0-1-1 0 0,0 0 1 0 0,8-11-1 0 0,2-7 52 0 0,6-11-103 0 0,-20 33-44 0 0,-1 1-17 0 0,0 0 0 0 0,0 0-1 0 0,0 1 1 0 0,1-1 0 0 0,-1 0-1 0 0,0 1 1 0 0,1-1-1 0 0,-1 0 1 0 0,0 1 0 0 0,1-1-1 0 0,-1 1 1 0 0,1-1 0 0 0,-1 1-1 0 0,1-1 1 0 0,-1 1-1 0 0,1-1 1 0 0,-1 1 0 0 0,1-1-1 0 0,-1 1 1 0 0,2-1 0 0 0,0 0 4 0 0,-1 1-4 0 0,0 0-1 0 0,-1 0 1 0 0,1-1 0 0 0,-1 1 0 0 0,1 0-1 0 0,-1 0 1 0 0,1-1 0 0 0,-1 1 0 0 0,1 0-1 0 0,-1-1 1 0 0,0 1 0 0 0,1-1 0 0 0,-1 1-1 0 0,1-1 1 0 0,-1 1 0 0 0,0-1 0 0 0,1 1-1 0 0,-1-1 1 0 0,0 1 0 0 0,0-1-1 0 0,1 1 1 0 0,-1-1 0 0 0,0 1 0 0 0,0-1-1 0 0,0 1 1 0 0,1-2 0 0 0,2-6 9 0 0,-3 6-12 0 0,1 1 1 0 0,-1 0 0 0 0,1 0 0 0 0,-1 0 0 0 0,1 0 0 0 0,-1 0-1 0 0,1 0 1 0 0,0 0 0 0 0,-1 0 0 0 0,1 0 0 0 0,0 0 0 0 0,0 0-1 0 0,0 0 1 0 0,0 0 0 0 0,-1 1 0 0 0,1-1 0 0 0,3-1 0 0 0,3-4-97 0 0,21-31-603 0 0,-27 36 650 0 0,0 0 1 0 0,0 0 0 0 0,0 1-1 0 0,0-1 1 0 0,0 0 0 0 0,0 1 0 0 0,0-1-1 0 0,0 1 1 0 0,0-1 0 0 0,2 0-1 0 0,1 0-153 0 0,5-4-211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35:12.372"/>
    </inkml:context>
    <inkml:brush xml:id="br0">
      <inkml:brushProperty name="width" value="0.05" units="cm"/>
      <inkml:brushProperty name="height" value="0.05" units="cm"/>
      <inkml:brushProperty name="color" value="#E71224"/>
    </inkml:brush>
  </inkml:definitions>
  <inkml:trace contextRef="#ctx0" brushRef="#br0">109 323 4224 0 0,'0'0'91'0'0,"0"0"-21"0"0,0 0-116 0 0,0 0-21 0 0,0 0 72 0 0,0 0 294 0 0,-10 0 1558 0 0,6 0-1401 0 0,3 0-320 0 0,0-1 0 0 0,0 1 0 0 0,0 0-1 0 0,1 0 1 0 0,-1 0 0 0 0,0 0 0 0 0,0 0 0 0 0,0 0 0 0 0,0 0-1 0 0,1 0 1 0 0,-1 0 0 0 0,0 1 0 0 0,0-1 0 0 0,1 0 0 0 0,-1 0-1 0 0,0 1 1 0 0,0-1 0 0 0,1 1 0 0 0,-1-1 0 0 0,0 0-1 0 0,1 1 1 0 0,-1-1 0 0 0,0 1 0 0 0,1 0 0 0 0,-1-1 0 0 0,1 1-1 0 0,-1-1 1 0 0,1 1 0 0 0,-1 0 0 0 0,0 1 0 0 0,-16 71 1353 0 0,14-65-1452 0 0,1 1-1 0 0,0-1 1 0 0,-1 14 0 0 0,2-12-8 0 0,0-1 0 0 0,-5 17 1 0 0,1-8 354 0 0,-3 21 0 0 0,9-35-295 0 0,-2 0-52 0 0,-7 6 514 0 0,6-9-545 0 0,2 0-6 0 0,-1-1 1 0 0,1 0-1 0 0,-1 1 1 0 0,1-1 0 0 0,-1 1-1 0 0,1-1 1 0 0,-1 1-1 0 0,1-1 1 0 0,-1 1 0 0 0,1-1-1 0 0,0 1 1 0 0,-1 0-1 0 0,1-1 1 0 0,0 1 0 0 0,0-1-1 0 0,-1 1 1 0 0,1 0-1 0 0,0-1 1 0 0,0 1 0 0 0,0 0-1 0 0,0-1 1 0 0,0 1-1 0 0,0 0 1 0 0,0 0 0 0 0,0 0-1 0 0,0 1 59 0 0,0-2 26 0 0,-5 9 38 0 0,3-7-113 0 0,2-4 6 0 0,4-11 25 0 0,6-21 27 0 0,-8 29-64 0 0,3-11-4 0 0,10-21 0 0 0,18-42-170 0 0,-16 43-7 0 0,11-38 0 0 0,-22 57 150 0 0,-2 13 3 0 0,-1 1 15 0 0,10-16 21 0 0,-12 18 52 0 0,-1 1 25 0 0,15 4 354 0 0,-13-3-404 0 0,0-1 1 0 0,0 0 0 0 0,0 0-1 0 0,0 1 1 0 0,0-1 0 0 0,0 1-1 0 0,1-1 1 0 0,-1 1 0 0 0,0 0-1 0 0,0 0 1 0 0,-1 0 0 0 0,1 0 0 0 0,0 0-1 0 0,0 0 1 0 0,0 1 0 0 0,-1-1-1 0 0,1 1 1 0 0,-1-1 0 0 0,1 1-1 0 0,-1-1 1 0 0,0 1 0 0 0,1 0-1 0 0,-1 0 1 0 0,0 0 0 0 0,1 2 0 0 0,-2-3-35 0 0,0-1 0 0 0,0 0 0 0 0,0 1 0 0 0,1-1 1 0 0,-1 0-1 0 0,0 0 0 0 0,0 1 0 0 0,0-1 0 0 0,0 0 1 0 0,1 1-1 0 0,-1-1 0 0 0,0 0 0 0 0,0 0 1 0 0,1 0-1 0 0,-1 1 0 0 0,0-1 0 0 0,0 0 0 0 0,1 0 1 0 0,-1 0-1 0 0,0 1 0 0 0,1-1 0 0 0,-1 0 1 0 0,7-4 28 0 0,-7 4-32 0 0,1 0 0 0 0,-1 1 0 0 0,0-1 0 0 0,1 0 1 0 0,-1 0-1 0 0,0 0 0 0 0,1 0 0 0 0,-1 1 0 0 0,0-1 0 0 0,1 0 0 0 0,-1 0 0 0 0,0 1 0 0 0,0-1 0 0 0,1 0 0 0 0,-1 0 0 0 0,0 1 0 0 0,0-1 0 0 0,0 0 0 0 0,1 1 0 0 0,-1-1 1 0 0,0 0-1 0 0,0 1 0 0 0,0-1 0 0 0,1 1 2 0 0,2 3 12 0 0,-1 1 0 0 0,1-1 0 0 0,-1 1 0 0 0,0 0 0 0 0,0-1 0 0 0,2 8 0 0 0,0 2 74 0 0,-2-8-63 0 0,0-1 1 0 0,-1 1 0 0 0,0 0-1 0 0,0-1 1 0 0,1 8 0 0 0,-1-5 41 0 0,1 0 0 0 0,0 1 0 0 0,1-1 1 0 0,0 0-1 0 0,4 8 0 0 0,-4-7-28 0 0,-3-7-27 0 0,1 1-1 0 0,-1-1 1 0 0,1 1-1 0 0,0-1 1 0 0,0 1-1 0 0,0-1 1 0 0,0 1 0 0 0,2 1-1 0 0,-2-2 67 0 0,-1-2 21 0 0,15 4 377 0 0,5-1-188 0 0,-19-4-285 0 0,0 1 0 0 0,0-1 0 0 0,-1 1 0 0 0,1-1-1 0 0,0 1 1 0 0,0-1 0 0 0,0 1 0 0 0,0-1 0 0 0,0 0-1 0 0,-1 0 1 0 0,1 1 0 0 0,0-1 0 0 0,-1 0 0 0 0,1 0-1 0 0,0 0 1 0 0,-1 0 0 0 0,1 0 0 0 0,-1 0 0 0 0,1-1-1 0 0,13-31-4 0 0,-9 21 0 0 0,0 0 0 0 0,13-21 0 0 0,-12 24 1 0 0,-1 0-1 0 0,-1-1 0 0 0,0 0 0 0 0,0 0 1 0 0,-1 0-1 0 0,3-14 0 0 0,-3 9-6 0 0,1 2-1 0 0,8-19 1 0 0,-7 22-146 0 0,1 0 0 0 0,0 1-1 0 0,12-14 1 0 0,-11 14 47 0 0,0-1-1 0 0,12-19 1 0 0,13-24-264 0 0,-8 15 73 0 0,-17 23 202 0 0,-5 11 61 0 0,-1 1 0 0 0,1-1 0 0 0,0 1-1 0 0,0 0 1 0 0,0-1 0 0 0,0 1 0 0 0,4-5 0 0 0,-5 8-32 0 0,-1 0 1 0 0,0-1 51 0 0,1 0 1 0 0,-1 1 0 0 0,0-1 0 0 0,1 0 0 0 0,-1 1-1 0 0,1-1 1 0 0,-1 0 0 0 0,1 1 0 0 0,-1-1 0 0 0,1 1-1 0 0,-1-1 1 0 0,1 1 0 0 0,-1-1 0 0 0,1 1 0 0 0,1-1-1 0 0,-2 0-15 0 0,0 1-1 0 0,0 0 0 0 0,0 0 1 0 0,1 0-1 0 0,-1-1 0 0 0,0 1 1 0 0,0 0-1 0 0,0 0 0 0 0,1 0 1 0 0,-1 0-1 0 0,0-1 0 0 0,0 1 1 0 0,1 0-1 0 0,-1 0 0 0 0,0 0 0 0 0,0 0 1 0 0,1 0-1 0 0,-1 0 0 0 0,0 0 1 0 0,1 0-1 0 0,-1 0 0 0 0,0 0 1 0 0,0 0-1 0 0,1 0 0 0 0,-1 0 1 0 0,0 0-1 0 0,0 0 0 0 0,1 0 1 0 0,-1 0-1 0 0,0 0 0 0 0,0 0 0 0 0,1 0 1 0 0,-1 1-1 0 0,0-1 0 0 0,0 0 1 0 0,1 0-1 0 0,-1 0 0 0 0,0 0 1 0 0,0 0-1 0 0,0 1 0 0 0,1-1 1 0 0,1 12-140 0 0,0 1 0 0 0,-1-1 0 0 0,0 22 1 0 0,0 16-850 0 0,0-14-36 0 0,-1-20 480 0 0,0 3-57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35:13.145"/>
    </inkml:context>
    <inkml:brush xml:id="br0">
      <inkml:brushProperty name="width" value="0.05" units="cm"/>
      <inkml:brushProperty name="height" value="0.05" units="cm"/>
      <inkml:brushProperty name="color" value="#E71224"/>
    </inkml:brush>
  </inkml:definitions>
  <inkml:trace contextRef="#ctx0" brushRef="#br0">120 414 4280 0 0,'2'-1'176'0'0,"1"-1"-86"0"0,0 0 1 0 0,0-1-1 0 0,0 1 1 0 0,0-1-1 0 0,0 0 1 0 0,3-4-1 0 0,3-3 189 0 0,-8 10-118 0 0,-1 0 140 0 0,0 0 62 0 0,0 0 12 0 0,0 0 9 0 0,0 0 34 0 0,0 0 20 0 0,0 0 2 0 0,0 0-20 0 0,0 0-83 0 0,0-1-235 0 0,0-1-1 0 0,0 1 1 0 0,-1 0 0 0 0,1 0-1 0 0,-1 1 1 0 0,1-1 0 0 0,0 0-1 0 0,-1 0 1 0 0,0 0-1 0 0,1 0 1 0 0,-1 0 0 0 0,1 0-1 0 0,-1 1 1 0 0,0-1 0 0 0,0 0-1 0 0,1 0 1 0 0,-1 1 0 0 0,0-1-1 0 0,0 1 1 0 0,0-1 0 0 0,0 1-1 0 0,0-1 1 0 0,0 1-1 0 0,0-1 1 0 0,0 1 0 0 0,0 0-1 0 0,0 0 1 0 0,0-1 0 0 0,-1 1-1 0 0,0 0-66 0 0,0-1-1 0 0,1 1 0 0 0,-1-1 0 0 0,1 1 1 0 0,-1-1-1 0 0,1 0 0 0 0,0 0 1 0 0,-1 1-1 0 0,1-1 0 0 0,0 0 0 0 0,-1 0 1 0 0,1 0-1 0 0,-2-3 0 0 0,1 4 2 0 0,0-1-1 0 0,0 1 1 0 0,0 0-1 0 0,0 0 1 0 0,0-1-1 0 0,-1 1 1 0 0,1 1-1 0 0,0-1 1 0 0,0 0-1 0 0,-3 1 1 0 0,3 0-32 0 0,-1 0-3 0 0,0 1-1 0 0,1-1 1 0 0,0 1-1 0 0,-1-1 1 0 0,1 1-1 0 0,0 0 1 0 0,0 0-1 0 0,0 0 1 0 0,0 0 0 0 0,0 0-1 0 0,-2 4 1 0 0,-2 1 86 0 0,0-1 0 0 0,1 1 0 0 0,-7 10 0 0 0,11-14-50 0 0,0 0 1 0 0,0-1-1 0 0,0 1 0 0 0,0 0 1 0 0,0-1-1 0 0,0 1 1 0 0,1 0-1 0 0,0 0 1 0 0,-1 0-1 0 0,1 3 1 0 0,0-5 90 0 0,5 7 120 0 0,-4-5-210 0 0,1-1 1 0 0,0 1 0 0 0,0 0-1 0 0,0 0 1 0 0,1-1-1 0 0,3 4 1 0 0,-5-5-32 0 0,0 0 1 0 0,1 0-1 0 0,-1-1 0 0 0,0 1 0 0 0,0-1 1 0 0,0 1-1 0 0,0-1 0 0 0,1 1 1 0 0,-1-1-1 0 0,0 0 0 0 0,1 0 0 0 0,-1 0 1 0 0,0 1-1 0 0,0-1 0 0 0,1-1 0 0 0,-1 1 1 0 0,0 0-1 0 0,1 0 0 0 0,1-1 1 0 0,5-1 39 0 0,1-1 0 0 0,0 0 0 0 0,-1-1 1 0 0,0 0-1 0 0,0 0 0 0 0,0 0 1 0 0,-1-1-1 0 0,1-1 0 0 0,7-6 1 0 0,3-5 229 0 0,-1-2 0 0 0,16-20 1 0 0,-16 20-209 0 0,-12 13-30 0 0,0 0 0 0 0,0 0-1 0 0,0 0 1 0 0,5-11 0 0 0,-10 17-38 0 0,5-8 23 0 0,-1-1 0 0 0,0 0-1 0 0,-1 1 1 0 0,0-1 0 0 0,2-11 0 0 0,-1 6-24 0 0,0-8 0 0 0,-2-6 0 0 0,-2 19 0 0 0,1 0 0 0 0,-1-1 0 0 0,-2-14 0 0 0,0 11 0 0 0,1 3 0 0 0,-1 0 0 0 0,0 0 0 0 0,-6-16 0 0 0,7 24 0 0 0,0 0 0 0 0,0-1 0 0 0,0 1 0 0 0,0 0 0 0 0,0 0 0 0 0,-1 0 0 0 0,1 0 0 0 0,-1 0 0 0 0,1 0 0 0 0,-1 1 0 0 0,0-1 0 0 0,1 0 0 0 0,-1 1 0 0 0,0-1 0 0 0,0 1 0 0 0,-1 0 0 0 0,1 0 0 0 0,0 0 0 0 0,0 0 0 0 0,-5-2 0 0 0,-8-2 0 0 0,13 4 0 0 0,0 0 0 0 0,0 0 0 0 0,0 0 0 0 0,-1 0 0 0 0,1 1 0 0 0,0-1 0 0 0,0 1 0 0 0,-1-1 0 0 0,-2 1 0 0 0,2 0-1 0 0,-1 1 0 0 0,0 0 0 0 0,1 0 0 0 0,-1 0 1 0 0,1 0-1 0 0,-1 0 0 0 0,1 1 0 0 0,0 0 0 0 0,0-1 1 0 0,0 1-1 0 0,0 0 0 0 0,0 1 0 0 0,0-1 0 0 0,-5 5 1 0 0,-5 3-99 0 0,8-10 77 0 0,1 0 3 0 0,2 2 7 0 0,0-1 1 0 0,-1 1 0 0 0,1 0-1 0 0,0 0 1 0 0,0 0 0 0 0,0 0 0 0 0,0 0-1 0 0,0 1 1 0 0,0-1 0 0 0,1 0 0 0 0,-1 1-1 0 0,1-1 1 0 0,0 1 0 0 0,-2 3 0 0 0,-7 12-28 0 0,7-13 39 0 0,-12 10 12 0 0,9-10-21 0 0,0 1 1 0 0,1-1-1 0 0,0 1 1 0 0,1 0 0 0 0,-1 1-1 0 0,1-1 1 0 0,0 1-1 0 0,-5 12 1 0 0,2-2-104 0 0,2-1 0 0 0,-7 31 0 0 0,10-28-269 0 0,0 1 1 0 0,1 34 0 0 0,1-32-3 0 0,0-22 378 0 0,0 1-51 0 0,0 0 0 0 0,0 0 0 0 0,0 0 0 0 0,0-1 0 0 0,0 1 0 0 0,0 0-1 0 0,0 0 1 0 0,1 0 0 0 0,-1 0 0 0 0,0 0 0 0 0,1 0 0 0 0,-1-1-1 0 0,0 1 1 0 0,1 0 0 0 0,0 1 0 0 0,0-1-453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35:14.056"/>
    </inkml:context>
    <inkml:brush xml:id="br0">
      <inkml:brushProperty name="width" value="0.05" units="cm"/>
      <inkml:brushProperty name="height" value="0.05" units="cm"/>
      <inkml:brushProperty name="color" value="#E71224"/>
    </inkml:brush>
  </inkml:definitions>
  <inkml:trace contextRef="#ctx0" brushRef="#br0">76 159 7984 0 0,'-4'2'81'0'0,"-19"-1"214"0"0,15-1-61 0 0,7 0-85 0 0,0 0 1 0 0,0 0-1 0 0,0 0 0 0 0,-1-1 0 0 0,1 1 0 0 0,0 1 1 0 0,0-1-1 0 0,-1 0 0 0 0,1 0 0 0 0,0 0 0 0 0,0 1 1 0 0,-1-1-1 0 0,1 0 0 0 0,0 1 0 0 0,0-1 0 0 0,0 1 1 0 0,0 0-1 0 0,0-1 0 0 0,0 1 0 0 0,0 0 1 0 0,0-1-1 0 0,0 1 0 0 0,0 0 0 0 0,0 0 0 0 0,0 0 1 0 0,1 0-1 0 0,-1 0 0 0 0,0 0 0 0 0,1 0 0 0 0,-2 2 1 0 0,1-1-118 0 0,0 0-1 0 0,0 0 1 0 0,0 0 0 0 0,0 1 0 0 0,0-1 0 0 0,1 0 0 0 0,-1 1 0 0 0,1-1 0 0 0,-1 0 0 0 0,1 1 0 0 0,0-1 0 0 0,0 1 0 0 0,0-1 0 0 0,0 1 0 0 0,1-1-1 0 0,-1 0 1 0 0,1 1 0 0 0,0 2 0 0 0,8 66 22 0 0,0-15-33 0 0,-3 5 566 0 0,11 64 677 0 0,-15-105-974 0 0,1 40 0 0 0,-8-23-167 0 0,5-35-53 0 0,0-2 15 0 0,0 0-16 0 0,0 0-5 0 0,0 0 0 0 0,0 0 0 0 0,0 0 0 0 0,0 0 0 0 0,4-9 54 0 0,28-97 388 0 0,-22 78-579 0 0,16-35-1 0 0,-11 31 27 0 0,24-39-97 0 0,-32 57 40 0 0,1 0 0 0 0,16-22 0 0 0,-10 18-10 0 0,53-79-555 0 0,-45 63 494 0 0,-14 23-28 0 0,-1 0 0 0 0,10-20 0 0 0,9-27-570 0 0,-13 35 493 0 0,-13 21 189 0 0,0 2 17 0 0,0 0-10 0 0,0 0-4 0 0,0 0 0 0 0,0 0-22 0 0,0 12-326 0 0,-4 32-989 0 0,4-32 932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35:15.095"/>
    </inkml:context>
    <inkml:brush xml:id="br0">
      <inkml:brushProperty name="width" value="0.05" units="cm"/>
      <inkml:brushProperty name="height" value="0.05" units="cm"/>
      <inkml:brushProperty name="color" value="#E71224"/>
    </inkml:brush>
  </inkml:definitions>
  <inkml:trace contextRef="#ctx0" brushRef="#br0">68 481 11272 0 0,'0'0'241'0'0,"0"0"0"0"0,0 0-119 0 0,0 0 46 0 0,0 0 37 0 0,-6-5 190 0 0,3 3-367 0 0,1 1-29 0 0,1 0 0 0 0,0 0 0 0 0,0-1 0 0 0,-1 1 0 0 0,1 0 0 0 0,0-1 0 0 0,1 1 0 0 0,-1 0-1 0 0,0-1 1 0 0,0 1 0 0 0,0-1 0 0 0,0-2 0 0 0,-4-2-573 0 0,-9-4-66 0 0,8 6 709 0 0,4 3 50 0 0,-3-8 297 0 0,3 6-319 0 0,0-1 0 0 0,0 0 0 0 0,1 0 0 0 0,-1 0 0 0 0,1 0 0 0 0,0-1 0 0 0,-1-7 0 0 0,2 10 3 0 0,0 2-18 0 0,0 0-8 0 0,0 0-2 0 0,0 0 1 0 0,9-12 86 0 0,-4 3-73 0 0,1-1 0 0 0,0 1 1 0 0,0 0-1 0 0,1 0 1 0 0,13-12-1 0 0,-14 14-65 0 0,0-1 0 0 0,-1 1 0 0 0,0-1 1 0 0,0 0-1 0 0,-1-1 0 0 0,0 1 0 0 0,5-13 0 0 0,1-2 24 0 0,47-87 31 0 0,-52 100-104 0 0,1-1 1 0 0,1 1 0 0 0,0 1 0 0 0,0-1-1 0 0,1 1 1 0 0,0 0 0 0 0,0 1-1 0 0,11-9 1 0 0,-18 17 27 0 0,-1 0 0 0 0,0 0 0 0 0,0 0 0 0 0,0 0 0 0 0,0 0 0 0 0,0 0 0 0 0,1 0 0 0 0,-1-1 0 0 0,0 1 0 0 0,0 0 1 0 0,0 0-1 0 0,0 0 0 0 0,1 0 0 0 0,-1 0 0 0 0,0 0 0 0 0,0 0 0 0 0,0 0 0 0 0,1 0 0 0 0,-1 0 0 0 0,0 0 0 0 0,0 0 0 0 0,0 0 0 0 0,0 0 0 0 0,1 0 0 0 0,-1 0 0 0 0,0 0 0 0 0,0 1 0 0 0,0-1 0 0 0,0 0 0 0 0,1 0 0 0 0,-1 0 0 0 0,0 0 0 0 0,0 0 0 0 0,0 0 0 0 0,0 0 0 0 0,1 1 0 0 0,2 7 20 0 0,-2 19 37 0 0,-1-15-41 0 0,2 5-32 0 0,-1 0 0 0 0,-1 0 0 0 0,-1 0 0 0 0,-3 21 0 0 0,0-13 65 0 0,-7 23 0 0 0,0-5-3 0 0,-2 15 118 0 0,-32 90 0 0 0,38-128 0 0 0,-5 33 0 0 0,0-3 118 0 0,-46 129 886 0 0,54-171-1143 0 0,2-6-27 0 0,1 0 0 0 0,0 0 0 0 0,0 0 1 0 0,0 0-1 0 0,1 0 0 0 0,-1 0 0 0 0,0 0 0 0 0,1 0 1 0 0,-1 0-1 0 0,1 1 0 0 0,0-1 0 0 0,0 4 1 0 0,-1-8-67 0 0,1 1 1 0 0,0-1 0 0 0,-1 1 0 0 0,1 0 0 0 0,-1-1-1 0 0,1 1 1 0 0,-1 0 0 0 0,0 0 0 0 0,1-1 0 0 0,-2 0 0 0 0,-4-10-324 0 0,3-5-173 0 0,3 15 393 0 0,0-1 1 0 0,0 1-1 0 0,-1 0 1 0 0,1 0-1 0 0,0 0 1 0 0,-1 0-1 0 0,0 0 1 0 0,0 0-1 0 0,-1-4 1 0 0,-12-20-2517 0 0,9 15 1913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1:53:38.438"/>
    </inkml:context>
    <inkml:brush xml:id="br0">
      <inkml:brushProperty name="width" value="0.05" units="cm"/>
      <inkml:brushProperty name="height" value="0.05" units="cm"/>
      <inkml:brushProperty name="color" value="#E71224"/>
    </inkml:brush>
  </inkml:definitions>
  <inkml:trace contextRef="#ctx0" brushRef="#br0">13 116 4832 0 0,'0'0'108'0'0,"0"0"17"0"0,0 0 10 0 0,0 0 28 0 0,0 0 111 0 0,0 0 50 0 0,0 0 11 0 0,0 0-9 0 0,0 0-39 0 0,0 0-20 0 0,0 0-3 0 0,0 0-18 0 0,0 0-74 0 0,0 0-38 0 0,0 0-6 0 0,0 0 0 0 0,0 0 0 0 0,0 0 0 0 0,0 0 0 0 0,0 0 21 0 0,0 0 91 0 0,0 0 43 0 0,0 0 5 0 0,0 0-16 0 0,0 0-66 0 0,0 0-22 0 0,0 0-6 0 0,0 0-9 0 0,0 0-28 0 0,0-1-102 0 0,0 1 0 0 0,-1 0 0 0 0,1-1 0 0 0,0 1 0 0 0,0 0 0 0 0,0-1 0 0 0,0 1 0 0 0,-1 0 0 0 0,1-1 0 0 0,0 1-1 0 0,0 0 1 0 0,0-1 0 0 0,-1 1 0 0 0,1 0 0 0 0,0 0 0 0 0,-1-1 0 0 0,1 1 0 0 0,0 0 0 0 0,-1 0 0 0 0,0-1 0 0 0,-1 4 52 0 0,2-3-76 0 0,-1 1 1 0 0,1-1 0 0 0,0 1-1 0 0,-1-1 1 0 0,1 1-1 0 0,-1 0 1 0 0,1-1 0 0 0,0 1-1 0 0,0 0 1 0 0,-1-1 0 0 0,1 1-1 0 0,0 0 1 0 0,0-1-1 0 0,0 1 1 0 0,0 0 0 0 0,0-1-1 0 0,0 1 1 0 0,0 0-1 0 0,0 0 1 0 0,0-1 0 0 0,0 1-1 0 0,0 0 1 0 0,0-1 0 0 0,0 1-1 0 0,0 0 1 0 0,1-1-1 0 0,-1 1 1 0 0,1 1 0 0 0,0 6-5 0 0,1-5 19 0 0,6 0 0 0 0,-6-3-27 0 0,5 1 51 0 0,3-1 13 0 0,-6 0-54 0 0,-1 0 1 0 0,1 0-1 0 0,-1 0 0 0 0,1 0 1 0 0,-1-1-1 0 0,1 0 0 0 0,-1 0 0 0 0,1 0 1 0 0,-1 0-1 0 0,0 0 0 0 0,0-1 0 0 0,0 1 1 0 0,1-1-1 0 0,2-2 0 0 0,-3 2 56 0 0,0 1 0 0 0,0-1 0 0 0,0 0 1 0 0,-1 0-1 0 0,1 0 0 0 0,0 0 0 0 0,-1 0 0 0 0,0-1 0 0 0,5-4 0 0 0,-4 0 43 0 0,0 0 1 0 0,0 0-1 0 0,0 0 1 0 0,-1-1-1 0 0,3-11 1 0 0,-5 9-113 0 0,-1 4 0 0 0,-6-1 0 0 0,-2-2 0 0 0,5 7 0 0 0,-11-4 0 0 0,-21-5 0 0 0,27 11 0 0 0,0 3 0 0 0,0-2 0 0 0,2 2-23 0 0,5-2-102 0 0,2-1-74 0 0,-1 1 160 0 0,0-1-1 0 0,0 1 1 0 0,0 0 0 0 0,0 0-1 0 0,0-1 1 0 0,0 1 0 0 0,0 0-1 0 0,0 0 1 0 0,0 0 0 0 0,1 0-1 0 0,-1 0 1 0 0,0 0 0 0 0,1 1-1 0 0,-2 1 1 0 0,0 4-3995 0 0,2-7 205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35:15.440"/>
    </inkml:context>
    <inkml:brush xml:id="br0">
      <inkml:brushProperty name="width" value="0.05" units="cm"/>
      <inkml:brushProperty name="height" value="0.05" units="cm"/>
      <inkml:brushProperty name="color" value="#E71224"/>
    </inkml:brush>
  </inkml:definitions>
  <inkml:trace contextRef="#ctx0" brushRef="#br0">0 84 8752 0 0,'0'0'398'0'0,"0"0"-3"0"0,0 0-194 0 0,0 0 119 0 0,0 0 86 0 0,0 0 11 0 0,0 0-29 0 0,0 0-145 0 0,0 0-69 0 0,0 0-12 0 0,2 0-17 0 0,6-1-27 0 0,0 1 0 0 0,0-1-1 0 0,0 0 1 0 0,-1-1 0 0 0,1 0 0 0 0,12-4-1 0 0,18-5 658 0 0,-24 8-557 0 0,-1-1 1 0 0,1 0 0 0 0,-1-2 0 0 0,0 1 0 0 0,15-9 0 0 0,1-1-95 0 0,-24 13-120 0 0,0 1 1 0 0,0-1-1 0 0,0 1 0 0 0,0 0 1 0 0,0 0-1 0 0,0 1 1 0 0,0-1-1 0 0,0 1 0 0 0,1 0 1 0 0,-1 0-1 0 0,7 2 0 0 0,5 2-870 0 0,32 10 0 0 0,-43-13 197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35:45.565"/>
    </inkml:context>
    <inkml:brush xml:id="br0">
      <inkml:brushProperty name="width" value="0.05" units="cm"/>
      <inkml:brushProperty name="height" value="0.05" units="cm"/>
      <inkml:brushProperty name="color" value="#E71224"/>
    </inkml:brush>
  </inkml:definitions>
  <inkml:trace contextRef="#ctx0" brushRef="#br0">216 37 6536 0 0,'0'0'300'0'0,"0"0"117"0"0,0 0 51 0 0,0 0 11 0 0,0 0-30 0 0,0 0-128 0 0,0 0-53 0 0,-10 3 702 0 0,4 0-708 0 0,-18 9 916 0 0,24-11-930 0 0,-36 16 2528 0 0,25-17-1828 0 0,6 2-652 0 0,-1 0 1 0 0,1-1 0 0 0,-10 1-1 0 0,11 0-205 0 0,3 0-75 0 0,-8-1 166 0 0,6 0-91 0 0,-3 4-22 0 0,3-3-15 0 0,0-1-29 0 0,1 0 1 0 0,-1 0-1 0 0,1 0 1 0 0,-1 1-1 0 0,1-1 1 0 0,0 1-1 0 0,-1-1 1 0 0,1 1-1 0 0,0 0 1 0 0,0 0-1 0 0,0 0 1 0 0,0 0-1 0 0,1 0 1 0 0,-1 1-1 0 0,1-1 1 0 0,-3 4-1 0 0,2-3-10 0 0,-14 31 59 0 0,11-17-74 0 0,1-6 0 0 0,1 3 14 0 0,1 0 0 0 0,1 0 0 0 0,0 0 0 0 0,2 15-1 0 0,0-4-18 0 0,-2-23 5 0 0,1 0 0 0 0,0 0 0 0 0,0 0 0 0 0,1 0 0 0 0,-1-1 0 0 0,0 1 0 0 0,1 0 0 0 0,-1 0 0 0 0,1 1 0 0 0,1 5 0 0 0,3 17 0 0 0,0-9 11 0 0,-3-10-5 0 0,0-1 0 0 0,0 1 1 0 0,1 0-1 0 0,0-1 0 0 0,0 1 0 0 0,0-1 0 0 0,8 10 1 0 0,-1-3-4 0 0,-7-8 15 0 0,-1-1-1 0 0,2 0 0 0 0,-1 0 0 0 0,0 0 1 0 0,0 0-1 0 0,1-1 0 0 0,0 1 0 0 0,5 2 1 0 0,-5-3-4 0 0,1 1 0 0 0,-1 0 0 0 0,0 0 0 0 0,0 0 0 0 0,7 7 0 0 0,-2-1-17 0 0,1 0 0 0 0,1 0 0 0 0,0-1 0 0 0,0 0 0 0 0,0-1 0 0 0,19 9-1 0 0,-21-12 38 0 0,-1 0 34 0 0,0 0 0 0 0,0-1 0 0 0,0-1 0 0 0,1 1-1 0 0,-1-1 1 0 0,15 2 0 0 0,49-2 564 0 0,-51-2-383 0 0,-17 0-200 0 0,-3 0-33 0 0,1 0 1 0 0,0 0-1 0 0,0 0 0 0 0,0 0 1 0 0,0 0-1 0 0,-1-1 0 0 0,1 1 1 0 0,0 0-1 0 0,0-1 0 0 0,-1 0 1 0 0,1 1-1 0 0,0-1 0 0 0,-1 0 1 0 0,1 0-1 0 0,0 0 0 0 0,-1 0 1 0 0,1 0-1 0 0,-1 0 0 0 0,0 0 1 0 0,1-1-1 0 0,1-1 0 0 0,-3 2-13 0 0,1 1 0 0 0,0-1 0 0 0,0 0 0 0 0,-1 0-1 0 0,1 0 1 0 0,0 0 0 0 0,-1 0 0 0 0,1 1 0 0 0,-1-1-1 0 0,0 0 1 0 0,1 0 0 0 0,-1 0 0 0 0,0 0-1 0 0,1 0 1 0 0,-1-1 0 0 0,0 1 0 0 0,0 0 0 0 0,0 0-1 0 0,0 0 1 0 0,0 0 0 0 0,0 0 0 0 0,0-2 0 0 0,-1 0-4 0 0,0-8 27 0 0,0 0 0 0 0,-2 0 0 0 0,1 1 0 0 0,-1-1-1 0 0,0 1 1 0 0,-1 0 0 0 0,-6-11 0 0 0,7 14-22 0 0,-3-6 46 0 0,-1 1 1 0 0,-11-17-1 0 0,10 17 38 0 0,0 0-1 0 0,-8-19 0 0 0,-33-71 217 0 0,43 88-302 0 0,-2-4-70 0 0,0 9-20 0 0,0 0 0 0 0,0 1 0 0 0,-1-1 0 0 0,0 1 0 0 0,0 1 0 0 0,-1 0 0 0 0,-12-7 0 0 0,-1-7 157 0 0,23 21-66 0 0,0 0-10 0 0,-1-1-1 0 0,1 1 1 0 0,-1-1-1 0 0,1 1 1 0 0,0-1-1 0 0,-1 1 1 0 0,1-1-1 0 0,0 1 1 0 0,-1-1-1 0 0,1 1 1 0 0,0-1-1 0 0,0 1 1 0 0,-1-1-1 0 0,1 1 1 0 0,0-1-1 0 0,0 0 1 0 0,0 1-1 0 0,0-2 1 0 0,-5-18-41 0 0,-6 2-41 0 0,10 16 45 0 0,0 1 0 0 0,0-1 1 0 0,-1 0-1 0 0,1 1 0 0 0,0-1 0 0 0,1 0 0 0 0,-1 0 0 0 0,0 0 0 0 0,0 0 0 0 0,1 1 0 0 0,-1-4 0 0 0,1 4-4 0 0,-1 1-1 0 0,1-1 1 0 0,0 0-1 0 0,-1 0 0 0 0,1 0 1 0 0,-1 0-1 0 0,1 1 1 0 0,-1-1-1 0 0,0 0 0 0 0,1 0 1 0 0,-1 1-1 0 0,0-1 1 0 0,0 1-1 0 0,1-1 0 0 0,-1 0 1 0 0,0 1-1 0 0,-1-1 1 0 0,-5-4-486 0 0,6 4 439 0 0,0 0-1 0 0,0 0 0 0 0,0 0 0 0 0,0 0 1 0 0,0 0-1 0 0,0 1 0 0 0,0-1 0 0 0,0 0 1 0 0,-1 1-1 0 0,1-1 0 0 0,0 1 1 0 0,0-1-1 0 0,-1 1 0 0 0,1 0 0 0 0,-2-1 1 0 0,-10 1-5256 0 0,13 0 4562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35:46.537"/>
    </inkml:context>
    <inkml:brush xml:id="br0">
      <inkml:brushProperty name="width" value="0.05" units="cm"/>
      <inkml:brushProperty name="height" value="0.05" units="cm"/>
      <inkml:brushProperty name="color" value="#E71224"/>
    </inkml:brush>
  </inkml:definitions>
  <inkml:trace contextRef="#ctx0" brushRef="#br0">122 1 9416 0 0,'0'0'208'0'0,"0"0"33"0"0,0 0 16 0 0,-2 1-33 0 0,-4 4-118 0 0,5-4 5 0 0,-1 1 0 0 0,1-1 1 0 0,0 1-1 0 0,-1-1 0 0 0,1 1 1 0 0,0 0-1 0 0,-1 2 0 0 0,0 0 67 0 0,0-2 184 0 0,2-2-337 0 0,0 0 0 0 0,0 1 0 0 0,0-1 0 0 0,0 1 0 0 0,0-1 0 0 0,0 0 0 0 0,0 1 0 0 0,0-1-1 0 0,0 1 1 0 0,0-1 0 0 0,0 0 0 0 0,-1 1 0 0 0,1-1 0 0 0,0 0 0 0 0,0 1 0 0 0,0-1 0 0 0,-1 0 0 0 0,1 1-1 0 0,0-1 1 0 0,0 0 0 0 0,-1 1 0 0 0,1-1 0 0 0,0 0 0 0 0,-1 0 0 0 0,1 1 0 0 0,0-1 0 0 0,-1 0 0 0 0,1 0-1 0 0,-1 1 1 0 0,-13 8 625 0 0,12-8-520 0 0,-1 2 134 0 0,-1 0 0 0 0,1 0-1 0 0,0 0 1 0 0,0 1 0 0 0,0-1 0 0 0,0 1 0 0 0,-2 4 0 0 0,5-8-255 0 0,0 0 1 0 0,0 0 0 0 0,0 0 0 0 0,0 0 0 0 0,0 1-1 0 0,0-1 1 0 0,0 0 0 0 0,0 0 0 0 0,0 0 0 0 0,0 0 0 0 0,-1 0-1 0 0,1 1 1 0 0,0-1 0 0 0,0 0 0 0 0,0 0 0 0 0,0 0 0 0 0,0 0-1 0 0,-1 0 1 0 0,1 0 0 0 0,0 0 0 0 0,0 0 0 0 0,0 1 0 0 0,0-1-1 0 0,-1 0 1 0 0,1 0 0 0 0,0 0 0 0 0,0 0 0 0 0,0 0-1 0 0,0 0 1 0 0,-1 0 0 0 0,1 0 0 0 0,0 0 0 0 0,0 0 0 0 0,0 0-1 0 0,-1 0 1 0 0,1 0-6 0 0,0 0 1 0 0,0-1-1 0 0,0 1 0 0 0,-1 0 0 0 0,1 0 0 0 0,0 0 0 0 0,0 0 0 0 0,0 0 0 0 0,-1 0 1 0 0,1 0-1 0 0,0 1 0 0 0,0-1 0 0 0,0 0 0 0 0,0 0 0 0 0,-1 0 0 0 0,1 0 1 0 0,0 0-1 0 0,0 0 0 0 0,0 0 0 0 0,0 0 0 0 0,-1 0 0 0 0,1 0 0 0 0,0 1 1 0 0,0-1-1 0 0,0 0 0 0 0,0 0 0 0 0,0 0 0 0 0,0 0 0 0 0,-1 0 0 0 0,1 1 1 0 0,0-1-1 0 0,0 0 0 0 0,0 0 0 0 0,0 0 0 0 0,0 1 0 0 0,-11 12 262 0 0,9-11-178 0 0,2-2 0 0 0,0 0 5 0 0,-3 1 74 0 0,3-1-154 0 0,0 0-1 0 0,-1 0 0 0 0,1 0 0 0 0,0 0 0 0 0,0 0 0 0 0,-1 0 0 0 0,1 0 0 0 0,0 0 0 0 0,-1 0 0 0 0,1 0 0 0 0,0 0 0 0 0,0 0 0 0 0,-1 0 0 0 0,1 1 0 0 0,0-1 0 0 0,0 0 0 0 0,0 0 1 0 0,-1 0-1 0 0,1 0 0 0 0,0 0 0 0 0,0 1 0 0 0,0-1 0 0 0,-1 0 0 0 0,1 0 0 0 0,0 0 0 0 0,0 1 0 0 0,-6 13 361 0 0,4-11-340 0 0,0 1 0 0 0,1-1 0 0 0,-1 1 1 0 0,1 0-1 0 0,0-1 0 0 0,0 1 0 0 0,1 0 0 0 0,-1 0 1 0 0,1 0-1 0 0,-1 0 0 0 0,1 0 0 0 0,0 0 0 0 0,1-1 1 0 0,0 9-1 0 0,1-9-52 0 0,0-1-6 0 0,-2 12-213 0 0,5 27 222 0 0,-1-2 16 0 0,-4-36-3 0 0,0 6 18 0 0,1 0 1 0 0,0 0 0 0 0,0 0-1 0 0,4 16 1 0 0,-2-16 43 0 0,-1 0-1 0 0,1 0 1 0 0,0 0-1 0 0,1-1 0 0 0,7 14 1 0 0,-9-19-43 0 0,0 0 1 0 0,1 0-1 0 0,-1 0 1 0 0,0 0-1 0 0,1-1 1 0 0,-1 1-1 0 0,1-1 1 0 0,0 1-1 0 0,0-1 1 0 0,0 0-1 0 0,0 0 0 0 0,0 0 1 0 0,0 0-1 0 0,1-1 1 0 0,-1 0-1 0 0,7 2 1 0 0,65 11 65 0 0,-56-11-8 0 0,0 2-1 0 0,20 6 0 0 0,-37-10-72 0 0,5 4-2 0 0,3 4 12 0 0,-6-5 46 0 0,1-1 1 0 0,0 0-1 0 0,9 4 0 0 0,-6-2-40 0 0,-7-5-17 0 0,11 1-1 0 0,-2 0 1 0 0,-8-3 0 0 0,-1 0 0 0 0,1 1 0 0 0,1-1 0 0 0,-1 0 0 0 0,0 1 0 0 0,1-1 0 0 0,-1 0 0 0 0,0-1 0 0 0,3-4 0 0 0,-3 4-49 0 0,-1-1 0 0 0,0 0 0 0 0,1 0 0 0 0,-2 0-1 0 0,1 0 1 0 0,0 0 0 0 0,-1 0 0 0 0,0 0-1 0 0,0 0 1 0 0,0 0 0 0 0,0-1 0 0 0,-2-6-1 0 0,-1-8-509 0 0,3 14 179 0 0,-1 0-1 0 0,1 0 1 0 0,-1 1 0 0 0,0-1-1 0 0,-3-7 1 0 0,3 11 174 0 0,0-1-1 0 0,1 1 1 0 0,-1-1-1 0 0,1 0 1 0 0,-1 0-1 0 0,1 1 1 0 0,0-1-1 0 0,-1 0 0 0 0,1-2 1 0 0,0-4-903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35:47.084"/>
    </inkml:context>
    <inkml:brush xml:id="br0">
      <inkml:brushProperty name="width" value="0.05" units="cm"/>
      <inkml:brushProperty name="height" value="0.05" units="cm"/>
      <inkml:brushProperty name="color" value="#E71224"/>
    </inkml:brush>
  </inkml:definitions>
  <inkml:trace contextRef="#ctx0" brushRef="#br0">1 242 8360 0 0,'27'-25'3942'0'0,"-17"15"-2100"0"0,12-10 376 0 0,-15 15-1761 0 0,0-1 0 0 0,-1 1-1 0 0,8-10 1 0 0,-8 8-323 0 0,1 0 1 0 0,0 0-1 0 0,14-11 1 0 0,1 1 25 0 0,-3 0-64 0 0,2 1 0 0 0,0 2 0 0 0,33-19 0 0 0,-45 28-96 0 0,15-6 0 0 0,-18 8-12 0 0,-4 3-48 0 0,-2 0-12 0 0,0 0-14 0 0,0 0-64 0 0,0 0-30 0 0,0 0-4 0 0,0 0-42 0 0,0 0-180 0 0,-4 0 13 0 0,0 1 1 0 0,0 0-1 0 0,0 0 0 0 0,1 0 0 0 0,-8 4 0 0 0,5-2-252 0 0,-3 1-144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35:47.651"/>
    </inkml:context>
    <inkml:brush xml:id="br0">
      <inkml:brushProperty name="width" value="0.05" units="cm"/>
      <inkml:brushProperty name="height" value="0.05" units="cm"/>
      <inkml:brushProperty name="color" value="#E71224"/>
    </inkml:brush>
  </inkml:definitions>
  <inkml:trace contextRef="#ctx0" brushRef="#br0">1 1 10680 0 0,'0'0'241'0'0,"0"0"38"0"0,0 0 11 0 0,0 0-28 0 0,0 0-100 0 0,0 0 209 0 0,0 0 114 0 0,0 0 25 0 0,0 0-36 0 0,0 0-154 0 0,0 0-61 0 0,0 0-16 0 0,4 8 354 0 0,-1-3-272 0 0,-1 1 0 0 0,0-1 0 0 0,0 1 0 0 0,1 9 0 0 0,-2-9-148 0 0,0-1-1 0 0,1 0 1 0 0,-1 0-1 0 0,1 0 1 0 0,0 0 0 0 0,4 6-1 0 0,27 50 525 0 0,46 64-557 0 0,-35-69-144 0 0,-35-44-2 0 0,0 0-1 0 0,-1 1 0 0 0,0 0 0 0 0,-1 0 1 0 0,0 1-1 0 0,-1 0 0 0 0,4 17 0 0 0,3 1-99 0 0,-6-2-66 0 0,-6-23 93 0 0,1-1 0 0 0,-1 0 0 0 0,4 9 0 0 0,1 3-90 0 0,-5-15 140 0 0,-1 0 1 0 0,1 0 0 0 0,0-1-1 0 0,0 1 1 0 0,0 0 0 0 0,2 2-1 0 0,1 6-53 0 0,-4-9 57 0 0,0-1-1 0 0,1 1 1 0 0,-1-1-1 0 0,1 1 1 0 0,-1-1 0 0 0,1 0-1 0 0,-1 1 1 0 0,1-1-1 0 0,0 0 1 0 0,0 1-1 0 0,-1-1 1 0 0,1 0-1 0 0,0 0 1 0 0,2 2-1 0 0,-2-2-60 0 0,1 1 0 0 0,-1-1 0 0 0,1 1 0 0 0,0-1 0 0 0,0 0 0 0 0,-1 0 0 0 0,1 0 0 0 0,0 0 0 0 0,0 0 0 0 0,0 0 0 0 0,0 0-1 0 0,0-1 1 0 0,0 1 0 0 0,0-1 0 0 0,0 1 0 0 0,1-1 0 0 0,-1 0 0 0 0,0 0 0 0 0,0 0 0 0 0,0 0 0 0 0,0 0 0 0 0,4-1 0 0 0,24 4-974 0 0,-21 1 460 0 0,-2 1 304 0 0,-1-3 134 0 0,0 3-1028 0 0,-6-5 930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35:48.955"/>
    </inkml:context>
    <inkml:brush xml:id="br0">
      <inkml:brushProperty name="width" value="0.05" units="cm"/>
      <inkml:brushProperty name="height" value="0.05" units="cm"/>
      <inkml:brushProperty name="color" value="#E71224"/>
    </inkml:brush>
  </inkml:definitions>
  <inkml:trace contextRef="#ctx0" brushRef="#br0">18 0 11000 0 0,'0'0'248'0'0,"0"0"34"0"0,0 0 21 0 0,0 0-34 0 0,0 0-111 0 0,0 0 176 0 0,0 0 97 0 0,0 0 17 0 0,0 0-21 0 0,0 0-118 0 0,0 0-56 0 0,0 0-11 0 0,0 0-12 0 0,-1 2-39 0 0,-12 25 2150 0 0,10-22-2275 0 0,2-3-2961 0 0,1-2 2178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35:50.036"/>
    </inkml:context>
    <inkml:brush xml:id="br0">
      <inkml:brushProperty name="width" value="0.05" units="cm"/>
      <inkml:brushProperty name="height" value="0.05" units="cm"/>
      <inkml:brushProperty name="color" value="#E71224"/>
    </inkml:brush>
  </inkml:definitions>
  <inkml:trace contextRef="#ctx0" brushRef="#br0">1 372 9184 0 0,'0'0'208'0'0,"0"0"33"0"0,0 0 14 0 0,0 0 30 0 0,0 0 124 0 0,10-4 3865 0 0,-9 4-4195 0 0,1-1 1 0 0,-1 1 0 0 0,0 0 0 0 0,1-1 0 0 0,-1 1 0 0 0,0-1 0 0 0,0 1 0 0 0,0-1-1 0 0,0 0 1 0 0,0 0 0 0 0,1 1 0 0 0,-1-1 0 0 0,0 0 0 0 0,-1 0 0 0 0,1 0 0 0 0,0 0-1 0 0,0 0 1 0 0,0 0 0 0 0,-1 0 0 0 0,1 0 0 0 0,0-1 0 0 0,-1 1 0 0 0,1 0 0 0 0,-1 0-1 0 0,1 0 1 0 0,-1-1 0 0 0,0 1 0 0 0,1 0 0 0 0,-1-3 0 0 0,1-1 31 0 0,0 0 0 0 0,-1-1 0 0 0,0 1 0 0 0,0 0 0 0 0,0 0 0 0 0,-2-11 0 0 0,-2-3 44 0 0,1 8-139 0 0,1 0 0 0 0,0 1-1 0 0,-1-22 1 0 0,-1-51-16 0 0,-1 17 0 0 0,6 61 0 0 0,2-2 0 0 0,1-13 0 0 0,2-4 0 0 0,-3 21 11 0 0,3 14 53 0 0,12 64 157 0 0,-13-55-142 0 0,-3-13-79 0 0,0 0 1 0 0,0 0-1 0 0,5 8 0 0 0,0 3 1 0 0,11 32-1 0 0,1 5-91 0 0,-12-36 44 0 0,5 9 30 0 0,-5-14 8 0 0,0 1 0 0 0,0 1 0 0 0,-2-1 0 0 0,0 1 0 0 0,3 19 0 0 0,-2-17 9 0 0,-5-13 0 0 0,1-1 0 0 0,-1 1 0 0 0,0-1 0 0 0,0 1 0 0 0,0 7 0 0 0,-1-9 0 0 0,3 9 0 0 0,-2-8 0 0 0,-1-4 0 0 0,1 1 0 0 0,-1 0 0 0 0,0 0 0 0 0,1 0 0 0 0,-1 0 0 0 0,0 0 0 0 0,0 0 0 0 0,0 0 0 0 0,0 0 0 0 0,0 0 0 0 0,0 0 0 0 0,0 0 0 0 0,0 2 0 0 0,0-2 0 0 0,0 0 0 0 0,0 0 0 0 0,0 0 0 0 0,0 0 0 0 0,0 0 0 0 0,0 0 0 0 0,0 1 0 0 0,0-1 0 0 0,0 0 0 0 0,1 0 0 0 0,-1 0 0 0 0,1 0 0 0 0,-1 1 0 0 0,1 6 0 0 0,0 0 0 0 0,2 0 0 0 0,-2-2-10 0 0,-1-4-49 0 0,-1 24-2923 0 0,2-18 2642 0 0,-1-6 276 0 0,0-2-4 0 0,0 0-16 0 0,0 0-4 0 0,0 0 0 0 0,0 0-14 0 0,0 0-56 0 0,0 0-30 0 0,0 0-4 0 0,0 0-11 0 0,0 12-1538 0 0,0-12 1389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35:50.698"/>
    </inkml:context>
    <inkml:brush xml:id="br0">
      <inkml:brushProperty name="width" value="0.05" units="cm"/>
      <inkml:brushProperty name="height" value="0.05" units="cm"/>
      <inkml:brushProperty name="color" value="#E71224"/>
    </inkml:brush>
  </inkml:definitions>
  <inkml:trace contextRef="#ctx0" brushRef="#br0">1 266 9760 0 0,'0'0'446'0'0,"0"0"-10"0"0,7-6 390 0 0,-5 6 3535 0 0,-1 1-4347 0 0,0 0 1 0 0,-1 0-1 0 0,1 0 1 0 0,0 0-1 0 0,0-1 0 0 0,-1 1 1 0 0,1 0-1 0 0,0 0 1 0 0,0-1-1 0 0,0 1 1 0 0,0 0-1 0 0,0-1 0 0 0,0 1 1 0 0,0-1-1 0 0,0 1 1 0 0,1-1-1 0 0,-1 0 0 0 0,0 0 1 0 0,0 1-1 0 0,0-1 1 0 0,0 0-1 0 0,0 0 1 0 0,1 0-1 0 0,1 0 0 0 0,2 0 61 0 0,0 0 9 0 0,0 1 1 0 0,0-2 0 0 0,0 1-1 0 0,0 0 1 0 0,0-1 0 0 0,0 0-1 0 0,0 0 1 0 0,5-3 0 0 0,39-16 594 0 0,-33 13-517 0 0,4-3 19 0 0,0-1 0 0 0,-1-1-1 0 0,0 0 1 0 0,-1-1 0 0 0,18-18-1 0 0,-21 21-100 0 0,2-2-16 0 0,-14 8-27 0 0,-1 2-27 0 0,19-15 190 0 0,-19 16-135 0 0,-2 1-1 0 0,0 0-21 0 0,0 0-86 0 0,0 0-21 0 0,0 0-4 0 0,0 0-16 0 0,0 0-4 0 0,0 0 0 0 0,0 0-6 0 0,0 0-28 0 0,0 0-7 0 0,0 0-6 0 0,0 0-6 0 0,0 0-23 0 0,0 0-11 0 0,0 0-1 0 0,0 0 7 0 0,0 0 28 0 0,0-6-53 0 0,1 1 0 0 0,0-1-1 0 0,0 0 1 0 0,1 1 0 0 0,2-7 0 0 0,-2 7-112 0 0,0-1-1 0 0,-1 1 1 0 0,0 0 0 0 0,0-1 0 0 0,1-6-1 0 0,2-5-1494 0 0,-4 10 812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55:36.380"/>
    </inkml:context>
    <inkml:brush xml:id="br0">
      <inkml:brushProperty name="width" value="0.05" units="cm"/>
      <inkml:brushProperty name="height" value="0.05" units="cm"/>
      <inkml:brushProperty name="color" value="#E71224"/>
    </inkml:brush>
  </inkml:definitions>
  <inkml:trace contextRef="#ctx0" brushRef="#br0">5 56 4928 0 0,'0'0'141'0'0,"0"0"49"0"0,0 0 116 0 0,0 0 50 0 0,0 0 11 0 0,0 0 2 0 0,0 0 6 0 0,-4-3 208 0 0,4 2 2154 0 0,6 9-2410 0 0,1 0 1 0 0,-1 1 0 0 0,-1-1 0 0 0,6 12-1 0 0,2 3-153 0 0,-5-15-84 0 0,1 1 0 0 0,1-2 1 0 0,-1 1-1 0 0,13 6 1 0 0,-21-13-89 0 0,0-1 0 0 0,0 1 0 0 0,1 0 1 0 0,-1-1-1 0 0,0 1 0 0 0,0-1 1 0 0,1 1-1 0 0,-1-1 0 0 0,1 0 0 0 0,-1 1 1 0 0,0-1-1 0 0,3 0 0 0 0,4 2 43 0 0,-5-1-33 0 0,0 1 0 0 0,-1-1-1 0 0,1 0 1 0 0,0-1-1 0 0,-1 1 1 0 0,1 0 0 0 0,0-1-1 0 0,0 0 1 0 0,0 1 0 0 0,3-1-1 0 0,-4 0 43 0 0,5 3 63 0 0,8 0 9 0 0,-1 0 0 0 0,27 0 1 0 0,-16-6 17 0 0,-8 1-99 0 0,-15 2-30 0 0,1-1 0 0 0,-1 1 0 0 0,1 0 0 0 0,-1 0 0 0 0,0 0 0 0 0,1 0 0 0 0,-1 0 0 0 0,0 0 0 0 0,1 1 0 0 0,1 0 0 0 0,1 0 18 0 0,0 0-1 0 0,0 0 1 0 0,-1-1-1 0 0,1 0 0 0 0,0 0 1 0 0,5 0-1 0 0,-4-1 25 0 0,-1 1-1 0 0,1 0 1 0 0,-1 1-1 0 0,9 0 1 0 0,-7 1-4 0 0,1-1 0 0 0,0 0 1 0 0,10-1-1 0 0,-12 0-31 0 0,0 0 0 0 0,0 0 0 0 0,0 0 0 0 0,0 1 0 0 0,0 0 0 0 0,0 1 0 0 0,9 2 0 0 0,-13-3-17 0 0,0-1 1 0 0,0 1-1 0 0,1-1 1 0 0,-1 1-1 0 0,0-1 1 0 0,1 0-1 0 0,-1 0 1 0 0,0 0 0 0 0,4 0-1 0 0,17 0 33 0 0,17 5 26 0 0,-29-4-40 0 0,0 0 0 0 0,1 0 1 0 0,18-2-1 0 0,0 0-3 0 0,-29 1-21 0 0,0 0 0 0 0,0 0 0 0 0,0 0 0 0 0,0 0 0 0 0,0 0 0 0 0,0 0 0 0 0,0 0 0 0 0,0 0 0 0 0,0-1 0 0 0,0 1 0 0 0,0 0 0 0 0,0-1 0 0 0,0 1 0 0 0,1-1 0 0 0,3-1 0 0 0,27-5 117 0 0,-30 6-113 0 0,1 1 0 0 0,-1-1 0 0 0,1 1 0 0 0,-1-1 0 0 0,1 0 0 0 0,-1 0-1 0 0,1 0 1 0 0,-1 0 0 0 0,3-2 0 0 0,27-12 104 0 0,14-3 121 0 0,-43 17-101 0 0,0 0-24 0 0,11 2 61 0 0,-11 0-177 0 0,13-3-234 0 0,23-10 310 0 0,-28 9-40 0 0,-9 1-9 0 0,0 0-1 0 0,5 0-3 0 0,8-4-11 0 0,-11 4 0 0 0,-1 0 0 0 0,0 1 0 0 0,1 0 0 0 0,0-1 0 0 0,5 0 0 0 0,11-4 0 0 0,-12 3 24 0 0,-1 0 1 0 0,0-1 0 0 0,0 1 0 0 0,0-2 0 0 0,-1 1 0 0 0,1-1 0 0 0,-1 0 0 0 0,6-7 0 0 0,-9 9 15 0 0,0 0 0 0 0,-1 1 0 0 0,1-1 1 0 0,7-3-1 0 0,-7 4-12 0 0,0 0 1 0 0,1-1 0 0 0,-1 1-1 0 0,0-1 1 0 0,2-3 0 0 0,0 0-27 0 0,1-1 35 0 0,-1 1-1 0 0,2-1 1 0 0,11-9 0 0 0,-16 15 18 0 0,-2 1-13 0 0,0 0-112 0 0,0 0-41 0 0,0 0-7 0 0,0 0-2 0 0,0 9-313 0 0,0-6-5118 0 0,0-3 1191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55:37.512"/>
    </inkml:context>
    <inkml:brush xml:id="br0">
      <inkml:brushProperty name="width" value="0.05" units="cm"/>
      <inkml:brushProperty name="height" value="0.05" units="cm"/>
      <inkml:brushProperty name="color" value="#E71224"/>
    </inkml:brush>
  </inkml:definitions>
  <inkml:trace contextRef="#ctx0" brushRef="#br0">18 20 5584 0 0,'0'0'124'0'0,"0"0"17"0"0,0 0 11 0 0,0 0 19 0 0,0 0 51 0 0,0 0 24 0 0,0 0 2 0 0,0 0-7 0 0,0 0-28 0 0,0 0-11 0 0,0 0-2 0 0,0 0-16 0 0,-5-4 22 0 0,-2-6 66 0 0,3 5 1329 0 0,2 12-987 0 0,3 1-488 0 0,0-1 1 0 0,1 0-1 0 0,-1 0 1 0 0,1 0-1 0 0,5 11 0 0 0,-3-7-17 0 0,-2-7-58 0 0,0 0 0 0 0,1 1 1 0 0,0-1-1 0 0,-1-1 1 0 0,5 6-1 0 0,8 11 153 0 0,-14-19-188 0 0,0 0 1 0 0,0 0 0 0 0,0-1-1 0 0,0 1 1 0 0,0 0 0 0 0,0 0 0 0 0,0-1-1 0 0,0 1 1 0 0,0-1 0 0 0,0 1-1 0 0,0-1 1 0 0,2 1 0 0 0,6 3 102 0 0,-4 0-72 0 0,1 0 0 0 0,-1-1 0 0 0,1 0 0 0 0,0 0 0 0 0,0 0 0 0 0,0-1 0 0 0,0 0 0 0 0,12 3 0 0 0,-16-5-22 0 0,73 22 457 0 0,-38-18 153 0 0,17 1-416 0 0,-46-4-209 0 0,-1 0 0 0 0,1-1 1 0 0,-1 0-1 0 0,10 0 1 0 0,-8-1-7 0 0,0 1 0 0 0,14 2 0 0 0,-15-2 3 0 0,-1 1 1 0 0,1-1-1 0 0,13-2 1 0 0,2 0 40 0 0,35 2 458 0 0,-55 0-497 0 0,-1-1 0 0 0,1 0 0 0 0,0 0 0 0 0,-1 0 0 0 0,1 0 0 0 0,0 0 0 0 0,-1 0 0 0 0,0-1 0 0 0,1 1 0 0 0,-1-1 1 0 0,2-1-1 0 0,17-10 34 0 0,14 4-37 0 0,8-5 68 0 0,-41 14-75 0 0,-1-1 1 0 0,1 1-1 0 0,-1-1 1 0 0,1 1-1 0 0,0-1 1 0 0,-1 1 0 0 0,1 0-1 0 0,-1 0 1 0 0,1 0-1 0 0,2 0 1 0 0,28 7 58 0 0,-29-6-55 0 0,1 0-2 0 0,0 0 0 0 0,0-1 0 0 0,1 1 0 0 0,-1-1 0 0 0,1 0 0 0 0,4 0 0 0 0,-2 0 0 0 0,-4 1-2 0 0,-2-1 2 0 0,-1 0 0 0 0,1 1-1 0 0,0-1 1 0 0,-1 0 0 0 0,1 1-1 0 0,0-1 1 0 0,-1 0-1 0 0,1 0 1 0 0,0 0 0 0 0,0 0-1 0 0,-1 0 1 0 0,1 0 0 0 0,0 1-1 0 0,-1-2 1 0 0,1 1 0 0 0,0 0-1 0 0,0 0 1 0 0,0 0 0 0 0,0 0 4 0 0,-1 0 1 0 0,1 0-1 0 0,-1 0 1 0 0,0 0-1 0 0,1 0 1 0 0,-1 0 0 0 0,1 0-1 0 0,-1 0 1 0 0,0 0-1 0 0,1 1 1 0 0,-1-1-1 0 0,0 0 1 0 0,1 0 0 0 0,-1 0-1 0 0,0 1 1 0 0,1-1-1 0 0,-1 0 1 0 0,0 1-1 0 0,0-1 1 0 0,1 0 0 0 0,-1 0-1 0 0,0 1 1 0 0,0-1-1 0 0,1 0 1 0 0,-1 1-1 0 0,0-1 1 0 0,0 1 0 0 0,0-1-1 0 0,0 0 1 0 0,1 1-1 0 0,-1-1 1 0 0,0 0-1 0 0,0 1 1 0 0,0-1 0 0 0,0 1-1 0 0,0-1 1 0 0,0 0-1 0 0,0 1 1 0 0,0-1 0 0 0,0 1-1 0 0,0-1 1 0 0,-1 0-1 0 0,1 1 1 0 0,0-1-1 0 0,0 1 1 0 0,0-1 0 0 0,0 0-1 0 0,0 1 1 0 0,-1-1-1 0 0,1 0 1 0 0,0 1-1 0 0,0-1 1 0 0,-1 0 0 0 0,1 1-1 0 0,-1-1-113 0 0,1 0 0 0 0,0 1 0 0 0,0-1 1 0 0,0 0-1 0 0,0 0 0 0 0,-1 0 0 0 0,1 1 0 0 0,0-1 0 0 0,0 0 0 0 0,-1 0 0 0 0,1 0 0 0 0,0 0 0 0 0,0 0 1 0 0,-1 1-1 0 0,1-1 0 0 0,0 0 0 0 0,0 0 0 0 0,-1 0 0 0 0,1 0 0 0 0,0 0 0 0 0,-1 0 0 0 0,1 0 1 0 0,0 0-1 0 0,0 0 0 0 0,-1 0 0 0 0,1 0 0 0 0,-8-3-657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1:53:13.996"/>
    </inkml:context>
    <inkml:brush xml:id="br0">
      <inkml:brushProperty name="width" value="0.05" units="cm"/>
      <inkml:brushProperty name="height" value="0.05" units="cm"/>
      <inkml:brushProperty name="color" value="#E71224"/>
    </inkml:brush>
  </inkml:definitions>
  <inkml:trace contextRef="#ctx0" brushRef="#br0">106 111 9240 0 0,'0'0'208'0'0,"0"0"33"0"0,0 0 14 0 0,0 0-25 0 0,0 0-106 0 0,0 0-48 0 0,0 0-10 0 0,0 0-26 0 0,0 0-107 0 0,0 0-64 0 0,0 0 2 0 0,0 0 8 0 0,-2-1 21 0 0,-4-4 92 0 0,-1-1 352 0 0,3 4-231 0 0,1-1 1 0 0,0 0 0 0 0,0 0 0 0 0,0 0-1 0 0,0 0 1 0 0,-3-5 0 0 0,5 6 12 0 0,1 2-4 0 0,0 0-2 0 0,-4-5 64 0 0,0 0-115 0 0,3 3 18 0 0,2-10 133 0 0,0 11-211 0 0,-1 0 0 0 0,1 0 0 0 0,0 0 0 0 0,-1-1 1 0 0,1 1-1 0 0,-1 0 0 0 0,1 0 0 0 0,-1 0 0 0 0,1 0 0 0 0,-1-3 1 0 0,6-8-83 0 0,-5 11 5 0 0,9-7 97 0 0,-6 9 65 0 0,0-2-1 0 0,-1 1 1 0 0,1 0-1 0 0,0-1 1 0 0,0 1 0 0 0,-1-1-1 0 0,1 0 1 0 0,4-2 0 0 0,-7 2-71 0 0,1 0 1 0 0,0 1-1 0 0,0 0 1 0 0,-1-1 0 0 0,1 1-1 0 0,0 0 1 0 0,0 0 0 0 0,2 0-1 0 0,9-2 34 0 0,-11 1-4 0 0,15 4-38 0 0,-12-2-16 0 0,-3 0 3 0 0,0-1 1 0 0,-1 1-1 0 0,1-1 1 0 0,0 1-1 0 0,0 0 1 0 0,0 0-1 0 0,-1 0 1 0 0,1 0-1 0 0,-1 0 1 0 0,1 0-1 0 0,-1 1 1 0 0,1-1-1 0 0,-1 0 1 0 0,0 1-1 0 0,1-1 1 0 0,-1 1-1 0 0,0-1 1 0 0,0 1-1 0 0,0 0 1 0 0,1 3-1 0 0,5 6 10 0 0,-6-10-12 0 0,0 1 0 0 0,-1-1 0 0 0,1 0 0 0 0,0 0 0 0 0,-1 0 0 0 0,1 0 0 0 0,0 0 0 0 0,-1 1 0 0 0,0-1 0 0 0,1 0 0 0 0,-1 0 0 0 0,0 1 0 0 0,1 1 0 0 0,-1 3 0 0 0,1-2 21 0 0,0 0 0 0 0,-1 0 0 0 0,0-1 0 0 0,0 1 0 0 0,0 8 0 0 0,-1-1 123 0 0,1-10-14 0 0,0 11 92 0 0,-1-4-268 0 0,0 1 0 0 0,-1-1 0 0 0,0 1 0 0 0,0-1 0 0 0,-1 0 0 0 0,0 0 0 0 0,0 0 0 0 0,-7 10 0 0 0,-7 5 46 0 0,-15 6 53 0 0,27-24-50 0 0,-1 0 0 0 0,0 0-1 0 0,-9 5 1 0 0,-10 9-3 0 0,22-17 25 0 0,0 0 0 0 0,0 1 0 0 0,0-1 0 0 0,0 0 0 0 0,0 0 0 0 0,-1-1 0 0 0,-4 3 0 0 0,5-3-10 0 0,1 1 0 0 0,0-1 0 0 0,0 1 1 0 0,0 0-1 0 0,0 0 0 0 0,0 0 1 0 0,0 0-1 0 0,0 0 0 0 0,-2 3 1 0 0,0 2-101 0 0,2-6-22 0 0,1 0 26 0 0,-2 6 65 0 0,-2 0 67 0 0,2-7-44 0 0,2 0 0 0 0,1 0 1 0 0,0 0-1 0 0,0 0 0 0 0,0 0 0 0 0,0 0 1 0 0,0 0-1 0 0,-1 0 0 0 0,1 0 0 0 0,0 0 1 0 0,0 0-1 0 0,0 0 0 0 0,-1 0 0 0 0,1 0 1 0 0,0 0-1 0 0,0 0 0 0 0,0 0 0 0 0,0 0 0 0 0,-1 0 1 0 0,1 0-1 0 0,0 0 0 0 0,0 0 0 0 0,0 0 1 0 0,0 0-1 0 0,-1 0 0 0 0,1 0 0 0 0,0 0 1 0 0,0 0-1 0 0,0 1 0 0 0,0-1 0 0 0,0 0 1 0 0,0 0-1 0 0,-1 0 0 0 0,1 0 0 0 0,0 1 1 0 0,-9 9 11 0 0,9-5-20 0 0,1-3-1 0 0,-3 7 2 0 0,5-1 0 0 0,10 8 0 0 0,-13-15-4 0 0,1-1 0 0 0,-1 0 0 0 0,1 1 0 0 0,-1-1 0 0 0,1 0 1 0 0,-1 0-1 0 0,0 0 0 0 0,1 1 0 0 0,-1-1 0 0 0,1 0 0 0 0,-1 0 1 0 0,1 0-1 0 0,-1 0 0 0 0,1 0 0 0 0,-1 0 0 0 0,1 0 0 0 0,-1 0 1 0 0,1 0-1 0 0,-1 0 0 0 0,1 0 0 0 0,-1 0 0 0 0,1 0 1 0 0,-1 0-1 0 0,1-1 0 0 0,-1 1 0 0 0,1 0 0 0 0,3-1-62 0 0,2 1 62 0 0,-1 0-1 0 0,0-1 1 0 0,0 1-1 0 0,0-1 1 0 0,1 0 0 0 0,-1 0-1 0 0,0 0 1 0 0,0-1-1 0 0,0 0 1 0 0,0 0-1 0 0,6-3 1 0 0,8-2 176 0 0,-16 6-188 0 0,0 0 1 0 0,1 0-1 0 0,-1 0 1 0 0,0 0-1 0 0,0-1 1 0 0,-1 1-1 0 0,1-1 0 0 0,3-1 1 0 0,-4 1 14 0 0,1 0 1 0 0,0 0-1 0 0,0 0 0 0 0,0 1 0 0 0,0 0 1 0 0,6-2-1 0 0,-1 0 77 0 0,-8 3-73 0 0,1-1 1 0 0,-1 1-1 0 0,1 0 1 0 0,-1 0-1 0 0,1 0 1 0 0,0 0 0 0 0,-1 0-1 0 0,1 0 1 0 0,-1 0-1 0 0,1 0 1 0 0,0 0 0 0 0,-1 1-1 0 0,1-1 1 0 0,-1 0-1 0 0,1 0 1 0 0,-1 0-1 0 0,1 1 1 0 0,0-1 0 0 0,-1 0-5 0 0,1 1 0 0 0,-1-1 0 0 0,1 0 0 0 0,0 0 0 0 0,-1 1 0 0 0,1-1 1 0 0,-1 0-1 0 0,1 0 0 0 0,-1 0 0 0 0,1 0 0 0 0,-1 0 0 0 0,1 0 0 0 0,0 0 0 0 0,-1 0 1 0 0,1 0-1 0 0,-1 0 0 0 0,1 0 0 0 0,-1 0 0 0 0,2-1 0 0 0,5-3-17 0 0,0-1 0 0 0,9-8 0 0 0,-15 9 78 0 0,4 1 243 0 0,-1 2-3770 0 0,-4 1 2743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55:37.931"/>
    </inkml:context>
    <inkml:brush xml:id="br0">
      <inkml:brushProperty name="width" value="0.05" units="cm"/>
      <inkml:brushProperty name="height" value="0.05" units="cm"/>
      <inkml:brushProperty name="color" value="#E71224"/>
    </inkml:brush>
  </inkml:definitions>
  <inkml:trace contextRef="#ctx0" brushRef="#br0">1 0 8264 0 0,'0'0'182'0'0,"0"0"29"0"0,0 0 14 0 0,0 2 21 0 0,0 8 285 0 0,0-1 1 0 0,1 1-1 0 0,3 16 1 0 0,-2-21-416 0 0,-1-1 1 0 0,1 1 0 0 0,0 0 0 0 0,0-1 0 0 0,0 1 0 0 0,1-1 0 0 0,0 0 0 0 0,0 0-1 0 0,4 6 1 0 0,-5-8-73 0 0,1 1 5 0 0,-1 1-1 0 0,1-1 1 0 0,0 0 0 0 0,0-1-1 0 0,0 1 1 0 0,1 0 0 0 0,-1-1-1 0 0,0 0 1 0 0,1 1 0 0 0,0-1 0 0 0,-1-1-1 0 0,1 1 1 0 0,6 1 0 0 0,-6-2-7 0 0,0 1-1 0 0,0-1 1 0 0,0 1 0 0 0,0 0 0 0 0,0 0 0 0 0,-1 0 0 0 0,1 1 0 0 0,-1-1 0 0 0,1 1 0 0 0,5 6 0 0 0,-9-9-29 0 0,0 0 0 0 0,1 0 1 0 0,-1 0-1 0 0,0 1 0 0 0,1-1 0 0 0,-1 0 1 0 0,1 0-1 0 0,-1 0 0 0 0,0 0 0 0 0,1 0 1 0 0,-1 1-1 0 0,0-1 0 0 0,1 0 0 0 0,-1 0 1 0 0,1 0-1 0 0,-1 0 0 0 0,0 0 0 0 0,1 0 1 0 0,-1 0-1 0 0,1-1 0 0 0,0 1 14 0 0,-1 0 0 0 0,0 0 0 0 0,1 0 0 0 0,-1 0 0 0 0,1 0 0 0 0,-1 0 0 0 0,0 0 0 0 0,1 0 0 0 0,-1 0 0 0 0,1 0 0 0 0,-1 0 0 0 0,0 0 0 0 0,1 0 0 0 0,-1 0 0 0 0,1 1 0 0 0,-1-1 0 0 0,0 0 0 0 0,1 0 0 0 0,-1 0 0 0 0,0 1 0 0 0,1-1 0 0 0,-1 0 0 0 0,0 0 0 0 0,1 1 0 0 0,-1-1 0 0 0,0 0 0 0 0,0 1 0 0 0,1-1 0 0 0,-1 0 0 0 0,0 1 0 0 0,1-1-26 0 0,1 8 203 0 0,-6 10-139 0 0,3-15-56 0 0,0 1 0 0 0,-1 0 0 0 0,1-1 0 0 0,-1 1 0 0 0,0-1 0 0 0,0 0 0 0 0,0 0 0 0 0,0 0 0 0 0,-1 0 0 0 0,1 0 0 0 0,-1 0 0 0 0,-3 3 0 0 0,-9 9 52 0 0,-11 16-16 0 0,13-17 1 0 0,1 1 0 0 0,-16 26 1 0 0,27-40-157 0 0,1-1-59 0 0,0 0-655 0 0,0 0-2668 0 0,0 0-1141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55:42.837"/>
    </inkml:context>
    <inkml:brush xml:id="br0">
      <inkml:brushProperty name="width" value="0.05" units="cm"/>
      <inkml:brushProperty name="height" value="0.05" units="cm"/>
      <inkml:brushProperty name="color" value="#E71224"/>
    </inkml:brush>
  </inkml:definitions>
  <inkml:trace contextRef="#ctx0" brushRef="#br0">18 5 8032 0 0,'0'0'182'0'0,"0"0"29"0"0,0 0 12 0 0,0 0 23 0 0,-10-1 1684 0 0,2-2-1634 0 0,8 3-672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55:44.479"/>
    </inkml:context>
    <inkml:brush xml:id="br0">
      <inkml:brushProperty name="width" value="0.05" units="cm"/>
      <inkml:brushProperty name="height" value="0.05" units="cm"/>
      <inkml:brushProperty name="color" value="#E71224"/>
    </inkml:brush>
  </inkml:definitions>
  <inkml:trace contextRef="#ctx0" brushRef="#br0">1 78 5400 0 0,'0'0'158'0'0,"0"0"34"0"0,0 0 36 0 0,0 0 18 0 0,0 0 2 0 0,0 0-26 0 0,15-12 954 0 0,64 19 315 0 0,-74-7-1356 0 0,0-1 0 0 0,1 0 0 0 0,-1-1 0 0 0,1 1 0 0 0,-1-1 0 0 0,0 0 0 0 0,0 0 0 0 0,0-1 0 0 0,0 1 0 0 0,6-5 0 0 0,2-1 137 0 0,7 1 80 0 0,-19 7-338 0 0,1-1-1 0 0,0 1 0 0 0,0-1 0 0 0,0 1 0 0 0,0 0 1 0 0,-1 0-1 0 0,1 0 0 0 0,0 0 0 0 0,0 0 1 0 0,2 1-1 0 0,1-1 8 0 0,7 0 47 0 0,0 0 0 0 0,0 1 0 0 0,11 3 0 0 0,-19-4-65 0 0,6 1 66 0 0,-1 0 0 0 0,0-1 0 0 0,14-1 0 0 0,7 0 25 0 0,5-9-40 0 0,-12 9-35 0 0,-20 2-1 0 0,0-1-1 0 0,0 0 1 0 0,0 0 0 0 0,1-1 0 0 0,-1 1 0 0 0,0-1-1 0 0,0 1 1 0 0,0-1 0 0 0,4-2 0 0 0,29-5 373 0 0,-33 6-365 0 0,0 1 0 0 0,0 0 0 0 0,0 0 0 0 0,0 0 0 0 0,0 1 0 0 0,4-1 0 0 0,7-3 76 0 0,-12 3-89 0 0,0 0 1 0 0,0 1-1 0 0,0 0 0 0 0,0-1 1 0 0,-1 1-1 0 0,1 0 1 0 0,0 0-1 0 0,0 0 1 0 0,0 0-1 0 0,3 1 1 0 0,15 0 88 0 0,-19-1-93 0 0,1 0-1 0 0,-1 0 0 0 0,0 0 1 0 0,1 0-1 0 0,-1 1 0 0 0,0-1 1 0 0,0 0-1 0 0,1 1 0 0 0,-1-1 1 0 0,0 1-1 0 0,2 0 0 0 0,-1 1 9 0 0,1-1-1 0 0,0 0 0 0 0,0 0 0 0 0,1 0 0 0 0,-1 0 0 0 0,4 0 1 0 0,-2-1-16 0 0,-4 1 4 0 0,1-1-1 0 0,-1 0 1 0 0,1 0-1 0 0,-1 1 1 0 0,0-1 0 0 0,1 1-1 0 0,-1-1 1 0 0,0 1-1 0 0,1-1 1 0 0,-1 1-1 0 0,0 0 1 0 0,0 0 0 0 0,1 0-1 0 0,-1 0 1 0 0,1 1-1 0 0,-1-1 3 0 0,2 0 20 0 0,10 2-7 0 0,15 7 86 0 0,-21-7-57 0 0,1 0 1 0 0,-1-1-1 0 0,10 2 1 0 0,4-1 43 0 0,41-1 0 0 0,-53-4-42 0 0,-8 1-46 0 0,-1 1-1 0 0,0 0 0 0 0,1 0 0 0 0,-1 0 1 0 0,1-1-1 0 0,-1 1 0 0 0,1 0 0 0 0,-1 0 0 0 0,1 0 1 0 0,-1 0-1 0 0,1 0 0 0 0,-1 0 0 0 0,0 0 1 0 0,1 0-1 0 0,-1 0 0 0 0,1 0 0 0 0,-1 0 0 0 0,1 0 1 0 0,-1 0-1 0 0,1 0 0 0 0,0 1 0 0 0,15 1 97 0 0,-12-1-81 0 0,0-1 0 0 0,-1 1 1 0 0,1 0-1 0 0,0 0 1 0 0,0 0-1 0 0,-1 0 1 0 0,4 2-1 0 0,23 8 186 0 0,-28-10-181 0 0,0-1 1 0 0,1 1-1 0 0,-1-1 1 0 0,0 0-1 0 0,0 0 1 0 0,0 0-1 0 0,0 0 1 0 0,0 0 0 0 0,5-1-1 0 0,0 1 328 0 0,22-3 279 0 0,-23 1-625 0 0,0 2 0 0 0,0-1 0 0 0,1 0 0 0 0,-1 1 0 0 0,0 0 0 0 0,0 1 0 0 0,10 1 0 0 0,-6 2-7 0 0,-7-3 0 0 0,-1 0 0 0 0,0 0 0 0 0,1-1 0 0 0,-1 1 0 0 0,0-1 0 0 0,1 1 0 0 0,-1-1 0 0 0,1 0 0 0 0,-1 0 0 0 0,5-1 0 0 0,20 1 0 0 0,21 3 74 0 0,9 6 108 0 0,-11-9-182 0 0,-37 0 0 0 0,4-4 32 0 0,-11 4-20 0 0,6 0 16 0 0,-1-1-29 0 0,1-2-33 0 0,-7 2-153 0 0,-1 1-89 0 0,0 0-20 0 0,0 0-177 0 0,0 0-719 0 0,0 0-309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56:00.168"/>
    </inkml:context>
    <inkml:brush xml:id="br0">
      <inkml:brushProperty name="width" value="0.05" units="cm"/>
      <inkml:brushProperty name="height" value="0.05" units="cm"/>
      <inkml:brushProperty name="color" value="#E71224"/>
    </inkml:brush>
  </inkml:definitions>
  <inkml:trace contextRef="#ctx0" brushRef="#br0">79 19 5728 0 0,'0'0'132'0'0,"0"0"17"0"0,0 0 10 0 0,0 0 21 0 0,0 0 84 0 0,0 0 37 0 0,0 0 10 0 0,0 0-13 0 0,0 0-54 0 0,0 0-20 0 0,0 0-6 0 0,0 0-21 0 0,0 0-77 0 0,0 0-31 0 0,-2 0-7 0 0,-16-3 906 0 0,11-4 475 0 0,4 2-794 0 0,3 5-477 0 0,-2-4 428 0 0,-1 8 573 0 0,-1 6-398 0 0,-1 30 666 0 0,6-26-1353 0 0,0 1 1 0 0,0-1-1 0 0,5 16 0 0 0,-5-21 17 0 0,0 0 0 0 0,0 16 0 0 0,0 10 137 0 0,0-24-188 0 0,0-1 0 0 0,-1 0 0 0 0,0 0-1 0 0,-3 13 1 0 0,0 16 153 0 0,-6 65 245 0 0,9-93-433 0 0,1 1 7 0 0,-1 0-1 0 0,-1 0 1 0 0,-2 12 0 0 0,1-19-23 0 0,1 0 0 0 0,0-1 0 0 0,0 1 0 0 0,1 0 0 0 0,-1 7 0 0 0,1-3-12 0 0,0-5 32 0 0,0 26-33 0 0,1-24-10 0 0,-1-4 0 0 0,0 0 0 0 0,0 0 0 0 0,0 0 0 0 0,-1 0 0 0 0,1 0 0 0 0,-1 0 0 0 0,1 0 0 0 0,-1 0 0 0 0,0 2 0 0 0,1 7 0 0 0,0-10 1 0 0,0 0-1 0 0,0 1 1 0 0,0-1 0 0 0,0 0-1 0 0,0 1 1 0 0,0-1 0 0 0,0 1-1 0 0,0-1 1 0 0,0 0 0 0 0,-1 1-1 0 0,1-1 1 0 0,-1 0 0 0 0,1 1-1 0 0,-1-1 1 0 0,1 0-1 0 0,-2 2 1 0 0,0 7-472 0 0,-1-18 22 0 0,-2-3 69 0 0,4 9 254 0 0,0 0 0 0 0,0 0 1 0 0,0 1-1 0 0,0-1 0 0 0,1 0 0 0 0,-1 0 0 0 0,1 0 0 0 0,-1 0 1 0 0,1 1-1 0 0,0-1 0 0 0,0 0 0 0 0,0 0 0 0 0,0 0 1 0 0,0 0-1 0 0,0 0 0 0 0,0 0 0 0 0,1 0 0 0 0,0-3 1 0 0,1-18-2090 0 0,1 11 510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56:01.434"/>
    </inkml:context>
    <inkml:brush xml:id="br0">
      <inkml:brushProperty name="width" value="0.05" units="cm"/>
      <inkml:brushProperty name="height" value="0.05" units="cm"/>
      <inkml:brushProperty name="color" value="#E71224"/>
    </inkml:brush>
  </inkml:definitions>
  <inkml:trace contextRef="#ctx0" brushRef="#br0">1 298 5352 0 0,'0'0'116'0'0,"0"0"17"0"0,0 0 12 0 0,0 0 14 0 0,0 0 8 0 0,0 0 1 0 0,0 0 0 0 0,0 0 24 0 0,0 0 100 0 0,0 0 41 0 0,0 0 10 0 0,0 0-6 0 0,0 0-28 0 0,0 0-11 0 0,0 0-2 0 0,0 0-23 0 0,0 0-96 0 0,0 0-45 0 0,0 0-10 0 0,0 0-1 0 0,0 0 7 0 0,0 0 7 0 0,0 0 1 0 0,0 0 8 0 0,0 0 33 0 0,0 0 14 0 0,13 3 1641 0 0,-4-8-1339 0 0,-1 3 2760 0 0,-9 3-3194 0 0,-2 4-36 0 0,2-4 35 0 0,1-1 8 0 0,0 1 65 0 0,0-1-118 0 0,0 0 0 0 0,0 0 0 0 0,0 1 0 0 0,0-1 0 0 0,0 0-1 0 0,0 0 1 0 0,0 0 0 0 0,0 1 0 0 0,0-1 0 0 0,0 0 0 0 0,0 0 0 0 0,0 0 0 0 0,0 1-1 0 0,0-1 1 0 0,0 0 0 0 0,0 0 0 0 0,0 0 0 0 0,0 0 0 0 0,0 1 0 0 0,0-1 0 0 0,0 0 0 0 0,0 0-1 0 0,0 0 1 0 0,0 1 0 0 0,0-1 0 0 0,0 0 0 0 0,0 0 0 0 0,1 0 0 0 0,-1 0 0 0 0,0 0-1 0 0,0 1 1 0 0,0-1 0 0 0,0 0 0 0 0,0 0 0 0 0,1 0 0 0 0,-1 0 0 0 0,0 0 0 0 0,0 0-1 0 0,0 0 1 0 0,0 1 0 0 0,1-1 0 0 0,-1 0 0 0 0,0 0 0 0 0,0 0 0 0 0,0 0 0 0 0,1 0 0 0 0,-1 0-1 0 0,0 0 1 0 0,0 0 0 0 0,0 0 0 0 0,1 0 0 0 0,-1 0 0 0 0,0 0 0 0 0,0 0 0 0 0,0 0-1 0 0,1 0 1 0 0,-1 0 0 0 0,0-1 0 0 0,0 1 0 0 0,0 0 0 0 0,6-2-47 0 0,0-1 0 0 0,-1 0 0 0 0,1 0 1 0 0,-1 0-1 0 0,0-1 0 0 0,0 0 0 0 0,6-5 0 0 0,-3 2 67 0 0,8-6 56 0 0,1-1 39 0 0,18-19-1 0 0,-22 20-127 0 0,35-37 0 0 0,-42 44 7 0 0,0 0-1 0 0,0-1 0 0 0,9-13 0 0 0,-10 13 4 0 0,-1 0 0 0 0,2 1 0 0 0,9-10-1 0 0,-6 8 44 0 0,16-20 0 0 0,7-7 369 0 0,-27 34-422 0 0,-1 4-16 0 0,-4-2 4 0 0,1 0-1 0 0,0 0 0 0 0,0 0 1 0 0,-1 0-1 0 0,1 0 0 0 0,-1 0 1 0 0,1 1-1 0 0,-1-1 0 0 0,0 0 1 0 0,1 0-1 0 0,-1 0 0 0 0,0 0 1 0 0,0 0-1 0 0,0 1 0 0 0,0-1 1 0 0,0 0-1 0 0,0 0 1 0 0,0 2-1 0 0,-6 23-8 0 0,2-8-118 0 0,0-10 75 0 0,3-7-4814 0 0,1-1 253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56:02.260"/>
    </inkml:context>
    <inkml:brush xml:id="br0">
      <inkml:brushProperty name="width" value="0.05" units="cm"/>
      <inkml:brushProperty name="height" value="0.05" units="cm"/>
      <inkml:brushProperty name="color" value="#E71224"/>
    </inkml:brush>
  </inkml:definitions>
  <inkml:trace contextRef="#ctx0" brushRef="#br0">1 1 5440 0 0,'0'0'124'0'0,"0"0"17"0"0,0 2 10 0 0,0 15 310 0 0,0-15-129 0 0,0-2 11 0 0,0 0 1 0 0,0 0 0 0 0,0 0 0 0 0,0 0 0 0 0,0 0 6 0 0,0 0 28 0 0,0 0 7 0 0,0 0 6 0 0,4 13 3867 0 0,8 17-3436 0 0,-11-27-738 0 0,1 0 0 0 0,0 1 1 0 0,0-1-1 0 0,0 0 0 0 0,0 0 1 0 0,0 0-1 0 0,1-1 0 0 0,2 4 1 0 0,-2-3-13 0 0,1 0 0 0 0,-1 1 0 0 0,0 0 0 0 0,4 7 1 0 0,11 18 236 0 0,0 1 93 0 0,-4-3-68 0 0,-4-12-141 0 0,-3-5-96 0 0,-2-1-12 0 0,-2-2 1 0 0,0 0-1 0 0,0 0 1 0 0,2 10-1 0 0,-4-15-52 0 0,0 1-1 0 0,0-1 0 0 0,-1 0 1 0 0,2 1-1 0 0,-1-1 0 0 0,0 0 1 0 0,0 0-1 0 0,1 0 1 0 0,-1 0-1 0 0,1 0 0 0 0,0 0 1 0 0,0 0-1 0 0,1 1 0 0 0,-1-2 40 0 0,-2-1 0 0 0,2 3-1 0 0,-1-2-6 0 0,-1-1-1 0 0,0 0 0 0 0,0-8-69 0 0,0 6 5 0 0,0-3-150 0 0,0 0 0 0 0,0 0 1 0 0,-1 0-1 0 0,1 0 0 0 0,-3-7 0 0 0,3 10-33 0 0,-1 0 0 0 0,1 0 0 0 0,0-1-1 0 0,0 1 1 0 0,0 0 0 0 0,0 0-1 0 0,1-5 1 0 0,0-8-6096 0 0,-1 8 1937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56:02.880"/>
    </inkml:context>
    <inkml:brush xml:id="br0">
      <inkml:brushProperty name="width" value="0.05" units="cm"/>
      <inkml:brushProperty name="height" value="0.05" units="cm"/>
      <inkml:brushProperty name="color" value="#E71224"/>
    </inkml:brush>
  </inkml:definitions>
  <inkml:trace contextRef="#ctx0" brushRef="#br0">1 15 7920 0 0,'0'0'174'0'0,"0"0"29"0"0,0 0 13 0 0,0 0 32 0 0,0 0 107 0 0,0-14 800 0 0,1 13 2524 0 0,0 8-3538 0 0,1-1 0 0 0,-1 1 0 0 0,0-1-1 0 0,-1 1 1 0 0,1 0 0 0 0,-2 11 0 0 0,0-9 86 0 0,1 0 0 0 0,0 0 0 0 0,3 16 0 0 0,-2-23-230 0 0,-1 1 1 0 0,0 0-1 0 0,0-1 1 0 0,0 1 0 0 0,-1-1-1 0 0,1 1 1 0 0,-1 0-1 0 0,0 3 1 0 0,0-4-8 0 0,0 0 0 0 0,1 0 0 0 0,0 0 0 0 0,-1 0 0 0 0,1 0 0 0 0,0 0 0 0 0,0 0 0 0 0,0 0 0 0 0,0 0 0 0 0,1 4 0 0 0,-1-5 12 0 0,1 1 1 0 0,-1 0-1 0 0,1 0 1 0 0,-1 0 0 0 0,0 0-1 0 0,0 0 1 0 0,0 0 0 0 0,0 0-1 0 0,0 0 1 0 0,-1 2 0 0 0,1 6-1320 0 0,0-10 909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56:03.238"/>
    </inkml:context>
    <inkml:brush xml:id="br0">
      <inkml:brushProperty name="width" value="0.05" units="cm"/>
      <inkml:brushProperty name="height" value="0.05" units="cm"/>
      <inkml:brushProperty name="color" value="#E71224"/>
    </inkml:brush>
  </inkml:definitions>
  <inkml:trace contextRef="#ctx0" brushRef="#br0">0 0 12464 0 0,'0'0'281'0'0,"0"0"40"0"0,0 0 22 0 0,0 0-39 0 0,0 0-125 0 0,0 0 205 0 0,0 0 109 0 0,0 0 19 0 0,0 0 5 0 0,0 0-3 0 0,0 0-3 0 0,0 0 1 0 0,0 0-53 0 0,0 0-226 0 0,0 0-103 0 0,0 0-24 0 0,0 0-7 0 0,0 0-23 0 0,0 0-11 0 0,0 0-1 0 0,0 0-21 0 0,0 0-91 0 0,0 0-44 0 0,0 0-11 0 0,0 0-73 0 0,0 0-301 0 0,0 0-130 0 0,0 0-1031 0 0,0 0-4015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56:04.804"/>
    </inkml:context>
    <inkml:brush xml:id="br0">
      <inkml:brushProperty name="width" value="0.05" units="cm"/>
      <inkml:brushProperty name="height" value="0.05" units="cm"/>
      <inkml:brushProperty name="color" value="#E71224"/>
    </inkml:brush>
  </inkml:definitions>
  <inkml:trace contextRef="#ctx0" brushRef="#br0">4 8 5008 0 0,'0'0'144'0'0,"0"0"87"0"0,0 0 238 0 0,0 0 105 0 0,0 0 24 0 0,0 0-16 0 0,0 0-71 0 0,0 0-30 0 0,0 0-7 0 0,-4-7 141 0 0,4 6 3282 0 0,21 27-2721 0 0,2-2 137 0 0,-16-17-1100 0 0,-3-2-147 0 0,8 19 136 0 0,-6-13-111 0 0,-5-8-73 0 0,1-1 0 0 0,-1 1-1 0 0,0 0 1 0 0,0-1 0 0 0,0 1 0 0 0,0 0 0 0 0,0 0 0 0 0,-1 0 0 0 0,1 6-1 0 0,4 53 402 0 0,-5-59-414 0 0,-1 5 4 0 0,-5 26 1 0 0,5-23 33 0 0,-2-4-22 0 0,0-2 53 0 0,2-4-124 0 0,1 0 1 0 0,0 0-1 0 0,-1 0 0 0 0,1-1 1 0 0,-1 1-1 0 0,1 0 0 0 0,-1 0 1 0 0,1 0-1 0 0,-1-1 0 0 0,0 1 1 0 0,1 0-1 0 0,-1 0 0 0 0,0-1 1 0 0,1 1-1 0 0,-1-1 0 0 0,0 1 1 0 0,0-1-1 0 0,0 1 0 0 0,0-1 1 0 0,0 1-1 0 0,-1-1 0 0 0,-6 8-1979 0 0,7-7 123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56:05.404"/>
    </inkml:context>
    <inkml:brush xml:id="br0">
      <inkml:brushProperty name="width" value="0.05" units="cm"/>
      <inkml:brushProperty name="height" value="0.05" units="cm"/>
      <inkml:brushProperty name="color" value="#E71224"/>
    </inkml:brush>
  </inkml:definitions>
  <inkml:trace contextRef="#ctx0" brushRef="#br0">1 183 5880 0 0,'0'0'168'0'0,"0"0"66"0"0,0 0 153 0 0,0 0 58 0 0,0 0 17 0 0,0 0-5 0 0,0 0-28 0 0,0 0-11 0 0,0 0-2 0 0,0 0-22 0 0,0 0-88 0 0,4-9 2262 0 0,-4 9-2528 0 0,0-1 1 0 0,0 0-1 0 0,1 1 1 0 0,-1-1 0 0 0,0 0-1 0 0,0 1 1 0 0,0-1-1 0 0,1 0 1 0 0,-1 1 0 0 0,0-1-1 0 0,1 0 1 0 0,-1 1-1 0 0,0-1 1 0 0,1 1 0 0 0,-1-1-1 0 0,1 1 1 0 0,-1-1-1 0 0,1 1 1 0 0,-1-1 0 0 0,1 1-1 0 0,-1-1 1 0 0,1 1-1 0 0,-1 0 1 0 0,1-1 0 0 0,0 1-1 0 0,-1 0 1 0 0,2-1-1 0 0,8-5 220 0 0,-9 5-222 0 0,0 0 1 0 0,1 0 0 0 0,-1 1-1 0 0,0-1 1 0 0,0 1 0 0 0,1-1 0 0 0,-1 1-1 0 0,0-1 1 0 0,1 1 0 0 0,2-1-1 0 0,6-1 121 0 0,-8 1-141 0 0,0 1 1 0 0,0-1 0 0 0,1 1-1 0 0,-1-1 1 0 0,0 1 0 0 0,0 0-1 0 0,0 0 1 0 0,0 0 0 0 0,0 1-1 0 0,0-1 1 0 0,0 0 0 0 0,4 2-1 0 0,-4-2 8 0 0,0 0 0 0 0,1-1 0 0 0,-1 1 0 0 0,0 0 0 0 0,0-1 0 0 0,0 1 0 0 0,1-1 0 0 0,-1 0 0 0 0,0 0 0 0 0,0 1 0 0 0,0-2 0 0 0,0 1 0 0 0,0 0 0 0 0,1-2 0 0 0,17-6 254 0 0,-18 8-231 0 0,1 0 1 0 0,-1 0-1 0 0,0 0 1 0 0,0 0-1 0 0,0-1 1 0 0,0 1-1 0 0,0-1 0 0 0,0 1 1 0 0,-1-1-1 0 0,1 1 1 0 0,0-1-1 0 0,-1 0 1 0 0,1 0-1 0 0,-1 0 1 0 0,0 0-1 0 0,0 0 1 0 0,2-4-1 0 0,0 1-19 0 0,-2 2 47 0 0,1-11 74 0 0,-1 13-145 0 0,-1 0 1 0 0,0 0-1 0 0,1 0 0 0 0,-1 0 1 0 0,0-1-1 0 0,0 1 0 0 0,1 0 0 0 0,-1 0 1 0 0,0-1-1 0 0,0 1 0 0 0,-1-2 0 0 0,1 0 25 0 0,1 0-55 0 0,-1 1 0 0 0,0 0-1 0 0,0-1 1 0 0,-1 1 0 0 0,1-1 0 0 0,0 1-1 0 0,-1-1 1 0 0,0 1 0 0 0,0-3 0 0 0,0 4-154 0 0,1 0 1 0 0,0 0 0 0 0,0 1 0 0 0,0-1 0 0 0,0 0-1 0 0,0 0 1 0 0,0 1 0 0 0,0-1 0 0 0,0 0 0 0 0,0 0 0 0 0,0 1-1 0 0,0-1 1 0 0,0 0 0 0 0,0 0 0 0 0,1 1 0 0 0,-1-1 0 0 0,0 0-1 0 0,0 1 1 0 0,1-1 0 0 0,-1 0 0 0 0,1 1 0 0 0,-1-1-1 0 0,1 0 1 0 0,-1 1 0 0 0,1-1 0 0 0,-1 1 0 0 0,1-1 0 0 0,0 0-1 0 0,-1 1 313 0 0,2-2-4343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1:53:15.131"/>
    </inkml:context>
    <inkml:brush xml:id="br0">
      <inkml:brushProperty name="width" value="0.05" units="cm"/>
      <inkml:brushProperty name="height" value="0.05" units="cm"/>
      <inkml:brushProperty name="color" value="#E71224"/>
    </inkml:brush>
  </inkml:definitions>
  <inkml:trace contextRef="#ctx0" brushRef="#br0">224 82 6032 0 0,'0'0'174'0'0,"0"0"26"0"0,10-5 584 0 0,-10 5-763 0 0,0-1-14 0 0,1 1 0 0 0,-1 0 0 0 0,0-1 0 0 0,0 1-1 0 0,0-1 1 0 0,0 1 0 0 0,1 0 0 0 0,-1-1 0 0 0,0 1-1 0 0,0 0 1 0 0,1 0 0 0 0,-1-1 0 0 0,0 1 0 0 0,1 0-1 0 0,-1-1 1 0 0,0 1 0 0 0,1 0 0 0 0,-1 0 0 0 0,0 0-1 0 0,1-1 1 0 0,-1 1 0 0 0,1 0 0 0 0,0 0 57 0 0,4-17 274 0 0,-5-15 718 0 0,0 30-737 0 0,0 2 8 0 0,0 0 2 0 0,0 0 6 0 0,0 0 1 0 0,-3 0-225 0 0,1-1 1 0 0,-1 0 0 0 0,1 1 0 0 0,-1-1 0 0 0,1 0-1 0 0,0 0 1 0 0,0 0 0 0 0,-1-1 0 0 0,-2-1 0 0 0,-3-2 138 0 0,6 4-99 0 0,2 1-149 0 0,-1 0 0 0 0,1-1 0 0 0,0 1 0 0 0,-1 0 0 0 0,1 0 0 0 0,0 0 0 0 0,-1 0 0 0 0,1 0 0 0 0,0 0 0 0 0,-1 0 0 0 0,1 0 0 0 0,0 0 0 0 0,-1 0 0 0 0,1 0 0 0 0,0 0 0 0 0,0 0 0 0 0,-1 0 0 0 0,1 0 0 0 0,0 0 0 0 0,-1 1 0 0 0,1-1 0 0 0,0 0 0 0 0,-1 0 0 0 0,1 0 0 0 0,0 0 0 0 0,0 1 0 0 0,-1-1 0 0 0,1 0 0 0 0,-9 4 13 0 0,1-1-15 0 0,0 1 0 0 0,1 0 0 0 0,-1 1 0 0 0,1 0 0 0 0,0 0 0 0 0,0 0 0 0 0,-6 7 0 0 0,-7 3 0 0 0,15-12 0 0 0,0 1 0 0 0,0 0 0 0 0,1 0 0 0 0,-8 7 0 0 0,3-4 0 0 0,5-4-2 0 0,-1 1 1 0 0,1-1 0 0 0,0 1 0 0 0,0-1-1 0 0,0 1 1 0 0,-5 8 0 0 0,3-4 26 0 0,2 1 0 0 0,-1-1 0 0 0,1 1 1 0 0,-5 16-1 0 0,7-16-4 0 0,0-6 41 0 0,2-2-59 0 0,0-1 0 0 0,0 1 0 0 0,0-1-1 0 0,0 1 1 0 0,0 0 0 0 0,0-1 0 0 0,0 1-1 0 0,0 0 1 0 0,0-1 0 0 0,0 1 0 0 0,0 0-1 0 0,0-1 1 0 0,1 1 0 0 0,-1 0 0 0 0,0-1-1 0 0,0 1 1 0 0,1-1 0 0 0,-1 1 0 0 0,0-1-1 0 0,1 1 1 0 0,-1-1 0 0 0,0 1 0 0 0,1 0-1 0 0,1 2 15 0 0,0 0 0 0 0,0 0 0 0 0,0-1 0 0 0,0 1 0 0 0,1-1 0 0 0,-1 1 0 0 0,1-1 0 0 0,-1 0 0 0 0,1 0 0 0 0,6 3-1 0 0,8 8 72 0 0,-15-12-77 0 0,0 1 0 0 0,0-1 1 0 0,0 0-1 0 0,0 0 0 0 0,0 0 1 0 0,0 0-1 0 0,0-1 0 0 0,1 1 1 0 0,2 0-1 0 0,-2-1 3 0 0,-1 1 0 0 0,1 0 0 0 0,-1-1 0 0 0,1 1 0 0 0,-1 0 0 0 0,0 0-1 0 0,1 0 1 0 0,3 3 0 0 0,-1-1 29 0 0,-4-4-43 0 0,0 1 1 0 0,0 0-1 0 0,-1 0 0 0 0,1 0 1 0 0,0 0-1 0 0,-1 0 0 0 0,1 0 1 0 0,0 1-1 0 0,0-1 1 0 0,-1 0-1 0 0,1 0 0 0 0,0 0 1 0 0,-1 1-1 0 0,1-1 0 0 0,0 0 1 0 0,-1 1-1 0 0,1-1 0 0 0,-1 0 1 0 0,1 1-1 0 0,0-1 0 0 0,-1 1 1 0 0,1-1-1 0 0,-1 1 1 0 0,1-1-1 0 0,-1 1 0 0 0,0 0 1 0 0,1-1-1 0 0,-1 1 0 0 0,0-1 1 0 0,1 1-1 0 0,-1 1 0 0 0,2 1 0 0 0,3 7 10 0 0,-5-10-8 0 0,0 0 0 0 0,0 1 0 0 0,1-1 1 0 0,-1 0-1 0 0,0 0 0 0 0,0 1 0 0 0,1-1 0 0 0,-1 0 0 0 0,0 1 0 0 0,0-1 0 0 0,1 0 0 0 0,-1 0 0 0 0,0 0 0 0 0,1 1 0 0 0,-1-1 0 0 0,0 0 1 0 0,1 0-1 0 0,-1 0 0 0 0,0 0 0 0 0,1 0 0 0 0,0 1 0 0 0,1 0 6 0 0,1 3-5 0 0,0 1 0 0 0,0 0 0 0 0,-1 0 0 0 0,4 8 1 0 0,-6-9 17 0 0,0-4-15 0 0,0 1 1 0 0,0-1-1 0 0,0 1 1 0 0,0-1-1 0 0,0 1 1 0 0,0-1-1 0 0,0 1 1 0 0,0-1-1 0 0,1 1 1 0 0,-1-1-1 0 0,0 1 1 0 0,0-1-1 0 0,0 1 0 0 0,1-1 1 0 0,-1 1-1 0 0,0-1 1 0 0,1 1-1 0 0,-1-1 1 0 0,1 1-1 0 0,-1 1 8 0 0,1 0-1 0 0,-1 0 1 0 0,0 0 0 0 0,1 0-1 0 0,-1 0 1 0 0,0 0-1 0 0,0 0 1 0 0,-1 3 0 0 0,1-2-7 0 0,0 6-7 0 0,0-7 0 0 0,0 0 0 0 0,0 0 0 0 0,0 0 0 0 0,0 0 0 0 0,0 0 0 0 0,-1 0 0 0 0,1 0 0 0 0,-1 0 0 0 0,0 4 0 0 0,-1 1 0 0 0,0 4 0 0 0,-2 0 0 0 0,0-9 0 0 0,2-1 0 0 0,-1 2 0 0 0,-1 0 0 0 0,1 0 0 0 0,-1 1 0 0 0,-4 6 0 0 0,2-3 0 0 0,-4 4 2 0 0,7-10-3 0 0,-1 1-12 0 0,-4 7-41 0 0,7-7 46 0 0,-1-1 1 0 0,1 1-1 0 0,0-1 1 0 0,0 1-1 0 0,-1-1 1 0 0,1 0-1 0 0,0 0 1 0 0,-1 1-1 0 0,0-1 1 0 0,1 0-1 0 0,-1 0 1 0 0,0-1-1 0 0,1 1 1 0 0,-1 0-1 0 0,0 0 0 0 0,0-1 1 0 0,1 1-1 0 0,-1-1 1 0 0,0 0-1 0 0,0 0 1 0 0,0 1-1 0 0,-3-1 1 0 0,0 1-92 0 0,-9 6 14 0 0,13-6 81 0 0,0-1 1 0 0,0 1-1 0 0,1-1 1 0 0,-1 0-1 0 0,0 1 1 0 0,0-1 0 0 0,1 0-1 0 0,-1 0 1 0 0,0 0-1 0 0,0 1 1 0 0,0-1-1 0 0,1 0 1 0 0,-1 0-1 0 0,0 0 1 0 0,0 0-1 0 0,0-1 1 0 0,0 1-1 0 0,1 0 1 0 0,-1 0-1 0 0,0 0 1 0 0,0-1-1 0 0,0 1 1 0 0,1 0-1 0 0,-1-1 1 0 0,0 1-1 0 0,0 0 1 0 0,1-1-1 0 0,-1 1 1 0 0,0-1-1 0 0,1 1 1 0 0,-1-1-1 0 0,1 0 1 0 0,-1 1-1 0 0,1-1 1 0 0,-2-1-1 0 0,2 1-2 0 0,-1-1-1 0 0,0 1 1 0 0,1-1 0 0 0,0 1-1 0 0,-1-1 1 0 0,1 0-1 0 0,0 1 1 0 0,0-1-1 0 0,-1 1 1 0 0,1-1-1 0 0,0 0 1 0 0,1-1 0 0 0,3-15-8 0 0,1 1 0 0 0,0 1 1 0 0,1-1-1 0 0,1 1 1 0 0,1 0-1 0 0,0 1 0 0 0,1-1 1 0 0,1 2-1 0 0,22-27 1 0 0,-18 25 13 0 0,18-25 0 0 0,-21 26 0 0 0,0 1 0 0 0,1 0 0 0 0,15-13 0 0 0,-22 23 0 0 0,-1-1 0 0 0,0 0 0 0 0,0 0 0 0 0,4-8 0 0 0,-5 8 0 0 0,0 1 0 0 0,0-1 0 0 0,0 1 0 0 0,1-1 0 0 0,0 1 0 0 0,0 0 0 0 0,5-4 0 0 0,-1 2 0 0 0,-7 5 0 0 0,0 0 0 0 0,0-1 0 0 0,1 1 0 0 0,-1 1 0 0 0,0-1 0 0 0,1 0 0 0 0,-1 0 0 0 0,3-1 0 0 0,1 2-9 0 0,-4-1 7 0 0,0 1-1 0 0,-1 0 0 0 0,1 0 0 0 0,0-1 0 0 0,-1 1 1 0 0,1 0-1 0 0,0-1 0 0 0,-1 1 0 0 0,1-1 0 0 0,-1 1 1 0 0,1-1-1 0 0,0 1 0 0 0,-1-1 0 0 0,0 1 0 0 0,1-1 1 0 0,-1 1-1 0 0,1-1 0 0 0,0 0 0 0 0,5-6-9 0 0,-5 7-9 0 0,-1-1 0 0 0,0 1 0 0 0,0 0 0 0 0,0 0 0 0 0,1 0 0 0 0,-1 0 0 0 0,0 0 0 0 0,0 0 0 0 0,0 0 0 0 0,1 0 0 0 0,-1-1 0 0 0,0 1 0 0 0,0 0 0 0 0,0 0 0 0 0,1 0 0 0 0,-1 0 0 0 0,0 0 0 0 0,0 0 0 0 0,1 0 0 0 0,-1 0 0 0 0,0 0 0 0 0,0 1 0 0 0,0-1 0 0 0,1 0 0 0 0,-1 0 0 0 0,0 0 0 0 0,0 0 0 0 0,0 0 0 0 0,1 0 0 0 0,-1 0 0 0 0,0 0 0 0 0,0 0 0 0 0,0 1 0 0 0,0-1 0 0 0,1 0 0 0 0,-1 0 0 0 0,0 0 0 0 0,0 0 0 0 0,0 1 0 0 0,0-1 0 0 0,0 0 0 0 0,0 0 0 0 0,1 0 0 0 0,-1 1 0 0 0,0-1 0 0 0,0 0 0 0 0,0 0 0 0 0,0 0 0 0 0,0 1-1 0 0,0-1 1 0 0,0 0 0 0 0,0 0 0 0 0,0 1 0 0 0,3 14-3410 0 0,-3-14 47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56:06.021"/>
    </inkml:context>
    <inkml:brush xml:id="br0">
      <inkml:brushProperty name="width" value="0.05" units="cm"/>
      <inkml:brushProperty name="height" value="0.05" units="cm"/>
      <inkml:brushProperty name="color" value="#E71224"/>
    </inkml:brush>
  </inkml:definitions>
  <inkml:trace contextRef="#ctx0" brushRef="#br0">1 32 6248 0 0,'0'0'133'0'0,"0"0"23"0"0,0 0 15 0 0,0 0 65 0 0,0 0 206 0 0,0 0 94 0 0,0 0 22 0 0,0 0-17 0 0,0 0-77 0 0,0 0-31 0 0,0 0-7 0 0,0 0-20 0 0,0 0-71 0 0,0 0-30 0 0,0 0-7 0 0,0 0-24 0 0,0 0-88 0 0,0 0-40 0 0,0 0-8 0 0,0 0 2 0 0,0 0 16 0 0,0 0 4 0 0,0 0 0 0 0,0 0 9 0 0,0 0 39 0 0,0 0 16 0 0,1-17 1471 0 0,2 4-1155 0 0,-3 12-482 0 0,0 1 8 0 0,0 0-2 0 0,0 0 2 0 0,0 0 12 0 0,0 0 2 0 0,0 0 0 0 0,0 0 2 0 0,11 1 219 0 0,19 19 30 0 0,-12-6-68 0 0,-10-9-75 0 0,-6-4-154 0 0,0 0 0 0 0,0 0 0 0 0,0 0 0 0 0,-1 1 0 0 0,1-1 0 0 0,0 0 0 0 0,-1 1 0 0 0,3 2 0 0 0,-2-1-184 0 0,-2-3 124 0 0,12 9-131 0 0,-11-7 154 0 0,7 7 19 0 0,1 7 179 0 0,-6-11-187 0 0,-1 1-1 0 0,1 0 1 0 0,-1 0 0 0 0,0 0-1 0 0,0 0 1 0 0,1 11-1 0 0,-8 4-535 0 0,7 1 185 0 0,-2-17 221 0 0,1 0 0 0 0,-1 0-1 0 0,0 0 1 0 0,0 0 0 0 0,-2 7-1 0 0,-3 10-553 0 0,0-3-4152 0 0,1-7 234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56:06.649"/>
    </inkml:context>
    <inkml:brush xml:id="br0">
      <inkml:brushProperty name="width" value="0.05" units="cm"/>
      <inkml:brushProperty name="height" value="0.05" units="cm"/>
      <inkml:brushProperty name="color" value="#E71224"/>
    </inkml:brush>
  </inkml:definitions>
  <inkml:trace contextRef="#ctx0" brushRef="#br0">14 1 7488 0 0,'0'0'166'0'0,"0"0"29"0"0,0 0 12 0 0,-1 2-34 0 0,-7 21 1166 0 0,8-21-1050 0 0,0-2 6 0 0,0 0-22 0 0,0 28 1056 0 0,1 7-528 0 0,0-18-655 0 0,-1 0 0 0 0,-1 0 0 0 0,-4 27 1 0 0,4-16-705 0 0,1-16 24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56:07.006"/>
    </inkml:context>
    <inkml:brush xml:id="br0">
      <inkml:brushProperty name="width" value="0.05" units="cm"/>
      <inkml:brushProperty name="height" value="0.05" units="cm"/>
      <inkml:brushProperty name="color" value="#E71224"/>
    </inkml:brush>
  </inkml:definitions>
  <inkml:trace contextRef="#ctx0" brushRef="#br0">0 0 8896 0 0,'0'0'200'0'0,"0"0"33"0"0,0 0 14 0 0,0 0 34 0 0,0 0 139 0 0,0 0 57 0 0,0 0 17 0 0,0 0-32 0 0,0 0-139 0 0,0 0-60 0 0,0 0-9 0 0,0 0-18 0 0,0 0-56 0 0,0 0-20 0 0,0 0-6 0 0,1 2-61 0 0,2 6-246 0 0,-2-6-110 0 0,-1-2-22 0 0,0 0-3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56:08.435"/>
    </inkml:context>
    <inkml:brush xml:id="br0">
      <inkml:brushProperty name="width" value="0.05" units="cm"/>
      <inkml:brushProperty name="height" value="0.05" units="cm"/>
      <inkml:brushProperty name="color" value="#E71224"/>
    </inkml:brush>
  </inkml:definitions>
  <inkml:trace contextRef="#ctx0" brushRef="#br0">1 1 4624 0 0,'0'0'133'0'0,"0"0"51"0"0,0 0 128 0 0,0 0 52 0 0,0 0 11 0 0,1 9 2321 0 0,10 4 792 0 0,-10-11-3304 0 0,12 5 358 0 0,-11-6-481 0 0,1 0-1 0 0,-1 0 0 0 0,0 1 1 0 0,0-1-1 0 0,0 1 1 0 0,0-1-1 0 0,0 1 1 0 0,0 0-1 0 0,0-1 0 0 0,-1 1 1 0 0,1 0-1 0 0,1 3 1 0 0,-3-5-57 0 0,0 0 1 0 0,0 0-1 0 0,0 1 1 0 0,0-1-1 0 0,0 0 1 0 0,1 0-1 0 0,-1 0 1 0 0,0 0-1 0 0,0 1 1 0 0,0-1-1 0 0,0 0 1 0 0,0 0-1 0 0,0 0 1 0 0,1 0 0 0 0,-1 0-1 0 0,0 0 1 0 0,0 0-1 0 0,0 1 1 0 0,0-1-1 0 0,0 0 1 0 0,1 0-1 0 0,-1 0 1 0 0,0 0-1 0 0,0 0 1 0 0,0 0-1 0 0,0 0 1 0 0,1 0-1 0 0,-1 0 1 0 0,0 0-1 0 0,0 0 1 0 0,0 0 0 0 0,1 0-1 0 0,-1 0 1 0 0,0 0-1 0 0,0 0 1 0 0,0 0 6 0 0,1 0 1 0 0,-1 0-1 0 0,0 0 1 0 0,0 0-1 0 0,0 0 0 0 0,1 0 1 0 0,-1 0-1 0 0,0 0 1 0 0,0 0-1 0 0,0 0 1 0 0,0 0-1 0 0,1 0 1 0 0,-1 0-1 0 0,0 0 1 0 0,0 0-1 0 0,0 0 1 0 0,0 0-1 0 0,1 0 1 0 0,-1 0-1 0 0,0 1 0 0 0,0-1 1 0 0,0 0-1 0 0,0 0 1 0 0,0 0-1 0 0,1 0 1 0 0,-1 0-1 0 0,0 0 1 0 0,0 1-1 0 0,0-1 1 0 0,0 0-1 0 0,0 0 1 0 0,0 0-1 0 0,0 0 1 0 0,0 1-1 0 0,1-1 1 0 0,12 16 425 0 0,-11-13-329 0 0,1-1 0 0 0,-1 1 0 0 0,0 0-1 0 0,0-1 1 0 0,0 1 0 0 0,2 4 0 0 0,8 17 575 0 0,-8-17-547 0 0,-1 0 0 0 0,0 0 1 0 0,0 0-1 0 0,0 0 0 0 0,-1 0 0 0 0,0 1 0 0 0,0-1 1 0 0,0 10-1 0 0,-2-13-110 0 0,0-1 1 0 0,0 0-1 0 0,1 1 0 0 0,-1-1 1 0 0,1 0-1 0 0,-1 1 1 0 0,3 3-1 0 0,0 11 133 0 0,-3-16-163 0 0,0 9 135 0 0,-1 0 0 0 0,-3 15 1 0 0,1-18-186 0 0,2-6 66 0 0,0 0-1 0 0,0 0 0 0 0,0 0 0 0 0,1 0 0 0 0,-1 0 1 0 0,0 0-1 0 0,1 0 0 0 0,-1 3 0 0 0,-1 2 22 0 0,1-5-32 0 0,0 0 0 0 0,0 0 0 0 0,0 1 0 0 0,1-1 0 0 0,-1 0 1 0 0,0 0-1 0 0,1 1 0 0 0,-1 3 0 0 0,0 1-15 0 0,0-5-56 0 0,-3 23 22 0 0,4-23 116 0 0,0-2-29 0 0,0 0-98 0 0,0 0-9 0 0,-2 1 30 0 0,0 2 74 0 0,2-2-43 0 0,-1-1 0 0 0,1 0 0 0 0,-1 0 0 0 0,1 1 0 0 0,-1-1 0 0 0,0 0 0 0 0,1 0 0 0 0,-1 0 1 0 0,1 0-1 0 0,-1 0 0 0 0,0 0 0 0 0,1 0 0 0 0,-1 0 0 0 0,1 0 0 0 0,-1 0 0 0 0,0 0 0 0 0,1 0 0 0 0,-1-1 0 0 0,1 1 0 0 0,-2 0 0 0 0,1-1-89 0 0,1 1-4 0 0,0 0 8 0 0,-12-12 88 0 0,11 10-6 0 0,1 0-1 0 0,-1 0 0 0 0,1 0 0 0 0,-1 0 0 0 0,1 0 1 0 0,0 0-1 0 0,0 0 0 0 0,0 0 0 0 0,0 0 0 0 0,0 0 1 0 0,1 0-1 0 0,0-2 0 0 0,7-26 35 0 0,-7 25-36 0 0,16-80-60 0 0,-17 79 72 0 0,0 1 0 0 0,0-1 0 0 0,-1 0 0 0 0,1 0 0 0 0,-1 1 0 0 0,-2-7 0 0 0,0-2-35 0 0,-1 0 0 0 0,-1 0 0 0 0,0 1 0 0 0,-12-22-1 0 0,14 32-38 0 0,1-1 0 0 0,0 0 0 0 0,0 1 0 0 0,0-1 0 0 0,0 0 0 0 0,1 0 0 0 0,0 0 0 0 0,-1-1-1 0 0,2 1 1 0 0,-1 0 0 0 0,0-5 0 0 0,-3 3-435 0 0,3-3 36 0 0,1 7-82 0 0,0 2-882 0 0,0 0-3459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56:11.087"/>
    </inkml:context>
    <inkml:brush xml:id="br0">
      <inkml:brushProperty name="width" value="0.05" units="cm"/>
      <inkml:brushProperty name="height" value="0.05" units="cm"/>
      <inkml:brushProperty name="color" value="#E71224"/>
    </inkml:brush>
  </inkml:definitions>
  <inkml:trace contextRef="#ctx0" brushRef="#br0">73 31 5488 0 0,'0'0'158'0'0,"0"0"60"0"0,0 0 140 0 0,0 0 61 0 0,0 0 12 0 0,0 0 1 0 0,0 0 0 0 0,0 0 0 0 0,-14-9 1664 0 0,2-5-800 0 0,11 13-1008 0 0,1 1 0 0 0,0 0 0 0 0,0 0 0 0 0,0 0-6 0 0,0 0-23 0 0,0 0-16 0 0,0 0-3 0 0,-2-4-25 0 0,2 4-183 0 0,0-1 0 0 0,0 1 0 0 0,0 0 0 0 0,0 0 0 0 0,0 0-1 0 0,0 0 1 0 0,0 0 0 0 0,0 0 0 0 0,0 0 0 0 0,0 0 0 0 0,0 0 0 0 0,0 0-1 0 0,0 0 1 0 0,0 0 0 0 0,0-1 0 0 0,0 1 0 0 0,0 0 0 0 0,0 0 0 0 0,0 0-1 0 0,0 0 1 0 0,0 0 0 0 0,0 0 0 0 0,-1 0 0 0 0,1 0 0 0 0,0 0-1 0 0,0 0 1 0 0,0 0 0 0 0,0 0 0 0 0,0 0 0 0 0,0 0 0 0 0,0 0 0 0 0,0 0-1 0 0,0 0 1 0 0,0 0 0 0 0,0 0 0 0 0,0 0 0 0 0,0 0 0 0 0,-1 0 0 0 0,1 0-1 0 0,0 0 1 0 0,0 0 0 0 0,0 0 0 0 0,0 0 0 0 0,0 0 0 0 0,0 0 0 0 0,0 0-1 0 0,0 0 1 0 0,0 0 0 0 0,0 0 0 0 0,0 0 0 0 0,-1 0 0 0 0,1 0-1 0 0,0 0 1 0 0,0 0 0 0 0,0 0 0 0 0,0 0 0 0 0,0 0 0 0 0,0 0 0 0 0,0 0-1 0 0,0 0 1 0 0,0 0 0 0 0,-4 13 93 0 0,-9 19 337 0 0,13-31-436 0 0,-1 0 0 0 0,1 0-1 0 0,0 1 1 0 0,0-1 0 0 0,-1 0 0 0 0,1 0 0 0 0,0 0 0 0 0,0 0-1 0 0,0 1 1 0 0,0-1 0 0 0,0 0 0 0 0,1 1 0 0 0,-1 7 134 0 0,-5 15 517 0 0,2-15-571 0 0,2-1 1 0 0,-1 1-1 0 0,0 16 0 0 0,-2 35 166 0 0,-1 27 158 0 0,5-87-428 0 0,0 28 314 0 0,1 0-1 0 0,6 43 1 0 0,-4-49-261 0 0,-2-16-55 0 0,-1 0-1 0 0,1 0 1 0 0,0 0 0 0 0,3 8-1 0 0,10 33 217 0 0,-5-16-166 0 0,-9-31-61 0 0,0 1 0 0 0,0-1 0 0 0,0 1 0 0 0,0 0 0 0 0,0-1 0 0 0,0 1 0 0 0,0-1 1 0 0,1 1-1 0 0,-1 0 0 0 0,0-1 0 0 0,0 1 0 0 0,1-1 0 0 0,-1 1 0 0 0,1-1 0 0 0,-1 1 0 0 0,1 0 0 0 0,0 1 10 0 0,1-1-1 0 0,-1 1 0 0 0,0-1 0 0 0,0 1 1 0 0,0 0-1 0 0,-1-1 0 0 0,1 1 0 0 0,1 3 0 0 0,15 27 2 0 0,-8-4 0 0 0,-4-17 1 0 0,-2 3-12 0 0,-2-12-43 0 0,2-2-43 0 0,1 0 0 0 0,-1 0 0 0 0,0 0 0 0 0,0-1 0 0 0,1 1 0 0 0,5-3-1 0 0,-6 1-219 0 0,1 0-1 0 0,0 0 1 0 0,-1-1 0 0 0,0 0-1 0 0,1 1 1 0 0,-1-1-1 0 0,0-1 1 0 0,3-3-1 0 0,-2 0-416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56:12.286"/>
    </inkml:context>
    <inkml:brush xml:id="br0">
      <inkml:brushProperty name="width" value="0.05" units="cm"/>
      <inkml:brushProperty name="height" value="0.05" units="cm"/>
      <inkml:brushProperty name="color" value="#E71224"/>
    </inkml:brush>
  </inkml:definitions>
  <inkml:trace contextRef="#ctx0" brushRef="#br0">7 1 7616 0 0,'0'0'222'0'0,"0"0"92"0"0,0 0 275 0 0,0 0 120 0 0,0 0 25 0 0,0 0-36 0 0,0 0-154 0 0,0 0-61 0 0,0 0-16 0 0,0 0-11 0 0,0 0-32 0 0,0 0-10 0 0,-1 2-4 0 0,0 4-148 0 0,-1 0 1 0 0,1 0-1 0 0,0 0 1 0 0,1 0-1 0 0,0 0 1 0 0,0 0-1 0 0,1 12 1 0 0,9 42 492 0 0,2-1-3 0 0,-4-19-341 0 0,-3 0 0 0 0,1 55-1 0 0,-6-90-378 0 0,0 0 0 0 0,0 0 0 0 0,-1-1 0 0 0,0 1 0 0 0,-2 7-1 0 0,-2 9 114 0 0,-2-3-118 0 0,2-36 26 0 0,2 0-53 0 0,3 15 0 0 0,-1 1 0 0 0,1-1 0 0 0,-1 0 0 0 0,1 1 0 0 0,0-1 0 0 0,0 1 0 0 0,0-1 0 0 0,1-2 0 0 0,3-30 0 0 0,-4 26 0 0 0,1 0 0 0 0,3-14 0 0 0,2 8 0 0 0,-5 14 0 0 0,0-1 0 0 0,0 0 0 0 0,0 0 0 0 0,-1 0 0 0 0,1 1 0 0 0,-1-1 0 0 0,1 0 0 0 0,-1 0 0 0 0,1-2 0 0 0,-1-1 0 0 0,1-1 0 0 0,0 1 0 0 0,1 0 0 0 0,-1 0 0 0 0,5-9 0 0 0,1-6 0 0 0,11-39 0 0 0,5-9 0 0 0,-11 34-12 0 0,-11 32-36 0 0,8-9 36 0 0,-1 8 12 0 0,-3 6 0 0 0,-2 1 0 0 0,2 3 0 0 0,2-4 11 0 0,-5-1 32 0 0,-2 4-21 0 0,0-4 12 0 0,0-2-97 0 0,0 0-32 0 0,0 4 85 0 0,0 1-1124 0 0,0 1-1 0 0,0-1 1 0 0,-1 1 0 0 0,1-1 0 0 0,-4 10 0 0 0,0-3-3434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56:12.994"/>
    </inkml:context>
    <inkml:brush xml:id="br0">
      <inkml:brushProperty name="width" value="0.05" units="cm"/>
      <inkml:brushProperty name="height" value="0.05" units="cm"/>
      <inkml:brushProperty name="color" value="#E71224"/>
    </inkml:brush>
  </inkml:definitions>
  <inkml:trace contextRef="#ctx0" brushRef="#br0">1 1 6192 0 0,'0'0'133'0'0,"0"0"23"0"0,0 0 13 0 0,0 0 51 0 0,0 0 167 0 0,0 0 77 0 0,0 0 15 0 0,0 0 9 0 0,0 0 34 0 0,0 0 20 0 0,0 0 2 0 0,0 0-24 0 0,0 0-100 0 0,0 0-42 0 0,0 0-8 0 0,0 0-17 0 0,0 0-62 0 0,0 0-31 0 0,0 0-4 0 0,0 0-18 0 0,0 0-72 0 0,0 0-36 0 0,0 0-8 0 0,14 5 1134 0 0,-8 0-1048 0 0,0 0 0 0 0,-1 0 0 0 0,1 1 0 0 0,5 7 1 0 0,12 12 269 0 0,-16-16-303 0 0,2 2 53 0 0,6 0-15 0 0,-14-10-178 0 0,0 0-1 0 0,1 0 0 0 0,-1-1 1 0 0,0 1-1 0 0,0 0 0 0 0,0 0 1 0 0,1-1-1 0 0,-1 1 0 0 0,2 0 1 0 0,3 0 101 0 0,-1 0 0 0 0,0 0 0 0 0,0-1 0 0 0,8 0 0 0 0,-5 0-66 0 0,-7 0-67 0 0,0 0 1 0 0,0 0 0 0 0,1 0-1 0 0,-1 0 1 0 0,0 0 0 0 0,1 0-1 0 0,-1 0 1 0 0,0 1 0 0 0,0-1-1 0 0,1 0 1 0 0,-1 1 0 0 0,0-1-1 0 0,0 1 1 0 0,0-1 0 0 0,2 2-1 0 0,0-1-3 0 0,15 13 0 0 0,-11-9 0 0 0,0 0 0 0 0,11 17 0 0 0,-15-19-14 0 0,-3-2-117 0 0,0-1-256 0 0,-3-16-1936 0 0,-10-3 635 0 0,4 7 832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56:13.852"/>
    </inkml:context>
    <inkml:brush xml:id="br0">
      <inkml:brushProperty name="width" value="0.05" units="cm"/>
      <inkml:brushProperty name="height" value="0.05" units="cm"/>
      <inkml:brushProperty name="color" value="#E71224"/>
    </inkml:brush>
  </inkml:definitions>
  <inkml:trace contextRef="#ctx0" brushRef="#br0">41 258 7776 0 0,'0'0'174'0'0,"0"0"29"0"0,0 0 12 0 0,-1-1-187 0 0,0 0 0 0 0,0 0 1 0 0,1 0-1 0 0,-1 0 0 0 0,0 0 0 0 0,0 0 1 0 0,1 0-1 0 0,-1 0 0 0 0,0-2 0 0 0,-3-15 620 0 0,1 8-71 0 0,0 0 1 0 0,2-1 0 0 0,-2-19 0 0 0,-2-11 289 0 0,5 35-776 0 0,-1 0 1 0 0,0 0 0 0 0,0-1 0 0 0,-2-6-1 0 0,1 7-22 0 0,0 0 0 0 0,1-1 1 0 0,0 1-1 0 0,0-9 0 0 0,1-31 37 0 0,0 44-51 0 0,0 2 14 0 0,4 16 173 0 0,3-1-33 0 0,-2 0 1 0 0,0 1 0 0 0,0-1 0 0 0,-2 1 0 0 0,4 26 0 0 0,-3 92 915 0 0,-4-125-1125 0 0,0 1 10 0 0,0-8 17 0 0,0-2-102 0 0,0 0-47 0 0,0 0-8 0 0,0 0-32 0 0,0 0-120 0 0,0 0-50 0 0,0 0-10 0 0,0 0-60 0 0,0 0-240 0 0,0 0-108 0 0,0 0-16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56:14.224"/>
    </inkml:context>
    <inkml:brush xml:id="br0">
      <inkml:brushProperty name="width" value="0.05" units="cm"/>
      <inkml:brushProperty name="height" value="0.05" units="cm"/>
      <inkml:brushProperty name="color" value="#E71224"/>
    </inkml:brush>
  </inkml:definitions>
  <inkml:trace contextRef="#ctx0" brushRef="#br0">1 132 8000 0 0,'0'0'233'0'0,"0"0"67"0"0,0 0 133 0 0,0 0 58 0 0,0 0 12 0 0,0 0-7 0 0,0 0-34 0 0,1 1-311 0 0,0-1 0 0 0,0 0-1 0 0,0 0 1 0 0,0 0 0 0 0,0 0-1 0 0,0 0 1 0 0,0 0 0 0 0,0-1-1 0 0,0 1 1 0 0,0 0 0 0 0,2-1-1 0 0,13-24 391 0 0,-11 20-457 0 0,-1-1 0 0 0,0 0 0 0 0,-1 0 1 0 0,5-9-1 0 0,-6 10 4 0 0,0-3-77 0 0,1 1 0 0 0,0-1 0 0 0,0 1 1 0 0,1 0-1 0 0,0 0 0 0 0,8-11 0 0 0,-11 17 59 0 0,-1 1-2 0 0,0 0-4 0 0,2 1-11 0 0,4 3-42 0 0,-1 4-26 0 0,0 3-1119 0 0,-5-11-1109 0 0,0 0 1643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56:14.745"/>
    </inkml:context>
    <inkml:brush xml:id="br0">
      <inkml:brushProperty name="width" value="0.05" units="cm"/>
      <inkml:brushProperty name="height" value="0.05" units="cm"/>
      <inkml:brushProperty name="color" value="#E71224"/>
    </inkml:brush>
  </inkml:definitions>
  <inkml:trace contextRef="#ctx0" brushRef="#br0">1 41 9184 0 0,'0'0'208'0'0,"0"0"33"0"0,0 0 14 0 0,0 0 29 0 0,0 0 118 0 0,0 0 57 0 0,0 0 12 0 0,0 0-7 0 0,0 0-34 0 0,10-10 2700 0 0,15 4-2003 0 0,1-6-900 0 0,-11 7-129 0 0,-13 5-95 0 0,-1-1 0 0 0,1 1 0 0 0,-1 0 0 0 0,1-1 0 0 0,-1 0 0 0 0,0 1 0 0 0,1-1 0 0 0,-1 0 0 0 0,2-1 0 0 0,-1 1 40 0 0,-2 1-43 0 0,1 0 1 0 0,-1 0-1 0 0,1 0 1 0 0,0 1-1 0 0,-1-1 1 0 0,1 0-1 0 0,0 0 1 0 0,-1 0-1 0 0,1 0 1 0 0,-1 1-1 0 0,1-1 1 0 0,0 0-1 0 0,-1 0 1 0 0,1 1-1 0 0,-1-1 1 0 0,1 0-1 0 0,-1 1 1 0 0,1-1-1 0 0,0 1 1 0 0,9 7 10 0 0,-9-7 0 0 0,0-1-9 0 0,-1 1 1 0 0,1-1 0 0 0,-1 0-1 0 0,1 0 1 0 0,-1 1 0 0 0,1-1-1 0 0,-1 0 1 0 0,1 0 0 0 0,-1 1-1 0 0,1-1 1 0 0,-1 0 0 0 0,1 0-1 0 0,-1 0 1 0 0,1 0 0 0 0,-1 0-1 0 0,1 0 1 0 0,-1 0 0 0 0,1 0-1 0 0,0 0 1 0 0,19 7-2463 0 0,-19-7 2159 0 0,0 0 0 0 0,0 1 0 0 0,-1-1 0 0 0,1 0 0 0 0,0 0 0 0 0,-1 0 0 0 0,1 0 0 0 0,0 0 1 0 0,0 1-1 0 0,-1-1 0 0 0,1 0 0 0 0,-1 1 0 0 0,1-1 0 0 0,1 1 0 0 0,-2 0-4079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1:53:15.950"/>
    </inkml:context>
    <inkml:brush xml:id="br0">
      <inkml:brushProperty name="width" value="0.05" units="cm"/>
      <inkml:brushProperty name="height" value="0.05" units="cm"/>
      <inkml:brushProperty name="color" value="#E71224"/>
    </inkml:brush>
  </inkml:definitions>
  <inkml:trace contextRef="#ctx0" brushRef="#br0">168 0 8208 0 0,'0'0'234'0'0,"0"0"6"0"0,0 0-88 0 0,0 0 176 0 0,0 0 96 0 0,0 0 22 0 0,0 0-58 0 0,-9 5-531 0 0,-38 49-1270 0 0,45-53 1412 0 0,1 1 1 0 0,0-1 0 0 0,0 0-1 0 0,0 1 1 0 0,0-1 0 0 0,0 1-1 0 0,0-1 1 0 0,0 1 0 0 0,1-1-1 0 0,-1 1 1 0 0,1 0-1 0 0,-1-1 1 0 0,0 3 0 0 0,-1 4 31 0 0,-51 78 877 0 0,45-73-738 0 0,4-7-90 0 0,0 1 1 0 0,0 0-1 0 0,1-1 0 0 0,0 1 1 0 0,-4 12-1 0 0,4-8-38 0 0,-1 9 162 0 0,4-18-140 0 0,0 10 0 0 0,-3-1-64 0 0,3-2 0 0 0,1-6-7 0 0,-1-2 10 0 0,1 0 0 0 0,-1-1 0 0 0,0 1 0 0 0,1 0 0 0 0,-1 0 0 0 0,0 0 0 0 0,0 0 0 0 0,1 0-1 0 0,-1 0 1 0 0,0 0 0 0 0,0 0 0 0 0,0-1 0 0 0,0 1 0 0 0,-1 1 0 0 0,1 0 188 0 0,0-2 54 0 0,0 0 10 0 0,13 11 1 0 0,-5-7-256 0 0,1-1 15 0 0,13 4 135 0 0,-21-7-144 0 0,0 0 1 0 0,0 0 0 0 0,1 0-1 0 0,-1 0 1 0 0,0 0 0 0 0,0 0-1 0 0,0-1 1 0 0,0 1 0 0 0,0 0-1 0 0,0-1 1 0 0,0 1 0 0 0,0 0 0 0 0,0-1-1 0 0,-1 1 1 0 0,1-1 0 0 0,0 0-1 0 0,2 0 1 0 0,-2-1 2 0 0,-1 1-8 0 0,1 0-1 0 0,-1 1 0 0 0,1-1 0 0 0,-1 0 0 0 0,1 1 0 0 0,0-1 0 0 0,-1 1 0 0 0,1-1 0 0 0,-1 1 0 0 0,1-1 0 0 0,0 1 0 0 0,0 0 0 0 0,-1-1 0 0 0,1 1 0 0 0,0 0 0 0 0,0 0 0 0 0,-1-1 0 0 0,1 1 0 0 0,0 0 0 0 0,0 0 0 0 0,0 0 0 0 0,-1 0 0 0 0,1 0 0 0 0,0 0 1 0 0,0 0-1 0 0,-1 0 0 0 0,2 1 0 0 0,-2-1 0 0 0,4-1 0 0 0,-1 1 0 0 0,0 0 0 0 0,0-1 0 0 0,0 0 0 0 0,5-1 0 0 0,-5-1 44 0 0,1 0 1 0 0,0 0-1 0 0,-1 0 1 0 0,1-1 0 0 0,-1 0-1 0 0,0 1 1 0 0,-1-1-1 0 0,1 0 1 0 0,2-5 0 0 0,5-7 53 0 0,-9 15-94 0 0,-1 0 1 0 0,1 1-1 0 0,-1-1 1 0 0,0 0 0 0 0,1 0-1 0 0,-1 0 1 0 0,0 1 0 0 0,0-1-1 0 0,0 0 1 0 0,1 0-1 0 0,-1 0 1 0 0,0 1 0 0 0,0-2-1 0 0,0-1 4 0 0,0 1 1 0 0,0 0-1 0 0,1-1 0 0 0,-1 1 0 0 0,1 0 0 0 0,0-1 1 0 0,-1 1-1 0 0,1 0 0 0 0,2-3 0 0 0,-2 2-1 0 0,0 1 0 0 0,0 0 1 0 0,-1-1-1 0 0,1 1 0 0 0,-1 0 0 0 0,1-1 0 0 0,-1 1 0 0 0,0-4 0 0 0,0 4 4 0 0,0-1 0 0 0,0 1-1 0 0,0 0 1 0 0,0-1 0 0 0,-1 1 0 0 0,1-1-1 0 0,-1 1 1 0 0,0 0 0 0 0,0 0 0 0 0,1-1-1 0 0,-4-3 1 0 0,0-5 44 0 0,2 4-65 0 0,2 5 50 0 0,0 0 0 0 0,-1-1-1 0 0,1 1 1 0 0,-1 0 0 0 0,0 0 0 0 0,0 0 0 0 0,0-1-1 0 0,0 1 1 0 0,0 0 0 0 0,0 0 0 0 0,0 0-1 0 0,0 0 1 0 0,-4-3 0 0 0,-1-1 17 0 0,6 4-50 0 0,-1 1-1 0 0,0 0 0 0 0,0 0 1 0 0,1-1-1 0 0,-1 1 0 0 0,0 0 1 0 0,0 0-1 0 0,0 0 0 0 0,0 0 1 0 0,0 0-1 0 0,-2-1 0 0 0,-1-2 24 0 0,0 0 3 0 0,-16-5-18 0 0,14 7-3 0 0,1-1 0 0 0,-1-1 0 0 0,0 1 0 0 0,1-1 0 0 0,-6-5 0 0 0,5 4-12 0 0,-4-1-2 0 0,2 4-4 0 0,1 2-20 0 0,5 0-154 0 0,-8-4-1576 0 0,4 4 594 0 0,4 0-2770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56:20.129"/>
    </inkml:context>
    <inkml:brush xml:id="br0">
      <inkml:brushProperty name="width" value="0.05" units="cm"/>
      <inkml:brushProperty name="height" value="0.05" units="cm"/>
      <inkml:brushProperty name="color" value="#E71224"/>
    </inkml:brush>
  </inkml:definitions>
  <inkml:trace contextRef="#ctx0" brushRef="#br0">244 56 5440 0 0,'0'0'124'0'0,"0"0"17"0"0,0 0 10 0 0,0 0 38 0 0,0 0 156 0 0,0 0 67 0 0,0 0 18 0 0,0 0 26 0 0,0 0 100 0 0,0 0 41 0 0,0 0 10 0 0,0 0-5 0 0,0 0-20 0 0,0 0-6 0 0,0 0 0 0 0,0 0-24 0 0,0 0-102 0 0,0 0-46 0 0,0 0-10 0 0,0 0-37 0 0,0 0-146 0 0,0 0-69 0 0,0 0-12 0 0,0 0-1 0 0,0 0 6 0 0,0 0 1 0 0,0 0 0 0 0,10-16 1232 0 0,-8 12-1265 0 0,-1 1 1 0 0,0 0-1 0 0,0 0 1 0 0,0-1-1 0 0,1-5 1 0 0,-2 7-30 0 0,1 0-103 0 0,-7 9 1266 0 0,3-5-1237 0 0,2-2 0 0 0,1 1 0 0 0,-1-1 0 0 0,0 1 0 0 0,1-1 0 0 0,-1 1 0 0 0,0 0 0 0 0,1-1 0 0 0,-1 1 0 0 0,1 0 0 0 0,-1-1 0 0 0,1 1 0 0 0,-1 0 0 0 0,1 0 0 0 0,0 0 0 0 0,-1 0 0 0 0,1-1 0 0 0,0 1 0 0 0,-1 2 0 0 0,-25 47 155 0 0,10-24-11 0 0,12-18-99 0 0,0-1 0 0 0,0-1 0 0 0,0 1 0 0 0,-1 0 0 0 0,0-1 0 0 0,-1 0 0 0 0,1 0 0 0 0,-9 6 0 0 0,7-7-7 0 0,1 0-1 0 0,-1 1 0 0 0,1-1 0 0 0,0 1 0 0 0,0 1 0 0 0,1-1 0 0 0,0 1 0 0 0,0 0 0 0 0,0 0 0 0 0,-4 11 0 0 0,2-7-37 0 0,6-7 0 0 0,-1 14 0 0 0,-1-4 0 0 0,1-12 0 0 0,0 0 0 0 0,-4 11 0 0 0,2-1 0 0 0,-6 2 0 0 0,7-12 0 0 0,-5 5 0 0 0,-1-2 0 0 0,1-2-10 0 0,8-3 9 0 0,0 0 0 0 0,0 0 0 0 0,0 0 0 0 0,0 0 0 0 0,0 0 0 0 0,0 0 0 0 0,0 0 0 0 0,0 0 0 0 0,0 0 0 0 0,0 0 0 0 0,0 0 0 0 0,0 1 0 0 0,0-1 0 0 0,0 0 1 0 0,1 0-1 0 0,-1 0 0 0 0,0 0 0 0 0,0 0 0 0 0,0 0 0 0 0,0 0 0 0 0,0 0 0 0 0,0 0 0 0 0,0 0 0 0 0,0 0 0 0 0,0 0 0 0 0,0 0 0 0 0,0 0 0 0 0,0 0 0 0 0,0 0 0 0 0,-1 0 0 0 0,1 0 0 0 0,0 0 0 0 0,0 0 1 0 0,0 0-1 0 0,0 0 0 0 0,0 0 0 0 0,0 0 0 0 0,0 0 0 0 0,0 0 0 0 0,0 0 0 0 0,0 0 0 0 0,0 0 0 0 0,0 0 0 0 0,0 0 0 0 0,7 4-10 0 0,-1 2 11 0 0,2-4 0 0 0,30 14-74 0 0,-31-11 55 0 0,-1 0 1 0 0,14 6 0 0 0,3 3 19 0 0,6 0-1 0 0,-25-12 0 0 0,1-1 0 0 0,-1 1 0 0 0,0 0 0 0 0,0 0 0 0 0,0 1 0 0 0,0-1 0 0 0,0 1 0 0 0,-1 0 0 0 0,1 0 0 0 0,3 4 0 0 0,-4-3 0 0 0,-2-3 0 0 0,20 17 0 0 0,-14-12 29 0 0,-5-3-13 0 0,-2 0-9 0 0,0 0 0 0 0,0-1 0 0 0,0 1 0 0 0,0-1 0 0 0,0 1 0 0 0,0 0 0 0 0,1-1 0 0 0,-1 1 0 0 0,1-1 0 0 0,0 1-1 0 0,2 3 1 0 0,-3-3-10 0 0,-2-11 11 0 0,-8-12-66 0 0,-15-3-11 0 0,-24-28-1 0 0,30 36 42 0 0,17 13 23 0 0,-1 0 0 0 0,0 0 0 0 0,1 0 0 0 0,-1 0-1 0 0,1 0 1 0 0,-1-1 0 0 0,1 1 0 0 0,-3-5 0 0 0,-2-4-48 0 0,4 10 54 0 0,0 0-3 0 0,-21-30-51 0 0,19 27 42 0 0,-3-3 8 0 0,7 5 10 0 0,0-1-17 0 0,-10-5-48 0 0,-16-8 58 0 0,20 12 0 0 0,1 0 0 0 0,-2-3 0 0 0,3 2 0 0 0,1 2-10 0 0,4 1-33 0 0,8-2 34 0 0,-7 3 9 0 0,1 0 0 0 0,-1 0 0 0 0,1 0 0 0 0,-1 0-1 0 0,0-1 1 0 0,1 1 0 0 0,-1 0 0 0 0,0-1 0 0 0,0 1 0 0 0,0-1 0 0 0,0 1 0 0 0,0-1 0 0 0,0 1 0 0 0,1-3-1 0 0,16-16 55 0 0,-16 16-32 0 0,1 1 0 0 0,0-1 1 0 0,0 1-1 0 0,0-1 0 0 0,0 1 1 0 0,1 0-1 0 0,5-3 0 0 0,-3 1-2 0 0,-1 1 0 0 0,0-1 0 0 0,6-6 0 0 0,0 0-20 0 0,-8 8 0 0 0,-1 1 0 0 0,1-1 0 0 0,0 0 0 0 0,-1-1 0 0 0,0 1 0 0 0,3-5 0 0 0,31-74 128 0 0,-22 38-128 0 0,-12 41 1 0 0,0 1 0 0 0,-2-16 47 0 0,0 16-118 0 0,0 2 2 0 0,0 0 4 0 0,-9 17-128 0 0,6-12 165 0 0,0 0-1 0 0,0 1 0 0 0,0 0 0 0 0,1-1 1 0 0,0 1-1 0 0,-2 7 0 0 0,2-8 30 0 0,-11 37-34 0 0,-33 67 0 0 0,38-96 32 0 0,-16 13 0 0 0,17-18 0 0 0,-2 0 0 0 0,1-3 0 0 0,2 3 0 0 0,-2 0 0 0 0,2 3 0 0 0,-1-3 0 0 0,2-2-10 0 0,5-5-44 0 0,0-1-10 0 0,0 0-24 0 0,0 0-96 0 0,0 0-24 0 0,0 0 0 0 0,0 0-25 0 0,0-22-2205 0 0,4 17 1462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56:20.972"/>
    </inkml:context>
    <inkml:brush xml:id="br0">
      <inkml:brushProperty name="width" value="0.05" units="cm"/>
      <inkml:brushProperty name="height" value="0.05" units="cm"/>
      <inkml:brushProperty name="color" value="#E71224"/>
    </inkml:brush>
  </inkml:definitions>
  <inkml:trace contextRef="#ctx0" brushRef="#br0">38 1 8696 0 0,'0'0'197'0'0,"0"0"24"0"0,0 0 18 0 0,0 0 33 0 0,-11 4 1393 0 0,9-2-1552 0 0,1 0 0 0 0,-1 0 0 0 0,1 0 0 0 0,-1 0 0 0 0,1 0 0 0 0,0 0 0 0 0,0 0 0 0 0,0 0 0 0 0,0 1 0 0 0,0-1 0 0 0,0 0 0 0 0,1 1 0 0 0,-1 3 0 0 0,-4 12 461 0 0,5-8-380 0 0,1-6-120 0 0,-1-1 1 0 0,0 1 0 0 0,0 0-1 0 0,0-1 1 0 0,0 1 0 0 0,-1-1-1 0 0,0 1 1 0 0,-2 6 0 0 0,3-8-25 0 0,-1 0 0 0 0,1 0 1 0 0,-1 1-1 0 0,1-1 1 0 0,0 0-1 0 0,0 0 0 0 0,0 0 1 0 0,0 1-1 0 0,1 3 0 0 0,0 1 71 0 0,0 21 445 0 0,9 47 0 0 0,-5-48-43 0 0,1 49 0 0 0,-1 31 410 0 0,-5-91-834 0 0,-1-5-48 0 0,1 0 0 0 0,1-1-1 0 0,2 18 1 0 0,-2-26-50 0 0,-1 1-1 0 0,0-1 1 0 0,0 0 0 0 0,0 0 0 0 0,0 1-1 0 0,-1-1 1 0 0,0 3 0 0 0,-1 13 83 0 0,2 46 92 0 0,1-89-265 0 0,6-37 0 0 0,-6 51 54 0 0,0-1 0 0 0,0 1 1 0 0,-2 0-1 0 0,-2-22 0 0 0,0-13-37 0 0,-1-92-72 0 0,4 74-288 0 0,6 187 310 0 0,1 0 180 0 0,-7 0-58 0 0,2-114 14 0 0,-1-8-44 0 0,-1 1 1 0 0,1 0-1 0 0,-1-1 0 0 0,0 1 0 0 0,1 0 0 0 0,-1 0 0 0 0,0-1 0 0 0,0 1 0 0 0,0 3 0 0 0,0-3-123 0 0,0-1 0 0 0,0 1 0 0 0,0 0-1 0 0,1 0 1 0 0,-1 0 0 0 0,1 0 0 0 0,0-1 0 0 0,0 3 0 0 0,8-11-1333 0 0,-4 2 820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56:35.671"/>
    </inkml:context>
    <inkml:brush xml:id="br0">
      <inkml:brushProperty name="width" value="0.05" units="cm"/>
      <inkml:brushProperty name="height" value="0.05" units="cm"/>
      <inkml:brushProperty name="color" value="#E71224"/>
    </inkml:brush>
  </inkml:definitions>
  <inkml:trace contextRef="#ctx0" brushRef="#br0">23 1 6336 0 0,'0'0'141'0'0,"0"0"23"0"0,0 0 11 0 0,0 0 14 0 0,0 0 58 0 0,0 0 29 0 0,0 0 4 0 0,0 0 17 0 0,0 0 72 0 0,0 0 30 0 0,0 0 8 0 0,0 0-38 0 0,0 0-162 0 0,0 0-71 0 0,0 0-10 0 0,0 0 29 0 0,0 0 140 0 0,0 0 66 0 0,-1 2 14 0 0,-2 6-13 0 0,2-6-54 0 0,1-2-20 0 0,-3 12 267 0 0,2-8-453 0 0,1 1 0 0 0,0-1 0 0 0,0 1 0 0 0,1-1 0 0 0,-1 1 0 0 0,1-1 0 0 0,0 1 0 0 0,0-1 0 0 0,1 0-1 0 0,-1 1 1 0 0,4 6 0 0 0,6 20 322 0 0,-2 0-51 0 0,-6-22-214 0 0,0 1 1 0 0,-1-1 0 0 0,0 1 0 0 0,1 14 0 0 0,2 9 265 0 0,-3-18-199 0 0,0-1 1 0 0,-2 26 0 0 0,0-22-150 0 0,-5 19-13 0 0,5-32-63 0 0,-1 1 1 0 0,0-1-1 0 0,0 0 0 0 0,-1 0 0 0 0,-3 9 0 0 0,-3 13-331 0 0,4-16 53 0 0,1-1 0 0 0,-1-1-1 0 0,-1 1 1 0 0,-7 11 0 0 0,4-7-151 0 0,-1 1-1191 0 0,9-15 1189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56:36.262"/>
    </inkml:context>
    <inkml:brush xml:id="br0">
      <inkml:brushProperty name="width" value="0.05" units="cm"/>
      <inkml:brushProperty name="height" value="0.05" units="cm"/>
      <inkml:brushProperty name="color" value="#E71224"/>
    </inkml:brush>
  </inkml:definitions>
  <inkml:trace contextRef="#ctx0" brushRef="#br0">0 76 7776 0 0,'0'0'174'0'0,"0"0"29"0"0,0 0 12 0 0,6 4 323 0 0,33 33 1780 0 0,-25-23-1609 0 0,0-9-270 0 0,-13-4-391 0 0,0-1 0 0 0,0 1 0 0 0,1 0 0 0 0,-1-1 0 0 0,0 1 0 0 0,0-1 0 0 0,1 1 0 0 0,-1-1 0 0 0,0 0 0 0 0,0 1 0 0 0,1-1 0 0 0,-1 0 0 0 0,0 0 0 0 0,1 0 0 0 0,-1 0 0 0 0,0 0 0 0 0,1 0 1 0 0,-1 0-1 0 0,0-1 0 0 0,1 1 0 0 0,-1 0 0 0 0,0-1 0 0 0,0 1 0 0 0,0-1 0 0 0,1 1 0 0 0,-1-1 0 0 0,0 0 0 0 0,0 1 0 0 0,0-1 0 0 0,1-1 0 0 0,2-2 29 0 0,0 0 1 0 0,-1 0-1 0 0,1 0 0 0 0,-1-1 1 0 0,0 1-1 0 0,-1-1 0 0 0,1 0 1 0 0,2-7-1 0 0,8-26-32 0 0,-12 35-40 0 0,-1 0-1 0 0,1 0 0 0 0,0 0 0 0 0,0 0 0 0 0,1 0 0 0 0,1-3 1 0 0,15-18-2920 0 0,-18 24-1370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56:36.701"/>
    </inkml:context>
    <inkml:brush xml:id="br0">
      <inkml:brushProperty name="width" value="0.05" units="cm"/>
      <inkml:brushProperty name="height" value="0.05" units="cm"/>
      <inkml:brushProperty name="color" value="#E71224"/>
    </inkml:brush>
  </inkml:definitions>
  <inkml:trace contextRef="#ctx0" brushRef="#br0">1 0 7312 0 0,'0'0'165'0'0,"0"0"22"0"0,0 0 9 0 0,0 0 30 0 0,0 0 66 0 0,0 0 27 0 0,0 0 8 0 0,0 0 7 0 0,0 0 29 0 0,0 0 12 0 0,0 0 1 0 0,10 1 470 0 0,-6 1-688 0 0,0 0 0 0 0,0-1 0 0 0,0 0 0 0 0,0 0 0 0 0,7 2 0 0 0,-5-3-75 0 0,-1 2 0 0 0,1-1-1 0 0,-1 1 1 0 0,7 2 0 0 0,10 8 45 0 0,-19-9-84 0 0,0-1 0 0 0,0 1 0 0 0,0 0 0 0 0,-1 0 1 0 0,1 0-1 0 0,-1 1 0 0 0,3 2 0 0 0,7 10 172 0 0,-10-13-178 0 0,-1 0-1 0 0,1 0 1 0 0,-1 0 0 0 0,1 1-1 0 0,-1-1 1 0 0,0 0 0 0 0,0 0 0 0 0,0 1-1 0 0,-1-1 1 0 0,1 0 0 0 0,-1 6-1 0 0,2 4 62 0 0,-1-7-77 0 0,-1 0 1 0 0,1 0 0 0 0,-1 0 0 0 0,0 0 0 0 0,-1 0 0 0 0,0 7 0 0 0,-4 17-23 0 0,4-21-47 0 0,1-6-198 0 0,0-3-97 0 0,0 0-18 0 0,0 0-6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56:38.207"/>
    </inkml:context>
    <inkml:brush xml:id="br0">
      <inkml:brushProperty name="width" value="0.05" units="cm"/>
      <inkml:brushProperty name="height" value="0.05" units="cm"/>
      <inkml:brushProperty name="color" value="#E71224"/>
    </inkml:brush>
  </inkml:definitions>
  <inkml:trace contextRef="#ctx0" brushRef="#br0">1 1 6568 0 0,'0'0'190'0'0,"0"0"57"0"0,0 0 129 0 0,0 0 52 0 0,0 0 11 0 0,0 0-17 0 0,0 0-71 0 0,0 0-30 0 0,0 8 303 0 0,1 0-246 0 0,0 0-1 0 0,1 0 0 0 0,0 0 1 0 0,0 0-1 0 0,0 0 1 0 0,1-1-1 0 0,1 1 0 0 0,5 9 1 0 0,4 11 539 0 0,-8-19-602 0 0,0 0 1 0 0,0-1 0 0 0,13 16-1 0 0,-11-16-161 0 0,-1 0-1 0 0,0 0 1 0 0,0 1-1 0 0,-1 0 1 0 0,4 9-1 0 0,9 14 239 0 0,-13-20-332 0 0,-1 1 0 0 0,-1-1-1 0 0,0 1 1 0 0,0-1 0 0 0,-1 1-1 0 0,-1 0 1 0 0,0 0 0 0 0,-1-1-1 0 0,0 1 1 0 0,-3 15-1 0 0,0-12-32 0 0,3-12-21 0 0,0 0-1 0 0,-1 0 0 0 0,0 0 1 0 0,0 0-1 0 0,0 0 0 0 0,-1 0 1 0 0,1 0-1 0 0,-3 4 0 0 0,1-3 4 0 0,1 1 0 0 0,0 0 0 0 0,0-1 0 0 0,0 1 0 0 0,0 9 0 0 0,-3 9-10 0 0,-2-2-29 0 0,-4 27 0 0 0,10-34 15 0 0,-1 0 20 0 0,-13 18-148 0 0,15-31 51 0 0,0-2-103 0 0,0 0-42 0 0,0 0-715 0 0,0 0-2962 0 0,0 0-1266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56:38.674"/>
    </inkml:context>
    <inkml:brush xml:id="br0">
      <inkml:brushProperty name="width" value="0.05" units="cm"/>
      <inkml:brushProperty name="height" value="0.05" units="cm"/>
      <inkml:brushProperty name="color" value="#E71224"/>
    </inkml:brush>
  </inkml:definitions>
  <inkml:trace contextRef="#ctx0" brushRef="#br0">0 0 8000 0 0,'0'0'233'0'0,"0"0"67"0"0,0 0 133 0 0,0 0 58 0 0,0 0 12 0 0,0 0-17 0 0,0 0-71 0 0,0 0-30 0 0,0 2-7 0 0,0 12 203 0 0,1-1 0 0 0,2 16 1 0 0,-3 0-48 0 0,9 50 172 0 0,-8-70-657 0 0,-1-1 1 0 0,-1 18-1 0 0,1-18-24 0 0,-1 0 0 0 0,2 0 0 0 0,0 13 0 0 0,2 22-852 0 0,-2-35 422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56:39.011"/>
    </inkml:context>
    <inkml:brush xml:id="br0">
      <inkml:brushProperty name="width" value="0.05" units="cm"/>
      <inkml:brushProperty name="height" value="0.05" units="cm"/>
      <inkml:brushProperty name="color" value="#E71224"/>
    </inkml:brush>
  </inkml:definitions>
  <inkml:trace contextRef="#ctx0" brushRef="#br0">10 1 11344 0 0,'0'0'256'0'0,"-6"17"1090"0"0,3-7-2971 0 0,3-10-3240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56:41"/>
    </inkml:context>
    <inkml:brush xml:id="br0">
      <inkml:brushProperty name="width" value="0.05" units="cm"/>
      <inkml:brushProperty name="height" value="0.05" units="cm"/>
      <inkml:brushProperty name="color" value="#E71224"/>
    </inkml:brush>
  </inkml:definitions>
  <inkml:trace contextRef="#ctx0" brushRef="#br0">457 276 6048 0 0,'0'0'133'0'0,"0"0"23"0"0,0 0 11 0 0,0 0-27 0 0,1-1-101 0 0,0-1 0 0 0,1 1 0 0 0,-1-1 0 0 0,0 1 0 0 0,0-1 0 0 0,-1 1 0 0 0,1-1 0 0 0,0 0 0 0 0,0-3 0 0 0,5-6 527 0 0,3-2-40 0 0,5-5 1315 0 0,-14 17-1768 0 0,1 0-1 0 0,0 0 1 0 0,0 1-1 0 0,0-1 1 0 0,-1 0-1 0 0,1 1 1 0 0,0-1-1 0 0,0 1 1 0 0,0-1-1 0 0,0 1 1 0 0,0-1-1 0 0,0 1 1 0 0,0 0-1 0 0,0-1 1 0 0,0 1-1 0 0,2 0 1 0 0,25-9 984 0 0,38 1 188 0 0,-62 8-1211 0 0,0 0 0 0 0,0-1 0 0 0,-1 0 0 0 0,1 0 0 0 0,5-2 1 0 0,-6 2-9 0 0,1 0 0 0 0,-1 0 0 0 0,0 0 0 0 0,1 0 0 0 0,4 0 1 0 0,68-6 501 0 0,0 2-139 0 0,112 5-314 0 0,-174 0-63 0 0,0-2 1 0 0,21-4 0 0 0,-17 3 2 0 0,15-1 62 0 0,-20 3-13 0 0,25-6 0 0 0,47-13 108 0 0,-76 18-62 0 0,0 1 0 0 0,0 0 0 0 0,0 1 0 0 0,15 1-1 0 0,-15-1-98 0 0,-1 1 1 0 0,1-2-1 0 0,0 1 0 0 0,0-1 0 0 0,11-3 0 0 0,-13 3-70 0 0,1-1 0 0 0,-1 1 0 0 0,1 1 0 0 0,9-1 0 0 0,-11 2 53 0 0,0-2 0 0 0,-1 1 1 0 0,1 0-1 0 0,0-1 1 0 0,0 0-1 0 0,10-4 1 0 0,-8 3 51 0 0,0 0 1 0 0,0 1 0 0 0,0 0-1 0 0,0 0 1 0 0,15 1 0 0 0,8 1 20 0 0,-23 0-68 0 0,1 0 1 0 0,-1-1-1 0 0,0 0 1 0 0,1 0-1 0 0,8-3 1 0 0,-11 3 16 0 0,-4-1 5 0 0,0 1 1 0 0,-1-1 0 0 0,1 0 0 0 0,-1 1-1 0 0,1-1 1 0 0,-1 0 0 0 0,1 0 0 0 0,-1 0 0 0 0,0 0-1 0 0,0 0 1 0 0,3-3 0 0 0,-2 2-29 0 0,0-1 15 0 0,0 0-1 0 0,0 1 1 0 0,0-1 0 0 0,0 0 0 0 0,1 1 0 0 0,2-3 0 0 0,30-9 84 0 0,-31 12-93 0 0,25 1 1 0 0,12 10 0 0 0,-35-9 0 0 0,0 1 0 0 0,0 0 0 0 0,0-1 0 0 0,-1 0 0 0 0,1-1 0 0 0,0 1 0 0 0,0-1 0 0 0,9-2 0 0 0,-15 2 0 0 0,1 1 0 0 0,-1 0 0 0 0,0 0 0 0 0,0 0 0 0 0,0-1 0 0 0,1 1 0 0 0,-1 0 0 0 0,0 0 0 0 0,0 0 0 0 0,1 0 0 0 0,-1 0 0 0 0,0 0 0 0 0,0 0 0 0 0,1-1 0 0 0,-1 1 0 0 0,0 0 0 0 0,0 0 0 0 0,1 0 0 0 0,-1 0 0 0 0,0 0 0 0 0,0 0 0 0 0,1 0 0 0 0,-1 0 0 0 0,0 0 0 0 0,1 1 0 0 0,-1-1 0 0 0,0 0 0 0 0,0 0 0 0 0,1 0 0 0 0,-1 0 0 0 0,0 0 0 0 0,0 0 0 0 0,0 0 0 0 0,1 1 0 0 0,-1-1 0 0 0,3 1 0 0 0,13-6 0 0 0,9 1 10 0 0,-25 4 49 0 0,0 0 31 0 0,0 0 1 0 0,0 0-16 0 0,0 0 10 0 0,-4-2-13 0 0,-12-3-75 0 0,13 2 3 0 0,-13-5 0 0 0,7 6 0 0 0,-21-7 0 0 0,29 9 0 0 0,0-1 0 0 0,0 1 0 0 0,0 0 0 0 0,0-1 0 0 0,0 1 0 0 0,0 0 0 0 0,0 0 0 0 0,0 0 0 0 0,-1 0 0 0 0,1 0 0 0 0,-2 0 0 0 0,-46-5 0 0 0,28 4 0 0 0,17 0 0 0 0,0 1 0 0 0,-1 0 0 0 0,1-1 0 0 0,0 2 0 0 0,0-1 0 0 0,-7 2 0 0 0,-23 2 45 0 0,28-3-41 0 0,0-1 0 0 0,-1 1 0 0 0,1 1 0 0 0,-11 2-1 0 0,3 1 19 0 0,0-1 0 0 0,-29 4 0 0 0,3-1-24 0 0,7 0 29 0 0,15-3-15 0 0,0 0 1 0 0,-20 8-1 0 0,18-5 14 0 0,-35 7-1 0 0,-5 1-12 0 0,-46 21 227 0 0,94-33-169 0 0,-1 0 0 0 0,1-1-1 0 0,-1 0 1 0 0,0-1 0 0 0,-13 0-1 0 0,21-1-25 0 0,0 0 0 0 0,0 0 0 0 0,1-1 0 0 0,-9-1-1 0 0,11 1-44 0 0,0 1 0 0 0,0 0 0 0 0,0 0 0 0 0,0 0 0 0 0,0 0 0 0 0,-1 1 0 0 0,-3 0 0 0 0,-9 1 0 0 0,4-2 1 0 0,-1 0-21 0 0,1 0 0 0 0,0 1 0 0 0,-1 0 0 0 0,-15 4-1 0 0,18-3 104 0 0,4 0-43 0 0,-1-1 0 0 0,1 0 1 0 0,-1 0-1 0 0,-8 0 0 0 0,12-1-37 0 0,0 1 0 0 0,0-1-1 0 0,0 0 1 0 0,1 1-1 0 0,-1-1 1 0 0,0 1 0 0 0,0-1-1 0 0,-3 3 1 0 0,3-2 2 0 0,-1 0 1 0 0,0 0 0 0 0,1 0-1 0 0,-1-1 1 0 0,0 1 0 0 0,1-1-1 0 0,-1 1 1 0 0,0-1 0 0 0,-2 0-1 0 0,-57-3-93 0 0,59 3 107 0 0,1 0 0 0 0,0-1-1 0 0,-1 1 1 0 0,1-1-1 0 0,0 0 1 0 0,-1 0 0 0 0,1 0-1 0 0,-3-1 1 0 0,4 1-4 0 0,-1 1-3 0 0,1 0-1 0 0,0 0 1 0 0,0 0 0 0 0,0 0-1 0 0,-1 0 1 0 0,1 1 0 0 0,0-1 0 0 0,0 0-1 0 0,0 1 1 0 0,-1-1 0 0 0,1 1-1 0 0,0-1 1 0 0,0 1 0 0 0,0-1-1 0 0,-1 2 1 0 0,-2 0 34 0 0,-2 1 4 0 0,-24 6 180 0 0,20-9-166 0 0,-2 1-10 0 0,-20 6-44 0 0,25-6-10 0 0,-13 1 0 0 0,11-2 0 0 0,-1 1 0 0 0,-14 2 0 0 0,21 0 1 0 0,2-3 2 0 0,0 1 0 0 0,1-1 0 0 0,-1 1 0 0 0,0-1 0 0 0,0 1 0 0 0,0-1 0 0 0,1 0 0 0 0,-1 1 0 0 0,0-1-1 0 0,0 0 1 0 0,0 0 0 0 0,0 0 0 0 0,0 0 0 0 0,0 0 0 0 0,0 1 0 0 0,0-1 0 0 0,-1-1 0 0 0,-50 13 7 0 0,44-10 0 0 0,1 0 0 0 0,0 0 0 0 0,-13 6 0 0 0,-1 0 14 0 0,-68 19 40 0 0,18-4-14 0 0,56-17-88 0 0,0-1 0 0 0,-31 6 0 0 0,19-5 156 0 0,12-2-120 0 0,-1-1 1 0 0,0-1 0 0 0,-26 1-1 0 0,-12 1-839 0 0,40-4 450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56:47.943"/>
    </inkml:context>
    <inkml:brush xml:id="br0">
      <inkml:brushProperty name="width" value="0.05" units="cm"/>
      <inkml:brushProperty name="height" value="0.05" units="cm"/>
      <inkml:brushProperty name="color" value="#E71224"/>
    </inkml:brush>
  </inkml:definitions>
  <inkml:trace contextRef="#ctx0" brushRef="#br0">41 202 4176 0 0,'0'0'91'0'0,"0"0"11"0"0,0 0 12 0 0,0 0 28 0 0,0 0 77 0 0,0 0 34 0 0,0 0 10 0 0,0 0 13 0 0,0 0 50 0 0,0 0 24 0 0,0 0 2 0 0,0 0-10 0 0,0 0-38 0 0,0 0-14 0 0,0 0-2 0 0,0 0-3 0 0,0 0-12 0 0,0 0-7 0 0,0 0-2 0 0,0 0-6 0 0,0 0-22 0 0,0 0-10 0 0,0 0-2 0 0,0 0-19 0 0,0 0-78 0 0,0 0-37 0 0,0 0-8 0 0,0 0-2 0 0,0 0 0 0 0,-6-5 146 0 0,0 3-180 0 0,0-17 895 0 0,6-60-368 0 0,0 77-519 0 0,0 1 1331 0 0,-1 6-901 0 0,-1 1-451 0 0,1 27 209 0 0,1-29-210 0 0,0-2-13 0 0,0 0 0 0 0,0-1 1 0 0,0 1-1 0 0,0 0 0 0 0,0 0 1 0 0,-1-1-1 0 0,1 1 0 0 0,-1 0 1 0 0,1-1-1 0 0,-1 1 0 0 0,0 2 1 0 0,0 31 352 0 0,1-30-303 0 0,0-3 75 0 0,0-2 15 0 0,0 1 1 0 0,0 4-10 0 0,0-4-42 0 0,0-1-32 0 0,0 0-10 0 0,0 1-13 0 0,-1 6-42 0 0,1-7-11 0 0,0 0 0 0 0,0 0 0 0 0,0 0 0 0 0,0 0 0 0 0,0 0 0 0 0,0 1 0 0 0,0-1 0 0 0,0 0 0 0 0,0 0 0 0 0,0 0 0 0 0,0 0 0 0 0,0 0 0 0 0,0 0 0 0 0,0 0 0 0 0,0 1 0 0 0,0-1 0 0 0,0 0 0 0 0,0 0 0 0 0,0 0 0 0 0,0 0 0 0 0,0 0 0 0 0,0 0 0 0 0,0 0 0 0 0,-1 0 0 0 0,1 0 0 0 0,0 0 0 0 0,0 0 0 0 0,0 1 0 0 0,0-1 0 0 0,0 0 0 0 0,0 0 0 0 0,0 0 0 0 0,0 0 0 0 0,-1 0 0 0 0,1 0 0 0 0,0 0 0 0 0,0 0 0 0 0,0 0 0 0 0,0 0 0 0 0,0 0 0 0 0,0 0 0 0 0,0 0 0 0 0,-1 0 0 0 0,1 0 0 0 0,0 0 0 0 0,0 0 0 0 0,0 0 0 0 0,0 0 0 0 0,0 0 0 0 0,0 0 0 0 0,0 0 0 0 0,0 0 0 0 0,-1 0 0 0 0,1-1 0 0 0,0 1 0 0 0,0 0 0 0 0,0 0 0 0 0,0 0 0 0 0,0 0 0 0 0,0 0 0 0 0,0 0 0 0 0,0 0 0 0 0,0 0 0 0 0,0 0 0 0 0,0 0 0 0 0,-1-1 0 0 0,1 0 0 0 0,-1 0 0 0 0,1-1 0 0 0,-1 1 0 0 0,1 0 0 0 0,0-1 0 0 0,-1 1 0 0 0,1-1 0 0 0,0 1 0 0 0,0 0 0 0 0,0-3 0 0 0,9-135-199 0 0,-9 131 185 0 0,1 0 1 0 0,0 0-1 0 0,0 0 1 0 0,1 0-1 0 0,3-11 1 0 0,-2 11 13 0 0,-3 24 0 0 0,0-9 0 0 0,1 0 0 0 0,-1 1 0 0 0,-1-1 0 0 0,1 1 0 0 0,-3 10 0 0 0,2-15-10 0 0,0-1 1 0 0,1 1 0 0 0,0 0-1 0 0,-1 0 1 0 0,1 0 0 0 0,0 0-1 0 0,0 0 1 0 0,1 3 0 0 0,-1-5 0 0 0,0-1 0 0 0,0 1 0 0 0,0 0 0 0 0,0-1 0 0 0,0 1-1 0 0,0 0 1 0 0,0 0 0 0 0,0-1 0 0 0,0 1 0 0 0,0 0 0 0 0,0-1 0 0 0,0 1 0 0 0,-1 0 0 0 0,1-1 0 0 0,0 1 0 0 0,0 0 0 0 0,-1-1 0 0 0,0 2 0 0 0,1-1 14 0 0,0 0 0 0 0,0 1 1 0 0,-1-1-1 0 0,1 1 1 0 0,0-1-1 0 0,0 0 0 0 0,0 1 1 0 0,1-1-1 0 0,-1 1 1 0 0,0-1-1 0 0,1 0 0 0 0,-1 1 1 0 0,1 1-1 0 0,1 5 72 0 0,-2 27 19 0 0,4-18-96 0 0,-3-13 0 0 0,-1-4 0 0 0,0 23 0 0 0,0-19 0 0 0,-1 4 0 0 0,-3-6 0 0 0,-4 20 0 0 0,7-5-12 0 0,1-15-62 0 0,0-2-60 0 0,0 0 3 0 0,1-1 19 0 0,0 0 0 0 0,0-1 1 0 0,-1 1-1 0 0,1 0 0 0 0,0-1 0 0 0,-1 1 1 0 0,1 0-1 0 0,-1-1 0 0 0,1 1 1 0 0,-1-1-1 0 0,0 1 0 0 0,1-3 0 0 0,1-4-2892 0 0,-2 7 2918 0 0,1-1 1 0 0,-1 1-1 0 0,1 0 0 0 0,-1-1 1 0 0,0 1-1 0 0,1 0 1 0 0,-1-1-1 0 0,0 1 1 0 0,0 0-1 0 0,0-1 1 0 0,0 1-1 0 0,0 0 1 0 0,0-1-1 0 0,0 1 0 0 0,-1 0 1 0 0,1-1-1 0 0,-1 1 1 0 0,1 0-1 0 0,0 0 1 0 0,-1-1-1 0 0,0 1 1 0 0,1 0-1 0 0,-1 0 1 0 0,0 0-1 0 0,0 0 0 0 0,-1-2 1 0 0,-1-2 403 0 0,2 4-76 0 0,1 0-224 0 0,-1 1 0 0 0,1-1 0 0 0,0 1-1 0 0,-1 0 1 0 0,1-1 0 0 0,0 1 0 0 0,0-1-1 0 0,-1 1 1 0 0,1 0 0 0 0,0-1 0 0 0,0 1-1 0 0,0-1 1 0 0,0 1 0 0 0,0-1-1 0 0,0 1 1 0 0,-1-1 0 0 0,1 1 0 0 0,0-1-1 0 0,1 0 1 0 0,-3-7 271 0 0,2 8-289 0 0,-2-3 38 0 0,1 0 1 0 0,0 1 0 0 0,0-1 0 0 0,0 0 0 0 0,0 0 0 0 0,1 0 0 0 0,-1 1 0 0 0,1-1-1 0 0,0-5 1 0 0,0 6 15 0 0,0 2 15 0 0,0 0 22 0 0,0 0 5 0 0,0 0 0 0 0,0 0 5 0 0,0 0 24 0 0,0 0 17 0 0,0 0 2 0 0,0 0 0 0 0,0 0 0 0 0,0 0 0 0 0,0 0 0 0 0,0 0-7 0 0,0 0-28 0 0,0 0-11 0 0,0 0-2 0 0,0 0-6 0 0,0 0-10 0 0,0 12 148 0 0,1 9 6 0 0,2 22 592 0 0,-3-39-779 0 0,-1-2-33 0 0,1 1 0 0 0,-1 0 0 0 0,1 0 0 0 0,0 0 0 0 0,0-1-1 0 0,1 1 1 0 0,-1 0 0 0 0,0 0 0 0 0,1-1 0 0 0,0 1 0 0 0,0 0 0 0 0,1 3 0 0 0,-1-5 74 0 0,-1-1-2 0 0,0 0 10 0 0,0 0-14 0 0,0 0-8 0 0,0 0-4 0 0,0 0 1 0 0,0 0 14 0 0,0 0-15 0 0,0 0-6 0 0,0-9 53 0 0,-1 5-104 0 0,1-1 0 0 0,0 1 0 0 0,1-1 0 0 0,-1 1-1 0 0,3-9 1 0 0,-2 3-30 0 0,-1 9-71 0 0,0 1-76 0 0,0 0-27 0 0,0 0-7 0 0,0 0-50 0 0,0 0-202 0 0,0 0-87 0 0,0 0-498 0 0,0 0-2006 0 0,0 0-856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1:53:16.749"/>
    </inkml:context>
    <inkml:brush xml:id="br0">
      <inkml:brushProperty name="width" value="0.05" units="cm"/>
      <inkml:brushProperty name="height" value="0.05" units="cm"/>
      <inkml:brushProperty name="color" value="#E71224"/>
    </inkml:brush>
  </inkml:definitions>
  <inkml:trace contextRef="#ctx0" brushRef="#br0">72 1 7344 0 0,'0'0'165'0'0,"0"0"22"0"0,0 0 9 0 0,-4 7 16 0 0,-10 22-138 0 0,13-26-69 0 0,-1 1-1 0 0,1 0 0 0 0,0 0 1 0 0,-1 1-1 0 0,1 6 0 0 0,-3 7-71 0 0,-11 25-49 0 0,2-5 292 0 0,8-27-84 0 0,4-9-37 0 0,0 1 1 0 0,-1 0 0 0 0,1 0 0 0 0,0 1 0 0 0,0-1 0 0 0,1 0 0 0 0,-2 6 0 0 0,2-1 84 0 0,0-6-51 0 0,1 8 31 0 0,-1-10-111 0 0,0 1 1 0 0,0-1-1 0 0,1 1 1 0 0,-1-1-1 0 0,0 0 1 0 0,0 1-1 0 0,0-1 0 0 0,1 1 1 0 0,-1-1-1 0 0,0 0 1 0 0,0 1-1 0 0,1-1 0 0 0,-1 0 1 0 0,0 1-1 0 0,1-1 1 0 0,-1 0-1 0 0,0 0 1 0 0,1 1-1 0 0,-1-1 0 0 0,1 0 1 0 0,-1 0-1 0 0,0 0 1 0 0,1 1-1 0 0,-1-1 0 0 0,1 0 1 0 0,-1 0-1 0 0,1 0 1 0 0,-1 0-1 0 0,1 0 1 0 0,15-6 286 0 0,-3-1-222 0 0,-1 0 0 0 0,-1-1 1 0 0,1-1-1 0 0,-1 0 0 0 0,-1-1 0 0 0,14-15 1 0 0,-17 16-68 0 0,-1 0 0 0 0,0-1 0 0 0,0 1 0 0 0,-1-1 0 0 0,4-11 1 0 0,-3 6 13 0 0,-5 13-3 0 0,0 0 0 0 0,-1 0 1 0 0,1 1-1 0 0,-1-1 0 0 0,1 0 0 0 0,-1 0 1 0 0,0 0-1 0 0,0 0 0 0 0,0 0 1 0 0,0 0-1 0 0,0 0 0 0 0,-1 0 0 0 0,1 0 1 0 0,-1 0-1 0 0,1 0 0 0 0,-1 0 1 0 0,1 0-1 0 0,-1 0 0 0 0,0 0 0 0 0,-1-2 1 0 0,-13-8 45 0 0,15 11-64 0 0,-1 0 0 0 0,0 0 0 0 0,1 1 0 0 0,-1-1 0 0 0,0 0 0 0 0,0 0 0 0 0,0 1 0 0 0,0-1 0 0 0,0 0 0 0 0,0 1 0 0 0,0-1 0 0 0,0 1 0 0 0,0 0 0 0 0,0-1 0 0 0,0 1 0 0 0,0 0 0 0 0,0-1 0 0 0,0 1 0 0 0,-2 0 0 0 0,1 0 0 0 0,-1-1 1 0 0,2 1 1 0 0,-14 3-17 0 0,12-3 7 0 0,0 1 0 0 0,0 0 0 0 0,0 0 0 0 0,0 0 1 0 0,0 0-1 0 0,0 0 0 0 0,0 1 0 0 0,0-1 0 0 0,1 1 1 0 0,-4 2-1 0 0,-23 25-896 0 0,23-22 506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56:48.516"/>
    </inkml:context>
    <inkml:brush xml:id="br0">
      <inkml:brushProperty name="width" value="0.05" units="cm"/>
      <inkml:brushProperty name="height" value="0.05" units="cm"/>
      <inkml:brushProperty name="color" value="#E71224"/>
    </inkml:brush>
  </inkml:definitions>
  <inkml:trace contextRef="#ctx0" brushRef="#br0">50 56 7600 0 0,'0'0'166'0'0,"0"0"29"0"0,0 0 14 0 0,-1-1-25 0 0,-2-7-146 0 0,2 2 27 0 0,1 5 268 0 0,0 1 94 0 0,0 0 12 0 0,0 0 6 0 0,0 0 23 0 0,0 0 11 0 0,0 0 1 0 0,0 0-40 0 0,0 0-168 0 0,0 0-72 0 0,0 0-10 0 0,0 0 13 0 0,0 0 73 0 0,0 0 39 0 0,0 0 5 0 0,0 0-38 0 0,-1 0-151 0 0,-5 3-42 0 0,4-2 21 0 0,2-1-12 0 0,0 0-8 0 0,0 0-6 0 0,0 0-11 0 0,-11-7 82 0 0,9 6-97 0 0,0 0 0 0 0,1-1 0 0 0,-1 1 0 0 0,0 0 0 0 0,0-1 0 0 0,1 1 0 0 0,-4-4 0 0 0,1-10 112 0 0,1 9-150 0 0,2 5-124 0 0,1 1-38 0 0,0 0-2 0 0,0 0-50 0 0,0 0-206 0 0,0 0-89 0 0,0 0-20 0 0,0 0-3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59:21.453"/>
    </inkml:context>
    <inkml:brush xml:id="br0">
      <inkml:brushProperty name="width" value="0.05" units="cm"/>
      <inkml:brushProperty name="height" value="0.05" units="cm"/>
      <inkml:brushProperty name="color" value="#E71224"/>
    </inkml:brush>
  </inkml:definitions>
  <inkml:trace contextRef="#ctx0" brushRef="#br0">1 1 4624 0 0,'0'0'133'0'0,"0"0"35"0"0,0 0 62 0 0,0 0 23 0 0,0 0 3 0 0,0 0 25 0 0,0 0 107 0 0,0 0 48 0 0,3 8 667 0 0,33 57-106 0 0,-18-36-386 0 0,22 47-67 0 0,-22-53-304 0 0,-17-21-222 0 0,0 0 0 0 0,1 1 1 0 0,-1-1-1 0 0,0 0 1 0 0,1 0-1 0 0,-1-1 0 0 0,1 1 1 0 0,0 0-1 0 0,0 0 1 0 0,0-1-1 0 0,3 3 0 0 0,4 3 76 0 0,-8-7-81 0 0,0 1-1 0 0,0-1 0 0 0,-1 0 0 0 0,1 0 0 0 0,0 0 1 0 0,0 0-1 0 0,0 1 0 0 0,0-1 0 0 0,0 0 1 0 0,-1-1-1 0 0,1 1 0 0 0,0 0 0 0 0,0 0 1 0 0,0 0-1 0 0,0 0 0 0 0,0-1 0 0 0,-1 1 0 0 0,1 0 1 0 0,0-1-1 0 0,0 1 0 0 0,0-1 0 0 0,-1 1 1 0 0,1-1-1 0 0,0 1 0 0 0,-1-1 0 0 0,2 0 0 0 0,2-2 128 0 0,-1 1-150 0 0,0 0 0 0 0,0-1 0 0 0,0 0 0 0 0,0 1 0 0 0,-1-1 0 0 0,1 0 0 0 0,-1 0 0 0 0,0 0 0 0 0,1 0 1 0 0,-2-1-1 0 0,1 1 0 0 0,0-1 0 0 0,-1 1 0 0 0,2-5 0 0 0,5-10-217 0 0,13-24-1661 0 0,-19 40 1280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59:21.968"/>
    </inkml:context>
    <inkml:brush xml:id="br0">
      <inkml:brushProperty name="width" value="0.05" units="cm"/>
      <inkml:brushProperty name="height" value="0.05" units="cm"/>
      <inkml:brushProperty name="color" value="#E71224"/>
    </inkml:brush>
  </inkml:definitions>
  <inkml:trace contextRef="#ctx0" brushRef="#br0">322 0 6192 0 0,'0'0'133'0'0,"0"0"23"0"0,0 0 13 0 0,-1 1-7 0 0,-20 32 744 0 0,18-25-743 0 0,-1-1 0 0 0,1 0 0 0 0,-8 10 0 0 0,-5 10 203 0 0,-1 17 410 0 0,2 2 0 0 0,-10 47 0 0 0,25-93-776 0 0,-4 21 140 0 0,-4 13 96 0 0,0-6-125 0 0,-3 7-6 0 0,-25 64 170 0 0,9-19-220 0 0,-26 76-1 0 0,50-147-54 0 0,-39 106 64 0 0,37-103-31 0 0,4-10-25 0 0,-1 0 0 0 0,2 0 1 0 0,-1 0-1 0 0,0 0 0 0 0,0 0 0 0 0,0 0 0 0 0,1 0 0 0 0,-1 1 0 0 0,1-1 0 0 0,0 0 0 0 0,0 0 0 0 0,0 3 0 0 0,0-4 8 0 0,0-1-133 0 0,0 0-15 0 0,0 0 11 0 0,0 0-13 0 0,0 0-56 0 0,0 0-30 0 0,1 0 139 0 0,0 0 0 0 0,-1 0 0 0 0,1 0 1 0 0,0-1-1 0 0,0 1 0 0 0,0 0 0 0 0,0-1 1 0 0,-1 1-1 0 0,1-1 0 0 0,0 1 0 0 0,0-1 1 0 0,-1 1-1 0 0,1-1 0 0 0,0 1 1 0 0,-1-1-1 0 0,1 0 0 0 0,-1 1 0 0 0,1-1 1 0 0,-1 0-1 0 0,2-1 0 0 0,0-1-135 0 0,2-2-296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59:22.613"/>
    </inkml:context>
    <inkml:brush xml:id="br0">
      <inkml:brushProperty name="width" value="0.05" units="cm"/>
      <inkml:brushProperty name="height" value="0.05" units="cm"/>
      <inkml:brushProperty name="color" value="#E71224"/>
    </inkml:brush>
  </inkml:definitions>
  <inkml:trace contextRef="#ctx0" brushRef="#br0">0 20 6392 0 0,'0'0'141'0'0,"0"0"23"0"0,0 0 12 0 0,0 0 28 0 0,0 0 91 0 0,0 0 38 0 0,0 0 10 0 0,0 0-19 0 0,0 0-83 0 0,0 0-32 0 0,0 0-7 0 0,0 0-21 0 0,0 0-78 0 0,0 0-30 0 0,0 0 20 0 0,0 0 17 0 0,0 0 2 0 0,14-14 320 0 0,-14 9-403 0 0,0 4 38 0 0,0 1 17 0 0,0 0 12 0 0,0 0-14 0 0,0 0-8 0 0,0 0 2 0 0,0 0 16 0 0,0 0 21 0 0,0 0 74 0 0,0 0 34 0 0,0 0 10 0 0,0 0-54 0 0,0 0-217 0 0,0 0-49 0 0,0 0 27 0 0,0 0 84 0 0,0 0-72 0 0,0 0-522 0 0,0 0-2074 0 0,0 0-894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59:25.599"/>
    </inkml:context>
    <inkml:brush xml:id="br0">
      <inkml:brushProperty name="width" value="0.05" units="cm"/>
      <inkml:brushProperty name="height" value="0.05" units="cm"/>
      <inkml:brushProperty name="color" value="#E71224"/>
    </inkml:brush>
  </inkml:definitions>
  <inkml:trace contextRef="#ctx0" brushRef="#br0">62 0 4208 0 0,'0'0'124'0'0,"0"0"17"0"0,0 0 10 0 0,0 0 1 0 0,0 0 0 0 0,0 1-25 0 0,4 36-26 0 0,-8 13 600 0 0,-5 1 394 0 0,8-41-799 0 0,0-1 0 0 0,-4 18 1 0 0,-1 1 158 0 0,-16 96 275 0 0,20-113-697 0 0,-3 18 112 0 0,-1 46 0 0 0,4-66-103 0 0,2-6-29 0 0,-1 0 0 0 0,0-1 0 0 0,1 1 0 0 0,-1 0 0 0 0,1-1 0 0 0,0 1 1 0 0,0 3-1 0 0,0 3 51 0 0,0 0-14 0 0,0 0 0 0 0,1 0 0 0 0,0 0 0 0 0,3 14 0 0 0,-4-22-43 0 0,0 0-1 0 0,0 0 0 0 0,0 0 1 0 0,0 0-1 0 0,0 0 0 0 0,1-1 0 0 0,-1 1 1 0 0,0 0-1 0 0,1 0 0 0 0,-1 0 1 0 0,0 0-1 0 0,1 0 0 0 0,-1-1 1 0 0,1 1-1 0 0,0 0 0 0 0,-1-1 0 0 0,2 2 1 0 0,8 10 105 0 0,-6-5-54 0 0,1-1-3 0 0,0 0-34 0 0,2-1 33 0 0,-6-5 12 0 0,-1 0 9 0 0,9 8 52 0 0,-6-8-134 0 0,-3 0-82 0 0,4 0-12 0 0,-3 0 45 0 0,0 0-1 0 0,0 0 1 0 0,0 0-1 0 0,0 0 0 0 0,1 0 1 0 0,-1 0-1 0 0,0 0 1 0 0,0 0-1 0 0,0-1 1 0 0,0 1-1 0 0,0 0 1 0 0,0-1-1 0 0,0 1 0 0 0,0-1 1 0 0,1 0-1 0 0,-1 0-263 0 0,-1 1-106 0 0,7-2-964 0 0,-5 1-1296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59:26.468"/>
    </inkml:context>
    <inkml:brush xml:id="br0">
      <inkml:brushProperty name="width" value="0.05" units="cm"/>
      <inkml:brushProperty name="height" value="0.05" units="cm"/>
      <inkml:brushProperty name="color" value="#E71224"/>
    </inkml:brush>
  </inkml:definitions>
  <inkml:trace contextRef="#ctx0" brushRef="#br0">8 59 5296 0 0,'0'0'116'0'0,"0"0"17"0"0,0 0 12 0 0,-1 2-14 0 0,-6 23 1041 0 0,12 3 16 0 0,-2-20-1164 0 0,1-2 43 0 0,0 24 521 0 0,1 4-32 0 0,-5-33-545 0 0,0-1 0 0 0,1 1 0 0 0,-1 0 1 0 0,0-1-1 0 0,0 1 0 0 0,1 0 0 0 0,-1-1 1 0 0,0 1-1 0 0,0 0 0 0 0,0-1 0 0 0,0 1 1 0 0,0 0-1 0 0,0-1 0 0 0,0 1 0 0 0,0 0 0 0 0,0-1 1 0 0,0 1-1 0 0,0 0 0 0 0,-1-1 0 0 0,1 1 1 0 0,0-1-1 0 0,-1 2 0 0 0,0 0 109 0 0,1 0 0 0 0,-1 1 0 0 0,0-1 0 0 0,1 0-1 0 0,-1 1 1 0 0,1-1 0 0 0,0 5 0 0 0,0-5-51 0 0,0-2-3 0 0,0 0-1 0 0,4-8 6 0 0,-1 3-64 0 0,0-1 0 0 0,-1 0 0 0 0,0 0 0 0 0,0 0 0 0 0,1-8 0 0 0,5-15 15 0 0,3-7-6 0 0,-8 27-9 0 0,-1 0 0 0 0,1 0 0 0 0,1 0 0 0 0,0 0 0 0 0,0 1 0 0 0,0-1 0 0 0,10-12 0 0 0,-1-4 9 0 0,-12 24 60 0 0,4-5 581 0 0,-4 6-657 0 0,-1 0 1 0 0,1 0-1 0 0,-1 0 0 0 0,1-1 0 0 0,-1 1 1 0 0,1 0-1 0 0,-1 0 0 0 0,1 0 0 0 0,-1 0 1 0 0,1 0-1 0 0,-1 0 0 0 0,1 0 1 0 0,-1 0-1 0 0,1 0 0 0 0,-1 0 0 0 0,1 0 1 0 0,-1 0-1 0 0,1 0 0 0 0,-1 0 0 0 0,1 0 1 0 0,-1 1-1 0 0,1-1 0 0 0,-1 0 1 0 0,1 0-1 0 0,-1 1 0 0 0,0-1 0 0 0,1 0 1 0 0,-1 1-1 0 0,1-1 0 0 0,-1 0 0 0 0,0 1 1 0 0,1-1-1 0 0,-1 0 0 0 0,0 1 1 0 0,1-1-1 0 0,-1 1 0 0 0,0 0 0 0 0,1-1 1 0 0,1 3-3 0 0,-1-1 1 0 0,1 1 0 0 0,0 0-1 0 0,-1 0 1 0 0,1 0 0 0 0,-1 0 0 0 0,0 0-1 0 0,2 6 1 0 0,4 10 173 0 0,-7-19-167 0 0,1 1 0 0 0,-1-1 0 0 0,1 1 0 0 0,-1 0 1 0 0,0-1-1 0 0,0 1 0 0 0,1 0 0 0 0,-1-1 0 0 0,0 1 0 0 0,0 0 1 0 0,0-1-1 0 0,0 1 0 0 0,1 0 0 0 0,-1-1 0 0 0,0 2 0 0 0,0 1 2 0 0,0-1 0 0 0,0 1 0 0 0,0-1 0 0 0,1 0-1 0 0,-1 1 1 0 0,1-1 0 0 0,0 1 0 0 0,1 2 0 0 0,14 58 137 0 0,-14-45 18 0 0,0-10-135 0 0,2 8 118 0 0,-3-11-133 0 0,8 59 178 0 0,-8-56-190 0 0,-1 3 10 0 0,0 4 13 0 0,0-14-9 0 0,-4 12 3 0 0,3-3-33 0 0,1-8-59 0 0,0-2-22 0 0,0 0-113 0 0,0 0-50 0 0,0 0-10 0 0,0 0-61 0 0,0 0-246 0 0,0 0-109 0 0,0 0-16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59:27.118"/>
    </inkml:context>
    <inkml:brush xml:id="br0">
      <inkml:brushProperty name="width" value="0.05" units="cm"/>
      <inkml:brushProperty name="height" value="0.05" units="cm"/>
      <inkml:brushProperty name="color" value="#E71224"/>
    </inkml:brush>
  </inkml:definitions>
  <inkml:trace contextRef="#ctx0" brushRef="#br0">13 0 5120 0 0,'0'0'116'0'0,"0"0"17"0"0,0 0 10 0 0,0 0-10 0 0,0 0-45 0 0,-1 2-21 0 0,0-1 62 0 0,0 1 0 0 0,0-1 0 0 0,0 0 1 0 0,0 1-1 0 0,1-1 0 0 0,-1 0 0 0 0,1 1 0 0 0,-1-1 1 0 0,0 3-1 0 0,1-2 37 0 0,0-2-149 0 0,-1 0 0 0 0,1 1 0 0 0,0-1 0 0 0,-1 1 0 0 0,1-1 0 0 0,0 1 0 0 0,0-1 0 0 0,-1 1 0 0 0,1-1 0 0 0,0 0 0 0 0,0 1 0 0 0,0-1 0 0 0,0 1 0 0 0,-1 0 0 0 0,1-1 0 0 0,0 1 0 0 0,0-1 0 0 0,0 1 0 0 0,3 7 72 0 0,-2-6 11 0 0,-1-2 76 0 0,0 0 31 0 0,14 16 656 0 0,-13-13-797 0 0,1-1 0 0 0,-1 0 0 0 0,1 0-1 0 0,0 0 1 0 0,0 0 0 0 0,0 0 0 0 0,0-1 0 0 0,1 1 0 0 0,-1-1 0 0 0,0 1 0 0 0,1-1 0 0 0,2 1 0 0 0,-2 0-10 0 0,0-1 0 0 0,0 1 0 0 0,-1-1-1 0 0,1 1 1 0 0,0 0 0 0 0,-1 0 0 0 0,1 1 0 0 0,3 3 0 0 0,9 14 136 0 0,-1 1 1 0 0,-1 1 0 0 0,17 37-1 0 0,-27-51-162 0 0,0-1-1 0 0,-1 1 0 0 0,0 0 1 0 0,2 11-1 0 0,9 42 206 0 0,-9-41-155 0 0,-2-9-39 0 0,-1 0 0 0 0,1 14-1 0 0,-1 3 23 0 0,0-18-2 0 0,-1 1 0 0 0,-2 19 0 0 0,-4 56 312 0 0,3-69-330 0 0,-10 29 1 0 0,8-39 63 0 0,1 0-326 0 0,3 5-2817 0 0,2-13 2394 0 0,3-7-4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59:27.587"/>
    </inkml:context>
    <inkml:brush xml:id="br0">
      <inkml:brushProperty name="width" value="0.05" units="cm"/>
      <inkml:brushProperty name="height" value="0.05" units="cm"/>
      <inkml:brushProperty name="color" value="#E71224"/>
    </inkml:brush>
  </inkml:definitions>
  <inkml:trace contextRef="#ctx0" brushRef="#br0">5 39 7712 0 0,'0'0'174'0'0,"0"0"29"0"0,0 0 12 0 0,-1 1-35 0 0,-2 4-122 0 0,2-3 54 0 0,1-2 16 0 0,5-1 18 0 0,-1 1 0 0 0,1-1 0 0 0,-1 0 0 0 0,1 0-1 0 0,-1-1 1 0 0,1 1 0 0 0,6-5 0 0 0,18-5-67 0 0,-8 5 5 0 0,-17 4-47 0 0,0 0 1 0 0,0 1 0 0 0,1 0 0 0 0,-1 0-1 0 0,0 0 1 0 0,9 0 0 0 0,89-4 330 0 0,-61 2-288 0 0,-33 4-80 0 0,-4 1-12 0 0,-3-2-54 0 0,-1 0-34 0 0,0 0-10 0 0,0 0-62 0 0,0 0-252 0 0,0 0-110 0 0,0 0-524 0 0,0 0-2034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2:59:28.019"/>
    </inkml:context>
    <inkml:brush xml:id="br0">
      <inkml:brushProperty name="width" value="0.05" units="cm"/>
      <inkml:brushProperty name="height" value="0.05" units="cm"/>
      <inkml:brushProperty name="color" value="#E71224"/>
    </inkml:brush>
  </inkml:definitions>
  <inkml:trace contextRef="#ctx0" brushRef="#br0">1 155 6992 0 0,'0'0'157'0'0,"0"0"23"0"0,0 0 12 0 0,2 0-153 0 0,0 0 0 0 0,0 0 0 0 0,-1 0 0 0 0,1 0 1 0 0,0 0-1 0 0,0-1 0 0 0,-1 1 0 0 0,1-1 0 0 0,0 1 0 0 0,-1-1 0 0 0,1 0 0 0 0,-1 0 0 0 0,1 0 0 0 0,2-1 0 0 0,7-4 294 0 0,31-10 4 0 0,2 5-75 0 0,-30 7-99 0 0,1 1-1 0 0,-1 0 0 0 0,1 1 1 0 0,-1 0-1 0 0,1 1 0 0 0,17 1 1 0 0,-27 0-163 0 0,-1 0 0 0 0,1-1 0 0 0,-1 0 0 0 0,0 0 0 0 0,1 0 0 0 0,-1 0 0 0 0,0-1 0 0 0,0 0 0 0 0,0 0 0 0 0,6-3 0 0 0,5-3 0 0 0,109-58-3052 0 0,-110 58-8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3:00:02.263"/>
    </inkml:context>
    <inkml:brush xml:id="br0">
      <inkml:brushProperty name="width" value="0.05" units="cm"/>
      <inkml:brushProperty name="height" value="0.05" units="cm"/>
      <inkml:brushProperty name="color" value="#E71224"/>
    </inkml:brush>
  </inkml:definitions>
  <inkml:trace contextRef="#ctx0" brushRef="#br0">27 0 5440 0 0,'0'0'124'0'0,"-1"1"17"0"0,-1 0-92 0 0,1-1-38 0 0,1 0 0 0 0,-1 1 0 0 0,1-1 0 0 0,-1 0 1 0 0,1 0-1 0 0,-1 1 0 0 0,1-1 0 0 0,-1 0 1 0 0,1 1-1 0 0,-1-1 0 0 0,1 1 0 0 0,-1-1 1 0 0,1 1-1 0 0,-1-1 0 0 0,1 1 0 0 0,0-1 1 0 0,-1 1-1 0 0,1-1 0 0 0,0 1 0 0 0,0-1 1 0 0,-1 1-1 0 0,1-1 0 0 0,0 1 0 0 0,0 0 0 0 0,-7 16 2245 0 0,6-15-1902 0 0,1-2-30 0 0,0 0-4 0 0,0 0-16 0 0,0 0-70 0 0,0 0-36 0 0,0 0-6 0 0,0 0-10 0 0,0 0-38 0 0,-4 9 378 0 0,3 1-328 0 0,1-7-130 0 0,0 0 0 0 0,0 0 0 0 0,0-1 0 0 0,0 1 0 0 0,0 0 0 0 0,0 0-1 0 0,1-1 1 0 0,-1 1 0 0 0,1 0 0 0 0,2 4 0 0 0,-3-5 7 0 0,1 5-2 0 0,-1-6-42 0 0,0 1 0 0 0,1 0 0 0 0,-1 0 0 0 0,1-1 0 0 0,-1 1 0 0 0,1 0 1 0 0,0-1-1 0 0,-1 1 0 0 0,1 0 0 0 0,0-1 0 0 0,0 1 0 0 0,0-1 0 0 0,0 1 0 0 0,0-1 0 0 0,1 0 0 0 0,-1 0 0 0 0,0 1 0 0 0,1-1 1 0 0,-1 0-1 0 0,1 0 0 0 0,-1 0 0 0 0,1 0 0 0 0,-1-1 0 0 0,1 1 0 0 0,0 0 0 0 0,-1-1 0 0 0,1 1 0 0 0,2 0 0 0 0,14 6 24 0 0,200 123 632 0 0,-176-103-479 0 0,-33-20-235 0 0,1 0-1 0 0,1 0 0 0 0,19 8 0 0 0,23 10-27 0 0,-39-18 111 0 0,9 1 131 0 0,-22-8-112 0 0,-1 0 1 0 0,7-3-11 0 0,-5 0 147 0 0,-7 2 789 0 0,-4 1-954 0 0,8 0-41 0 0,0 0 1 0 0,0 0 0 0 0,0 0-1 0 0,0 0 1 0 0,0 1-1 0 0,1-1 1 0 0,-1 0 0 0 0,0 0-1 0 0,0 1 1 0 0,0-1-1 0 0,0 0 1 0 0,0 1-1 0 0,0-1 1 0 0,0 1 0 0 0,0-1-1 0 0,1 1 1 0 0,-1 0-1 0 0,0-1 1 0 0,-1 2 0 0 0,0 1 9 0 0,-11 4 14 0 0,1 2-1 0 0,1 0 1 0 0,-1 0-1 0 0,1 1 1 0 0,1 0 0 0 0,-10 13-1 0 0,9-12 9 0 0,3-2-1 0 0,-5 5 105 0 0,-19 25 1 0 0,28-33-93 0 0,-1 0 0 0 0,-1 0 0 0 0,1-1 1 0 0,-1 0-1 0 0,-9 7 0 0 0,8-7-44 0 0,0 0 0 0 0,1 1 0 0 0,0-1 0 0 0,-8 10 1 0 0,-34 37-91 0 0,0-9 34 0 0,47-42 112 0 0,1-1-17 0 0,0 0-176 0 0,0 0-79 0 0,0 0-12 0 0,0 0-51 0 0,0 0-199 0 0,0 0-89 0 0,5 6-3843 0 0,3-5 160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1:53:45.133"/>
    </inkml:context>
    <inkml:brush xml:id="br0">
      <inkml:brushProperty name="width" value="0.05" units="cm"/>
      <inkml:brushProperty name="height" value="0.05" units="cm"/>
      <inkml:brushProperty name="color" value="#E71224"/>
    </inkml:brush>
  </inkml:definitions>
  <inkml:trace contextRef="#ctx0" brushRef="#br0">683 61 2360 0 0,'0'0'92'0'0,"0"0"-16"0"0,0 0-37 0 0,-1-10-462 0 0,-6-19 454 0 0,6 27 87 0 0,1 1 67 0 0,0 0-1 0 0,0 0 1 0 0,0 0-1 0 0,0 0 1 0 0,0 0-1 0 0,0-1 1 0 0,0 1-1 0 0,0 0 1 0 0,0 0-1 0 0,-1 0 1 0 0,1 0-1 0 0,0 0 1 0 0,-1 0-1 0 0,1 0 1 0 0,-2-2-1 0 0,2 3-73 0 0,-1 0 0 0 0,0 0-1 0 0,0 0 1 0 0,1 0 0 0 0,-1 0-1 0 0,0 0 1 0 0,1 0 0 0 0,-1 0-1 0 0,0 0 1 0 0,0 0 0 0 0,1 0-1 0 0,-1 0 1 0 0,0 0-1 0 0,1 1 1 0 0,-1-1 0 0 0,0 0-1 0 0,1 1 1 0 0,-1-1 0 0 0,0 0-1 0 0,1 1 1 0 0,-1 0 0 0 0,-1 0-73 0 0,1 0 0 0 0,-1 0-1 0 0,1 0 1 0 0,-1 1 0 0 0,1-1 0 0 0,0 0 0 0 0,0 1 0 0 0,0-1 0 0 0,0 1 0 0 0,0 0 0 0 0,-2 3 0 0 0,-1 2 67 0 0,-29 46 798 0 0,-9 13-78 0 0,10-18-289 0 0,-3 2-1 0 0,5-5-206 0 0,-113 125 445 0 0,22-35-340 0 0,45-53-150 0 0,26-26-208 0 0,16-12-23 0 0,33-43-53 0 0,0 0 1 0 0,1 0-1 0 0,-1 0 1 0 0,0 0-1 0 0,0 0 1 0 0,0 0-1 0 0,0 0 1 0 0,0 0-1 0 0,0 0 1 0 0,-2 1-1 0 0,-16 14 70 0 0,18-14-106 0 0,0-1 1 0 0,0 1-1 0 0,0 0 0 0 0,1 0 1 0 0,-1 0-1 0 0,1-1 1 0 0,-1 1-1 0 0,1 0 1 0 0,-1 0-1 0 0,1 0 1 0 0,0 0-1 0 0,0 0 1 0 0,0 0-1 0 0,0 0 0 0 0,0 0 1 0 0,1 3-1 0 0,0 3-151 0 0,-1-7 123 0 0,2 2-154 0 0,-1 1 0 0 0,1-1 0 0 0,0 0-1 0 0,1 0 1 0 0,3 4 0 0 0,-5-6 125 0 0,12 10-3204 0 0,-12-10 52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3:00:57.877"/>
    </inkml:context>
    <inkml:brush xml:id="br0">
      <inkml:brushProperty name="width" value="0.05" units="cm"/>
      <inkml:brushProperty name="height" value="0.05" units="cm"/>
      <inkml:brushProperty name="color" value="#E71224"/>
    </inkml:brush>
  </inkml:definitions>
  <inkml:trace contextRef="#ctx0" brushRef="#br0">1 0 6992 0 0,'0'0'157'0'0,"0"0"23"0"0,0 0 12 0 0,0 0 1 0 0,0 0-21 0 0,0 0-10 0 0,0 0-2 0 0,0 0-8 0 0,0 0-35 0 0,0 0-18 0 0,0 0-3 0 0,0 0-30 0 0,0 0-114 0 0,0 0-18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3:00:14.599"/>
    </inkml:context>
    <inkml:brush xml:id="br0">
      <inkml:brushProperty name="width" value="0.05" units="cm"/>
      <inkml:brushProperty name="height" value="0.05" units="cm"/>
      <inkml:brushProperty name="color" value="#E71224"/>
    </inkml:brush>
  </inkml:definitions>
  <inkml:trace contextRef="#ctx0" brushRef="#br0">24 15 5096 0 0,'0'0'108'0'0,"0"0"17"0"0,0 0 14 0 0,-1 1-10 0 0,-7 1-102 0 0,1 2-39 0 0,0-1 419 0 0,8-3-369 0 0,-1 0 0 0 0,0 0 1 0 0,0 0-1 0 0,0 0 1 0 0,0 0-1 0 0,0 0 0 0 0,0 0 1 0 0,0 0-1 0 0,0 0 1 0 0,0 0-1 0 0,0 0 0 0 0,0 0 1 0 0,0 0-1 0 0,0 0 1 0 0,0 0-1 0 0,0 0 0 0 0,0 0 1 0 0,0 0-1 0 0,0 1 1 0 0,0-1-1 0 0,0 0 0 0 0,0 0 1 0 0,0 0-1 0 0,0 0 1 0 0,0 0-1 0 0,0 0 0 0 0,0 0 1 0 0,0 0-1 0 0,0 0 1 0 0,0 0-1 0 0,0 0 0 0 0,0 0 1 0 0,0 0-1 0 0,0 0 1 0 0,0 1-1 0 0,0-1 0 0 0,0 0 1 0 0,0 0-1 0 0,0 0 1 0 0,0 0-1 0 0,0 0 0 0 0,0 0 1 0 0,0 0-1 0 0,0 0 1 0 0,0 0-1 0 0,0 0 0 0 0,0 0 1 0 0,0 0-1 0 0,0 0 0 0 0,0 0 1 0 0,0 0-1 0 0,0 0 1 0 0,-1 0-1 0 0,1 0 0 0 0,0 0 1 0 0,0 0-1 0 0,0 0 1 0 0,0 0-1 0 0,0 0 0 0 0,0 0 1 0 0,0 0-1 0 0,0 0 1 0 0,0 0-1 0 0,0 0 0 0 0,0 0 1 0 0,6 9-56 0 0,29 60 881 0 0,-33-64-816 0 0,0-1 0 0 0,0 1 1 0 0,-1 0-1 0 0,2 7 0 0 0,5 18 207 0 0,-2-15 63 0 0,7 29 1 0 0,-6-17-36 0 0,-4-17-112 0 0,-2-6-146 0 0,1 0 1 0 0,-1 0-1 0 0,1 0 0 0 0,0-1 1 0 0,3 6-1 0 0,3 4 92 0 0,-8-11-112 0 0,1-1 0 0 0,-1 0 0 0 0,1 0 0 0 0,0-1 0 0 0,0 1 0 0 0,-1 0 0 0 0,1 0 0 0 0,0 0 0 0 0,0 0 0 0 0,0-1 0 0 0,0 1 1 0 0,0 0-1 0 0,0-1 0 0 0,0 1 0 0 0,0 0 0 0 0,0-1 0 0 0,0 0 0 0 0,0 1 0 0 0,0-1 0 0 0,0 0 0 0 0,1 1 0 0 0,-1-1 0 0 0,0 0 0 0 0,0 0 0 0 0,0 0 1 0 0,1 0-1 0 0,-1 0 0 0 0,0 0 0 0 0,0 0 0 0 0,0-1 0 0 0,0 1 0 0 0,1 0 0 0 0,-1-1 0 0 0,0 1 0 0 0,0-1 0 0 0,0 1 0 0 0,0-1 0 0 0,0 1 1 0 0,0-1-1 0 0,1-1 0 0 0,8-10 68 0 0,-1 0 1 0 0,-1 0 0 0 0,11-23-1 0 0,4-13-159 0 0,7-52 150 0 0,-28 94-64 0 0,-2 0 0 0 0,1 0 0 0 0,-1-1 0 0 0,0 1 0 0 0,0 0 0 0 0,0-1 0 0 0,-3-7 0 0 0,-2 4-1 0 0,5 9 2 0 0,-1 0 1 0 0,1-1-1 0 0,-1 1 0 0 0,1 0 0 0 0,-1 0 0 0 0,1 0 0 0 0,0 0 0 0 0,0 0 0 0 0,0-1 0 0 0,0 1 0 0 0,0 0 1 0 0,0 0-1 0 0,0 0 0 0 0,0 0 0 0 0,0-2 0 0 0,0 1 80 0 0,-1 1 19 0 0,-2 0-136 0 0,3 4 18 0 0,-1 4 45 0 0,2-1 0 0 0,-1 1 0 0 0,0-1 0 0 0,1 0 0 0 0,2 8 0 0 0,2 0 135 0 0,-2 0 0 0 0,4 29 0 0 0,0-4 214 0 0,-6-31-296 0 0,0-1 0 0 0,-1 1 0 0 0,0 11 0 0 0,0-12-30 0 0,0 1 0 0 0,0-1 0 0 0,2 14 0 0 0,10 62 310 0 0,-3-24-35 0 0,-4-8-304 0 0,-5-45-1 0 0,1 0-1 0 0,-1 0 1 0 0,-1 0-1 0 0,1 0 1 0 0,-3 12 0 0 0,2-10-20 0 0,1-7 17 0 0,0 0 0 0 0,0 0 0 0 0,0 0 0 0 0,0 1 0 0 0,0-1 0 0 0,0 0 0 0 0,0 0 0 0 0,-1 0 0 0 0,1 0 1 0 0,0 0-1 0 0,-1 1 0 0 0,1-1 0 0 0,-1 0 0 0 0,1 0 0 0 0,-1 0 0 0 0,0 0 0 0 0,1 0 0 0 0,-1 0 1 0 0,0-1-1 0 0,0 1 0 0 0,0 0 0 0 0,1 0 0 0 0,-1 0 0 0 0,0-1 0 0 0,0 1 0 0 0,0-1 0 0 0,0 1 0 0 0,-2 0 1 0 0,2 0-9 0 0,0-1 1 0 0,-1 1 0 0 0,1 0 0 0 0,-1-1 0 0 0,1 1 0 0 0,0-1 0 0 0,-1 0 0 0 0,0 1 0 0 0,1-1 0 0 0,-1 0 0 0 0,1 0 0 0 0,-1 0 0 0 0,1 0 0 0 0,-1 0-1 0 0,1-1 1 0 0,-1 1 0 0 0,1 0 0 0 0,-3-2 0 0 0,-6 0 58 0 0,7 2-52 0 0,0 0 0 0 0,0 0 0 0 0,0-1 0 0 0,0 1 0 0 0,0-1 0 0 0,0 1 0 0 0,-6-4 0 0 0,3 1-2 0 0,0 0 0 0 0,-1-1 0 0 0,-8-7 0 0 0,7 7-14 0 0,7 4-321 0 0,-11-2 919 0 0,7-1-4775 0 0,5 3 3381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3:00:15.695"/>
    </inkml:context>
    <inkml:brush xml:id="br0">
      <inkml:brushProperty name="width" value="0.05" units="cm"/>
      <inkml:brushProperty name="height" value="0.05" units="cm"/>
      <inkml:brushProperty name="color" value="#E71224"/>
    </inkml:brush>
  </inkml:definitions>
  <inkml:trace contextRef="#ctx0" brushRef="#br0">258 0 4688 0 0,'0'0'101'0'0,"0"0"22"0"0,0 0 6 0 0,0 0 38 0 0,0 0 136 0 0,0 0 59 0 0,0 0 13 0 0,0 0 2 0 0,0 0 6 0 0,0 0 1 0 0,0 0 0 0 0,0 0-36 0 0,0 0-151 0 0,0 0-62 0 0,0 0-9 0 0,0 0 0 0 0,0 0 15 0 0,0 0 10 0 0,0 0 1 0 0,0 0 6 0 0,0 0 28 0 0,0 0 7 0 0,0 0 6 0 0,0 0 2 0 0,0 0 6 0 0,0 0 1 0 0,0 0 0 0 0,0 0 2 0 0,0 0 12 0 0,0 0 2 0 0,0 0 0 0 0,0 0-4 0 0,-10 1 584 0 0,10-1-800 0 0,-4 2 134 0 0,1-1-1 0 0,-1 1 1 0 0,0-1-1 0 0,1 1 0 0 0,-1-1 1 0 0,0 0-1 0 0,-6 0 1 0 0,6 0-81 0 0,1 0 0 0 0,-1 0 1 0 0,1 0-1 0 0,-1 0 1 0 0,1 0-1 0 0,-1 1 1 0 0,-2 2-1 0 0,-22 7 253 0 0,23-10-271 0 0,1 1 0 0 0,0-1 0 0 0,0 1 0 0 0,0-1 0 0 0,1 1 0 0 0,-8 5 0 0 0,-9 4 71 0 0,5-9-40 0 0,14-2-68 0 0,0 0 0 0 0,0-1-1 0 0,0 1 1 0 0,0 0 0 0 0,0 0 0 0 0,0 1-1 0 0,0-1 1 0 0,1 0 0 0 0,-1 0-1 0 0,0 0 1 0 0,0 1 0 0 0,0-1 0 0 0,0 0-1 0 0,0 1 1 0 0,1-1 0 0 0,-1 1-1 0 0,0-1 1 0 0,0 1 0 0 0,0-1 0 0 0,1 1-1 0 0,-1-1 1 0 0,0 1 0 0 0,0 1 0 0 0,-8 12 8 0 0,9-14-8 0 0,-1 1 0 0 0,1-1 0 0 0,0 1 0 0 0,0-1 0 0 0,-1 0 0 0 0,1 1 0 0 0,0-1 0 0 0,-1 1 0 0 0,1-1 0 0 0,0 1 0 0 0,-1-1 0 0 0,1 0 0 0 0,-1 1 0 0 0,1-1 0 0 0,0 0 0 0 0,-1 0 0 0 0,1 1 0 0 0,-1-1 0 0 0,1 0 0 0 0,-1 0 0 0 0,1 0 0 0 0,-1 1 0 0 0,1-1 0 0 0,-1 0 0 0 0,1 0 0 0 0,-1 0 0 0 0,0 0 0 0 0,-1-4-4 0 0,-7-4 2 0 0,1 5 0 0 0,1 0-12 0 0,6 25-102 0 0,1-19 113 0 0,0 0 0 0 0,0-1 0 0 0,0 1-1 0 0,0-1 1 0 0,1 1 0 0 0,-1-1 0 0 0,1 1-1 0 0,1 2 1 0 0,1 7 2 0 0,-3-9-1 0 0,9 68 0 0 0,-9-67 0 0 0,0 0 0 0 0,0 0 0 0 0,0 0 0 0 0,0 0 0 0 0,0 0 0 0 0,-2 5 0 0 0,0 14 0 0 0,1-15 0 0 0,0-1 0 0 0,0 0 0 0 0,0 0 0 0 0,-4 8 0 0 0,3-8 0 0 0,1 0 0 0 0,-1 0 0 0 0,1 0 0 0 0,-1 7 0 0 0,2-13 0 0 0,0-1 0 0 0,1 1 0 0 0,-1-1 0 0 0,0 1 0 0 0,0-1 0 0 0,0 1 0 0 0,-1-1 0 0 0,1 1 0 0 0,0 0 0 0 0,0-1 0 0 0,0 1 0 0 0,0-1 0 0 0,0 1 0 0 0,-1-1 0 0 0,1 1 0 0 0,0-1 0 0 0,0 1 0 0 0,-1-1 0 0 0,0 1 0 0 0,-3 7 0 0 0,2 21 0 0 0,2-21 0 0 0,1 0 0 0 0,2 0 0 0 0,-1 1 0 0 0,1 1 0 0 0,1-2 0 0 0,-2-2 0 0 0,1 4 0 0 0,-3-8 0 0 0,1-1 0 0 0,-1 1 0 0 0,1-1 0 0 0,-1 0 0 0 0,1 1 0 0 0,-1-1 0 0 0,1 0 0 0 0,0 0 0 0 0,0 0 0 0 0,-1 1 0 0 0,1-1 0 0 0,0 0 0 0 0,2 1 0 0 0,3 4 0 0 0,-2-2 0 0 0,1 0 0 0 0,-1 0 0 0 0,1 0 0 0 0,0-1 0 0 0,0 0 0 0 0,8 4 0 0 0,-8-4 0 0 0,-3-2 0 0 0,0 1 0 0 0,1-1 0 0 0,0 1 0 0 0,0 0 0 0 0,0-1 0 0 0,0 0 0 0 0,0 0 0 0 0,0 0 0 0 0,0 0 0 0 0,0-1 0 0 0,0 1 0 0 0,7 0 0 0 0,12-6 0 0 0,-19 4 0 0 0,0 0 0 0 0,0 0 0 0 0,0 0 0 0 0,0 0 0 0 0,0 0 0 0 0,4-4 0 0 0,2 1 0 0 0,-3 0-11 0 0,1 1-53 0 0,-6 3-53 0 0,-1 0-11 0 0,0 0 0 0 0,0 0-16 0 0,0 0-68 0 0,1 0 80 0 0,-1 1 1 0 0,0 0-1 0 0,1 0 1 0 0,-1-1-1 0 0,0 1 1 0 0,1-1 0 0 0,-1 1-1 0 0,1 0 1 0 0,-1-1-1 0 0,1 1 1 0 0,-1-1-1 0 0,1 1 1 0 0,0-1 0 0 0,-1 1-1 0 0,1-1 1 0 0,0 0-1 0 0,-1 1 1 0 0,1-1-1 0 0,0 0 1 0 0,-1 1 0 0 0,1-1-1 0 0,0 0 1 0 0,0 0-1 0 0,1 0 1 0 0,0 1 37 0 0,3 2-546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3:00:16.461"/>
    </inkml:context>
    <inkml:brush xml:id="br0">
      <inkml:brushProperty name="width" value="0.05" units="cm"/>
      <inkml:brushProperty name="height" value="0.05" units="cm"/>
      <inkml:brushProperty name="color" value="#E71224"/>
    </inkml:brush>
  </inkml:definitions>
  <inkml:trace contextRef="#ctx0" brushRef="#br0">27 29 7400 0 0,'0'0'216'0'0,"-1"0"-11"0"0,-7 1-162 0 0,1 5 7 0 0,5-4 205 0 0,2-2 56 0 0,0 0 1 0 0,0 0-12 0 0,0 0-51 0 0,0 0-22 0 0,0 0-3 0 0,0 0-8 0 0,0 0-35 0 0,0 0-18 0 0,0 0-3 0 0,0 0-15 0 0,0 0-60 0 0,-4 18 171 0 0,6 19 360 0 0,-1-27-571 0 0,-1 1 0 0 0,0 0 1 0 0,0-1-1 0 0,-2 11 0 0 0,0-9 131 0 0,1 0 0 0 0,1-1 0 0 0,0 1 0 0 0,2 13 0 0 0,-7-81 40 0 0,5 51-213 0 0,0-1 15 0 0,0 0 0 0 0,0 0 0 0 0,1 1 0 0 0,0-1 0 0 0,2-8 1 0 0,0-11 59 0 0,-3 22-78 0 0,0-1 0 0 0,1 0 0 0 0,-1 1 1 0 0,1-1-1 0 0,-1 0 0 0 0,1 1 0 0 0,0-1 0 0 0,1 1 0 0 0,-1-1 0 0 0,0 1 0 0 0,1 0 0 0 0,3-5 1 0 0,2-5-4 0 0,-6 10-12 0 0,0 1 1 0 0,0 0-1 0 0,1-1 0 0 0,-1 1 0 0 0,0 0 0 0 0,1 0 1 0 0,0 0-1 0 0,0 0 0 0 0,-1 0 0 0 0,1 0 0 0 0,0 0 1 0 0,4-1-1 0 0,-5 2 67 0 0,1 0 0 0 0,-1 0 0 0 0,1 0 0 0 0,0 1 0 0 0,0-1 0 0 0,-1 1 0 0 0,1-1 0 0 0,0 1 0 0 0,0 0 0 0 0,-1 0 0 0 0,1 0 0 0 0,0 0 0 0 0,0 0 0 0 0,0 0 0 0 0,-1 0 0 0 0,1 0 0 0 0,2 1 0 0 0,-2 0-51 0 0,-1 0 0 0 0,1-1 0 0 0,-1 1 0 0 0,1 0 0 0 0,-1 0 0 0 0,0 0 0 0 0,0 0 0 0 0,1 0 0 0 0,-1 0 0 0 0,2 2 0 0 0,1 2-1 0 0,1-2-10 0 0,-1 0 0 0 0,1 0 0 0 0,-1 0 0 0 0,0 1 0 0 0,-1 0 0 0 0,1 0 0 0 0,-1 0 0 0 0,1 0 0 0 0,-1 1 0 0 0,0-1 0 0 0,3 9 0 0 0,26 26 10 0 0,-30-36 15 0 0,1 1 1 0 0,-1-1 0 0 0,0 1 0 0 0,-1 0-1 0 0,1-1 1 0 0,-1 1 0 0 0,1 0-1 0 0,-1 0 1 0 0,1 6 0 0 0,-1-8 37 0 0,2 4-39 0 0,1-2-4 0 0,-2 2 23 0 0,1 9-12 0 0,-3-9-67 0 0,0-5-194 0 0,0-1 219 0 0,0 0-1 0 0,0 0 1 0 0,0 1-1 0 0,0-1 1 0 0,0 0 0 0 0,0 0-1 0 0,-1 0 1 0 0,1 0-1 0 0,0 0 1 0 0,0 0-1 0 0,0 1 1 0 0,0-1 0 0 0,0 0-1 0 0,0 0 1 0 0,0 0-1 0 0,0 0 1 0 0,0 1-1 0 0,0-1 1 0 0,0 0-1 0 0,0 0 1 0 0,0 0 0 0 0,0 0-1 0 0,0 1 1 0 0,0-1-1 0 0,0 0 1 0 0,0 0-1 0 0,0 0 1 0 0,0 0-1 0 0,0 1 1 0 0,0-1 0 0 0,0 0-1 0 0,0 0 1 0 0,0 0-1 0 0,0 0 1 0 0,0 0-1 0 0,0 1 1 0 0,0-1-1 0 0,0 0 1 0 0,0 0 0 0 0,1 0-1 0 0,-1 0 1 0 0,0 0-1 0 0,0 0 1 0 0,0 1-1 0 0,0-1 1 0 0,0 0-1 0 0,1 0 1 0 0,-1 0 0 0 0,0 0-1 0 0,8 3-2184 0 0,-8-3 2167 0 0,5 2-3798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3:00:17.486"/>
    </inkml:context>
    <inkml:brush xml:id="br0">
      <inkml:brushProperty name="width" value="0.05" units="cm"/>
      <inkml:brushProperty name="height" value="0.05" units="cm"/>
      <inkml:brushProperty name="color" value="#E71224"/>
    </inkml:brush>
  </inkml:definitions>
  <inkml:trace contextRef="#ctx0" brushRef="#br0">42 1 6848 0 0,'0'0'157'0'0,"-2"0"23"0"0,0 0-117 0 0,-1 1-18 0 0,-8 15 254 0 0,5-10-61 0 0,4-4 52 0 0,0 0 0 0 0,0 0 1 0 0,0 1-1 0 0,0-1 1 0 0,1 1-1 0 0,-1-1 1 0 0,-1 5-1 0 0,2-5-201 0 0,1-2 27 0 0,0 0 6 0 0,0 0-2 0 0,0 0 21 0 0,0 0 90 0 0,0 0 38 0 0,0 0 10 0 0,1 0-30 0 0,31 12 13 0 0,-28-10-240 0 0,1 0 0 0 0,-1 0 0 0 0,1-1 0 0 0,0 0 0 0 0,-1 0 0 0 0,1 0 0 0 0,0 0 0 0 0,5 0 0 0 0,9 6 45 0 0,-14-8-66 0 0,-4 1 3 0 0,0 0-1 0 0,0 0 1 0 0,1 0 0 0 0,-1 0 0 0 0,0 0 0 0 0,0 0 0 0 0,1 1 0 0 0,-1-1 0 0 0,0 0 0 0 0,0 1 0 0 0,0-1 0 0 0,1 1 0 0 0,-1-1 0 0 0,0 1 0 0 0,2 0 0 0 0,-1 0-7 0 0,-1 0 7 0 0,0-1 0 0 0,0 1 0 0 0,0-1 0 0 0,0 0 0 0 0,1 1 0 0 0,-1-1 0 0 0,0 0 0 0 0,0 0 0 0 0,0 0 0 0 0,0 0 0 0 0,1 0 0 0 0,0 0 0 0 0,11 0 11 0 0,-5 0-15 0 0,-3 3 13 0 0,0-2 309 0 0,2-1 359 0 0,-7 0-657 0 0,1 1-1 0 0,-1 0 1 0 0,1-1-1 0 0,-1 1 1 0 0,1 0-1 0 0,-1-1 0 0 0,1 1 1 0 0,-1 0-1 0 0,0 0 1 0 0,1-1-1 0 0,-1 1 1 0 0,0 0-1 0 0,0 0 1 0 0,1-1-1 0 0,-1 3 1 0 0,0 4 26 0 0,0 0 1 0 0,-1 0 0 0 0,-1 10-1 0 0,-12 94 68 0 0,13-100-99 0 0,0 1 1 0 0,1 0-1 0 0,1-1 1 0 0,1 15-1 0 0,1 18 28 0 0,2 45 25 0 0,-5-69-38 0 0,1-13-12 0 0,-1 0 1 0 0,0 0-1 0 0,-1 1 1 0 0,0-1-1 0 0,0 0 1 0 0,-3 10 0 0 0,4-16-19 0 0,0 0 1 0 0,0 0 0 0 0,0-1 0 0 0,0 1 0 0 0,0 0 0 0 0,-1-1 0 0 0,1 1 0 0 0,0-1-1 0 0,0 1 1 0 0,-1 0 0 0 0,1-1 0 0 0,-1 1 0 0 0,1-1 0 0 0,0 1 0 0 0,-1-1 0 0 0,1 1-1 0 0,-1-1 1 0 0,1 1 0 0 0,-2 0 0 0 0,1 1 10 0 0,1 7 73 0 0,-1-8-24 0 0,-7 3-11 0 0,0-1-29 0 0,-11 7 248 0 0,-1 0 1 0 0,-28 10-1 0 0,46-20-398 0 0,2 0 3 0 0,-9 3-2024 0 0,9-3-2671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3:01:18.031"/>
    </inkml:context>
    <inkml:brush xml:id="br0">
      <inkml:brushProperty name="width" value="0.05" units="cm"/>
      <inkml:brushProperty name="height" value="0.05" units="cm"/>
      <inkml:brushProperty name="color" value="#E71224"/>
    </inkml:brush>
  </inkml:definitions>
  <inkml:trace contextRef="#ctx0" brushRef="#br0">49 21 6992 0 0,'0'0'157'0'0,"0"0"23"0"0,0 0 12 0 0,-1 0-27 0 0,-21-11 396 0 0,15 8-240 0 0,6 2-31 0 0,1 1 13 0 0,-13-6 1622 0 0,8 6 315 0 0,10 5-1502 0 0,-4-3-696 0 0,1-1 1 0 0,0 0-1 0 0,-1-1 1 0 0,1 1-1 0 0,0 0 1 0 0,0 0-1 0 0,-1-1 1 0 0,1 1-1 0 0,0-1 1 0 0,0 0-1 0 0,0 1 1 0 0,0-1-1 0 0,0 0 1 0 0,-1 0-1 0 0,4 0 1 0 0,-2 0 19 0 0,25 5 233 0 0,-23-5-283 0 0,0 2 39 0 0,1-1-1 0 0,0-1 0 0 0,0 1 0 0 0,0-1 0 0 0,0 0 0 0 0,7-1 0 0 0,-9 0-17 0 0,0 1 1 0 0,-1 0 0 0 0,1 0-1 0 0,-1 0 1 0 0,1 0-1 0 0,6 2 1 0 0,12 1 77 0 0,18 2-31 0 0,-30-3-33 0 0,-8 0-39 0 0,9 1-1 0 0,-16 0 10 0 0,1 1-4557 0 0,4-4 3727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3:01:18.966"/>
    </inkml:context>
    <inkml:brush xml:id="br0">
      <inkml:brushProperty name="width" value="0.05" units="cm"/>
      <inkml:brushProperty name="height" value="0.05" units="cm"/>
      <inkml:brushProperty name="color" value="#E71224"/>
    </inkml:brush>
  </inkml:definitions>
  <inkml:trace contextRef="#ctx0" brushRef="#br0">10 46 6336 0 0,'0'0'141'0'0,"0"0"23"0"0,0 0 11 0 0,-4-7 1 0 0,4-4-180 0 0,0 10 5 0 0,0 1 0 0 0,0-1 0 0 0,0 0 0 0 0,0 1 0 0 0,0-1 0 0 0,0 0 1 0 0,0 1-1 0 0,0-1 0 0 0,-1 1 0 0 0,1-1 0 0 0,0 0 0 0 0,0 1 0 0 0,0-1 1 0 0,-1 1-1 0 0,1-1 0 0 0,0 1 0 0 0,-1-1 0 0 0,1 1 0 0 0,-1-2 0 0 0,0 2 90 0 0,1-11 1211 0 0,0 8 196 0 0,0 10-1103 0 0,0 6-35 0 0,0-1 0 0 0,1 1 0 0 0,0 0 0 0 0,0-1 0 0 0,2 1 0 0 0,5 17 0 0 0,0 0 3 0 0,-6-22-284 0 0,0-1 0 0 0,0 0 1 0 0,0 1-1 0 0,7 11 1 0 0,-1 1 91 0 0,-8-17-136 0 0,1-1 0 0 0,0 1 0 0 0,0 0 0 0 0,0 0 0 0 0,0-1 0 0 0,1 1-1 0 0,1 2 1 0 0,6 11 125 0 0,-7-13-93 0 0,-1 0-1 0 0,1 1 0 0 0,0-1 0 0 0,0 0 0 0 0,0-1 0 0 0,0 1 1 0 0,0 0-1 0 0,1-1 0 0 0,-1 1 0 0 0,4 2 0 0 0,-5-4-54 0 0,0 0 9 0 0,0-1 0 0 0,1 1-1 0 0,-1 0 1 0 0,0 0-1 0 0,1 0 1 0 0,-1-1 0 0 0,0 1-1 0 0,1-1 1 0 0,-1 1-1 0 0,1-1 1 0 0,-1 0 0 0 0,3 1-1 0 0,-2-3 9 0 0,1 1 0 0 0,0-1 0 0 0,-1 0 0 0 0,0 0-1 0 0,1 0 1 0 0,-1 0 0 0 0,0 0 0 0 0,0 0 0 0 0,0-1 0 0 0,0 1-1 0 0,-1-1 1 0 0,1 0 0 0 0,-1 1 0 0 0,1-1 0 0 0,-1 0 0 0 0,0 0 0 0 0,0 0-1 0 0,0 1 1 0 0,-1-1 0 0 0,1 0 0 0 0,-1-1 0 0 0,1-3 0 0 0,1-7-55 0 0,2-5 33 0 0,1-31 0 0 0,-4 31 18 0 0,6-31 0 0 0,-2 25-25 0 0,-5 19 10 0 0,0 5 46 0 0,0 1 22 0 0,0 0 2 0 0,1 1-14 0 0,10 34-52 0 0,-6-21-14 0 0,-1-1 0 0 0,-1 1 0 0 0,3 24 0 0 0,0-6 53 0 0,10 58 325 0 0,-15-80-319 0 0,0-1-1 0 0,0 1 0 0 0,-1 0 0 0 0,-1 0 0 0 0,-1 11 0 0 0,-11 47 153 0 0,9-59-195 0 0,-5 7 32 0 0,-4 7 147 0 0,12-22-54 0 0,-3 10 123 0 0,3-8-249 0 0,0 1-7 0 0,-9 5-7 0 0,7-7-1 0 0,-17 13 0 0 0,6-7-2 0 0,4 1 54 0 0,8-7-38 0 0,-15 21-1014 0 0,15-22 844 0 0,2-1-49 0 0,0 0-19 0 0,-1 2-6 0 0,1 0 977 0 0,0-2-830 0 0,0 0-1 0 0,0 0 1 0 0,0 1 0 0 0,0-1 0 0 0,0 0 0 0 0,0 0-1 0 0,0 0 1 0 0,0 1 0 0 0,0-1 0 0 0,0 0 0 0 0,0 0-1 0 0,0 0 1 0 0,0 0 0 0 0,0 1 0 0 0,0-1 0 0 0,0 0-1 0 0,0 0 1 0 0,0 0 0 0 0,0 0 0 0 0,0 1 0 0 0,0-1-1 0 0,0 0 1 0 0,-1 0 0 0 0,1 0 0 0 0,0 0 0 0 0,0 0 0 0 0,0 1-1 0 0,0-1 1 0 0,0 0 0 0 0,-1 0 0 0 0,1 0 0 0 0,0 0-1 0 0,0 0 1 0 0,0 0 0 0 0,0 0 0 0 0,-1 0 0 0 0,1 1-1 0 0,0-1 1 0 0,0 0 0 0 0,0 0 0 0 0,0 0 0 0 0,-1 0-1 0 0,1 0 1 0 0,0 0 0 0 0,0 0 0 0 0,0 0 0 0 0,-1 0-1 0 0,1 0 1 0 0,0 0 0 0 0,0 0 0 0 0,0 0 0 0 0,0-1-1 0 0,-1 1 1 0 0,1 0 0 0 0,0 0 0 0 0,0 0 0 0 0,0 0-1 0 0,0 0 1 0 0,-1 0 0 0 0,1 0 0 0 0,0 0 0 0 0,0-1 0 0 0,0 1-1 0 0,0 0 1 0 0,0 0 0 0 0,0 0 0 0 0,-1 0 0 0 0,1-1-1 0 0,-4-6-778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3:01:19.851"/>
    </inkml:context>
    <inkml:brush xml:id="br0">
      <inkml:brushProperty name="width" value="0.05" units="cm"/>
      <inkml:brushProperty name="height" value="0.05" units="cm"/>
      <inkml:brushProperty name="color" value="#E71224"/>
    </inkml:brush>
  </inkml:definitions>
  <inkml:trace contextRef="#ctx0" brushRef="#br0">215 48 7544 0 0,'0'0'166'0'0,"0"-8"237"0"0,1-1-224 0 0,2 2-143 0 0,-1-1-26 0 0,4-7 4171 0 0,-9 22-2646 0 0,-5 2-1297 0 0,1 0 0 0 0,-8 16 0 0 0,14-24-104 0 0,-2 1-72 0 0,1 0-1 0 0,-1 0 1 0 0,1 0-1 0 0,0 0 1 0 0,-3 3 0 0 0,-6 8 128 0 0,10-11-160 0 0,0 0-1 0 0,0 1 1 0 0,-1-1 0 0 0,1-1-1 0 0,-1 1 1 0 0,1 0 0 0 0,-1 0-1 0 0,0 0 1 0 0,0-1 0 0 0,0 1-1 0 0,0-1 1 0 0,0 0 0 0 0,0 1-1 0 0,0-1 1 0 0,0 0 0 0 0,0 0-1 0 0,-1 0 1 0 0,1-1 0 0 0,-4 2 0 0 0,5-1 50 0 0,1 0-80 0 0,-1-1 1 0 0,1 1-1 0 0,0-1 0 0 0,0 1 1 0 0,0-1-1 0 0,-1 1 0 0 0,1-1 1 0 0,0 1-1 0 0,0-1 0 0 0,-1 1 1 0 0,1-1-1 0 0,0 1 1 0 0,-1-1-1 0 0,1 0 0 0 0,-1 1 1 0 0,1-1-1 0 0,0 0 0 0 0,-1 1 1 0 0,1-1-1 0 0,-1 0 0 0 0,1 1 1 0 0,-1-1-1 0 0,1 0 0 0 0,-1 0 1 0 0,1 0-1 0 0,-1 1 0 0 0,0-1 1 0 0,0 0-1 0 0,-10 5 52 0 0,10-2-51 0 0,-2 1 53 0 0,0-2-55 0 0,2-2 24 0 0,0 1-1 0 0,0-1 1 0 0,0 0 0 0 0,0 1 0 0 0,0-1-1 0 0,0 1 1 0 0,1-1 0 0 0,-1 1 0 0 0,0 0-1 0 0,0-1 1 0 0,0 1 0 0 0,1 0 0 0 0,-1 0 0 0 0,0-1-1 0 0,1 1 1 0 0,-1 0 0 0 0,1 0 0 0 0,-1 0-1 0 0,1 0 1 0 0,0-1 0 0 0,-1 1 0 0 0,0 2-1 0 0,1-3-20 0 0,0 0 0 0 0,1 0 0 0 0,-1 0-1 0 0,0 1 1 0 0,0-1 0 0 0,0 0 0 0 0,0 0-1 0 0,0 0 1 0 0,0 0 0 0 0,0 0 0 0 0,0 0-1 0 0,0 0 1 0 0,0 0 0 0 0,0 0-1 0 0,0 0 1 0 0,0 1 0 0 0,0-1 0 0 0,0 0-1 0 0,0 0 1 0 0,0 0 0 0 0,0 0 0 0 0,0 0-1 0 0,0 0 1 0 0,0 0 0 0 0,0 0-1 0 0,0 1 1 0 0,0-1 0 0 0,0 0 0 0 0,0 0-1 0 0,0 0 1 0 0,0 0 0 0 0,-1 0 0 0 0,1 0-1 0 0,0 0 1 0 0,0 0 0 0 0,0 0 0 0 0,0 0-1 0 0,0 0 1 0 0,0 0 0 0 0,0 1-1 0 0,0-1 1 0 0,0 0 0 0 0,0 0 0 0 0,0 0-1 0 0,-1 0 1 0 0,1 0 0 0 0,0 0 0 0 0,0 0-1 0 0,0 0 1 0 0,0 0 0 0 0,0 0-1 0 0,0 0 1 0 0,0 0 0 0 0,0 0 0 0 0,-1 0-1 0 0,-4 1-4 0 0,-5 14 133 0 0,8-13-76 0 0,1-2-54 0 0,0 0 1 0 0,-1 0-1 0 0,1 1 0 0 0,0-1 1 0 0,0 1-1 0 0,0-1 0 0 0,0 1 1 0 0,0 0-1 0 0,0-1 0 0 0,0 1 1 0 0,0 0-1 0 0,0-1 0 0 0,1 1 1 0 0,-1 0-1 0 0,0 0 0 0 0,0 0 1 0 0,1 0-1 0 0,-1 0 0 0 0,0 0 1 0 0,1 0-1 0 0,-1 0 0 0 0,1 0 1 0 0,-1 0-1 0 0,1 0 1 0 0,0 0-1 0 0,-1 0 0 0 0,1 1 1 0 0,0-1-1 0 0,0 2 0 0 0,-4 9 0 0 0,3-10 1 0 0,1-1 0 0 0,-1 0-1 0 0,1 0 0 0 0,-1 0 0 0 0,1 0 0 0 0,-1 0 1 0 0,1 0-1 0 0,0 0 0 0 0,0 0 0 0 0,-1 0 0 0 0,1 0 1 0 0,0 0-1 0 0,0 0 0 0 0,0 0 0 0 0,0 0 1 0 0,0 0-1 0 0,1 2 0 0 0,-1 3 6 0 0,-9 47 47 0 0,4 29-53 0 0,6-78 0 0 0,-3 3 0 0 0,0 2 0 0 0,0 3 23 0 0,-2 5 18 0 0,3-14-41 0 0,0-1 0 0 0,0 0 0 0 0,1 0 0 0 0,-1 0 0 0 0,1 0 0 0 0,0-1 0 0 0,-1 1 0 0 0,1 0 0 0 0,0 0 0 0 0,0 0 0 0 0,0 0 0 0 0,1 4 0 0 0,-1 2 0 0 0,0-7 0 0 0,0 0 0 0 0,-1 0 0 0 0,1 1 0 0 0,0-1 0 0 0,1 0 0 0 0,-1 1 0 0 0,0-1 0 0 0,0 0 0 0 0,0 0 0 0 0,1 0 0 0 0,-1 1 0 0 0,2 1 0 0 0,-1 4 0 0 0,-1-4-2 0 0,-1-2-3 0 0,1 0 1 0 0,0 0 0 0 0,0 0-1 0 0,0 0 1 0 0,1 0-1 0 0,-1 0 1 0 0,0 1-1 0 0,0-1 1 0 0,0 0 0 0 0,1 0-1 0 0,-1 0 1 0 0,0 0-1 0 0,1 0 1 0 0,-1 0 0 0 0,2 1-1 0 0,-1 0-71 0 0,-1-1 66 0 0,1 0-1 0 0,-1 0 1 0 0,1 0-1 0 0,0 0 1 0 0,0 0-1 0 0,-1 0 1 0 0,1 0-1 0 0,0 0 1 0 0,0 0 0 0 0,0-1-1 0 0,1 2 1 0 0,1 0-3 0 0,-1 0 1 0 0,0 0 0 0 0,1 0 0 0 0,-1 0-1 0 0,0 1 1 0 0,-1-1 0 0 0,1 0 0 0 0,0 1-1 0 0,1 2 1 0 0,-3-3 5 0 0,9 8 3 0 0,-1-5 4 0 0,-3-3 0 0 0,-4-2 0 0 0,1 0 0 0 0,-1 0 1 0 0,1 0-1 0 0,-1 0 0 0 0,1-1 0 0 0,-1 1 0 0 0,0 0 0 0 0,1-1 0 0 0,-1 1 0 0 0,3-2 0 0 0,7-3-65 0 0,-2 1-23 0 0,4 0-31 0 0,-12 4 47 0 0,-1 0-2 0 0,1 0 64 0 0,-1 0-1 0 0,0-1 1 0 0,1 1-1 0 0,-1 0 1 0 0,0-1-1 0 0,1 1 1 0 0,-1 0-1 0 0,1 0 1 0 0,-1 0-1 0 0,0-1 1 0 0,1 1-1 0 0,-1 0 1 0 0,1 0-1 0 0,-1 0 1 0 0,1 0-1 0 0,-1 0 1 0 0,0 0-1 0 0,1 0 1 0 0,-1 0-1 0 0,1 0 1 0 0,-1 0-1 0 0,1 0 1 0 0,-1 0-1 0 0,1 0 1 0 0,0 0-1 0 0,10 3-1364 0 0,-9-2 533 0 0,6 1 326 0 0,-5 0-3204 0 0,-3-2 2152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3:01:20.566"/>
    </inkml:context>
    <inkml:brush xml:id="br0">
      <inkml:brushProperty name="width" value="0.05" units="cm"/>
      <inkml:brushProperty name="height" value="0.05" units="cm"/>
      <inkml:brushProperty name="color" value="#E71224"/>
    </inkml:brush>
  </inkml:definitions>
  <inkml:trace contextRef="#ctx0" brushRef="#br0">11 91 8088 0 0,'0'0'234'0'0,"0"1"-4"0"0,0 28-170 0 0,0-27 0 0 0,1-1 0 0 0,2 7 105 0 0,0-1 0 0 0,0 1 0 0 0,-1 0 0 0 0,0 0 1 0 0,0 0-1 0 0,-1 1 0 0 0,0-1 0 0 0,-1 12 0 0 0,0-18 154 0 0,0-2 81 0 0,0 2 15 0 0,-4 25 625 0 0,4-25-948 0 0,0-2-12 0 0,0 0 8 0 0,0 0-12 0 0,-1 0-63 0 0,0 0 1 0 0,0-1-1 0 0,1 1 1 0 0,-1-1 0 0 0,0 1-1 0 0,0 0 1 0 0,0-1 0 0 0,1 0-1 0 0,-1 1 1 0 0,0-1-1 0 0,1 1 1 0 0,-1-1 0 0 0,0 0-1 0 0,1 1 1 0 0,-1-1 0 0 0,1 0-1 0 0,-1 0 1 0 0,1 0-1 0 0,0 1 1 0 0,-1-1 0 0 0,1-1-1 0 0,-8-20 404 0 0,7 16-357 0 0,0 0 0 0 0,1-1 0 0 0,-1 1-1 0 0,2-1 1 0 0,-1 1 0 0 0,0-1 0 0 0,3-7 0 0 0,0-18-23 0 0,-3 24-37 0 0,1 1 0 0 0,0 0 0 0 0,1-1 0 0 0,0 1 0 0 0,3-8 0 0 0,-2 4 0 0 0,0 2 2 0 0,1 1 1 0 0,0 0 0 0 0,6-10-1 0 0,-8 17 41 0 0,1-2-32 0 0,3-1-11 0 0,1 4 0 0 0,-4 2 7 0 0,-1 0 0 0 0,1-1 0 0 0,-1 1 0 0 0,0 0 0 0 0,0 0 0 0 0,0 0 0 0 0,0 1 0 0 0,0-1 1 0 0,0 0-1 0 0,0 1 0 0 0,-1-1 0 0 0,1 1 0 0 0,-1 0 0 0 0,0-1 0 0 0,0 1 0 0 0,0 0 0 0 0,1 5 1 0 0,9 8-8 0 0,-10-16 0 0 0,-1 0 0 0 0,0 1 0 0 0,1-1 0 0 0,-1 0 0 0 0,0 0 0 0 0,1 1 0 0 0,-1-1 0 0 0,0 1 0 0 0,0-1 0 0 0,0 0 0 0 0,1 1 0 0 0,-1-1 0 0 0,0 1 0 0 0,0-1 0 0 0,0 0 0 0 0,0 1 0 0 0,0-1 0 0 0,0 1 0 0 0,0-1 0 0 0,0 1 0 0 0,0-1 0 0 0,0 0 0 0 0,0 1 0 0 0,0-1 0 0 0,0 1 1 0 0,0-1-1 0 0,0 1 0 0 0,0-1 0 0 0,0 3-2 0 0,9 6-12 0 0,-8-8 7 0 0,0 0 0 0 0,0 0 1 0 0,0 0-1 0 0,0 1 0 0 0,0-1 0 0 0,0 0 0 0 0,0 0 1 0 0,-1 1-1 0 0,1-1 0 0 0,0 2 0 0 0,3 7 19 0 0,2 0 35 0 0,-7-7-38 0 0,1 0-14 0 0,4 8 8 0 0,-2-7-20 0 0,-1-1 1 0 0,1 1 0 0 0,-1 0 0 0 0,0 0 0 0 0,-1-1-1 0 0,1 1 1 0 0,0 7 0 0 0,-1-7-63 0 0,0 1 0 0 0,0-1 0 0 0,1 0 0 0 0,0 0 0 0 0,0 0 0 0 0,0-1 0 0 0,0 1 0 0 0,1 0 0 0 0,1 3 0 0 0,5 19-761 0 0,-8-24 560 0 0,0-2-370 0 0,0 0-159 0 0,0 0-30 0 0,0 0-7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2T03:01:20.950"/>
    </inkml:context>
    <inkml:brush xml:id="br0">
      <inkml:brushProperty name="width" value="0.05" units="cm"/>
      <inkml:brushProperty name="height" value="0.05" units="cm"/>
      <inkml:brushProperty name="color" value="#E71224"/>
    </inkml:brush>
  </inkml:definitions>
  <inkml:trace contextRef="#ctx0" brushRef="#br0">1 41 7280 0 0,'0'0'165'0'0,"0"0"22"0"0,0 0 9 0 0,0 0 9 0 0,0 0-24 0 0,5-8 157 0 0,-4 6-373 0 0,0-1 321 0 0,1 0 0 0 0,0 1 0 0 0,0-1 0 0 0,0 0 0 0 0,0 1 0 0 0,3-4 0 0 0,-3 5-137 0 0,0 0 0 0 0,-1 0 0 0 0,1 0 0 0 0,0 1 1 0 0,0-1-1 0 0,-1 0 0 0 0,1 1 0 0 0,0-1 1 0 0,0 1-1 0 0,0 0 0 0 0,0 0 0 0 0,0 0 0 0 0,3 0 1 0 0,7-1-14 0 0,-10 1-125 0 0,1 0 0 0 0,0 0 0 0 0,-1 0 0 0 0,1 0 0 0 0,-1 0-1 0 0,1 1 1 0 0,-1-1 0 0 0,1 1 0 0 0,-1-1 0 0 0,5 3 0 0 0,-4-1-11 0 0,0-1 0 0 0,0 0 0 0 0,0 1 0 0 0,0-1 0 0 0,1 0 0 0 0,-1 0 0 0 0,0-1 0 0 0,1 1 0 0 0,-1-1 0 0 0,1 0 0 0 0,-1 0 0 0 0,1 0 0 0 0,-1 0 0 0 0,7-2 0 0 0,-10 2 0 0 0,1 0 0 0 0,-1 0 0 0 0,1 0 0 0 0,-1 0 0 0 0,1 0 0 0 0,-1-1 0 0 0,1 1 0 0 0,-1 0 0 0 0,1 0 0 0 0,-1 0 0 0 0,1 0 0 0 0,-1 0 0 0 0,1 1 0 0 0,-1-1 0 0 0,1 0 0 0 0,-1 0 0 0 0,1 0 0 0 0,-1 0 0 0 0,1 0 0 0 0,-1 1 0 0 0,0-1 0 0 0,1 0 0 0 0,-1 0 0 0 0,1 1 0 0 0,-1-1 0 0 0,0 0 0 0 0,1 1 0 0 0,0 0 0 0 0,3 0 42 0 0,-2 0-86 0 0,1 0 0 0 0,0 0 1 0 0,-1 1-1 0 0,1-1 0 0 0,0 0 0 0 0,-1 1 1 0 0,0-1-1 0 0,1 1 0 0 0,-1 0 0 0 0,0 0 1 0 0,2 2-1 0 0,-3-2-113 0 0,-1-2-3 0 0,0 0-48 0 0,0 0-202 0 0,0 0-84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D664F4-529D-4D9B-AA14-ABB897EF595F}" type="datetimeFigureOut">
              <a:rPr lang="en-US" smtClean="0"/>
              <a:t>9/18/2022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0E1D1-0952-4B74-956A-A6E88DE7A6B8}" type="slidenum">
              <a:rPr lang="en-US" smtClean="0"/>
              <a:t>‹#›</a:t>
            </a:fld>
            <a:endParaRPr lang="en-US"/>
          </a:p>
        </p:txBody>
      </p:sp>
    </p:spTree>
    <p:extLst>
      <p:ext uri="{BB962C8B-B14F-4D97-AF65-F5344CB8AC3E}">
        <p14:creationId xmlns:p14="http://schemas.microsoft.com/office/powerpoint/2010/main" val="3009973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D664F4-529D-4D9B-AA14-ABB897EF595F}" type="datetimeFigureOut">
              <a:rPr lang="en-US" smtClean="0"/>
              <a:t>9/18/2022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0E1D1-0952-4B74-956A-A6E88DE7A6B8}" type="slidenum">
              <a:rPr lang="en-US" smtClean="0"/>
              <a:t>‹#›</a:t>
            </a:fld>
            <a:endParaRPr lang="en-US"/>
          </a:p>
        </p:txBody>
      </p:sp>
    </p:spTree>
    <p:extLst>
      <p:ext uri="{BB962C8B-B14F-4D97-AF65-F5344CB8AC3E}">
        <p14:creationId xmlns:p14="http://schemas.microsoft.com/office/powerpoint/2010/main" val="4191363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D664F4-529D-4D9B-AA14-ABB897EF595F}" type="datetimeFigureOut">
              <a:rPr lang="en-US" smtClean="0"/>
              <a:t>9/18/2022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0E1D1-0952-4B74-956A-A6E88DE7A6B8}" type="slidenum">
              <a:rPr lang="en-US" smtClean="0"/>
              <a:t>‹#›</a:t>
            </a:fld>
            <a:endParaRPr lang="en-US"/>
          </a:p>
        </p:txBody>
      </p:sp>
    </p:spTree>
    <p:extLst>
      <p:ext uri="{BB962C8B-B14F-4D97-AF65-F5344CB8AC3E}">
        <p14:creationId xmlns:p14="http://schemas.microsoft.com/office/powerpoint/2010/main" val="3577413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D664F4-529D-4D9B-AA14-ABB897EF595F}" type="datetimeFigureOut">
              <a:rPr lang="en-US" smtClean="0"/>
              <a:t>9/18/2022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0E1D1-0952-4B74-956A-A6E88DE7A6B8}" type="slidenum">
              <a:rPr lang="en-US" smtClean="0"/>
              <a:t>‹#›</a:t>
            </a:fld>
            <a:endParaRPr lang="en-US"/>
          </a:p>
        </p:txBody>
      </p:sp>
    </p:spTree>
    <p:extLst>
      <p:ext uri="{BB962C8B-B14F-4D97-AF65-F5344CB8AC3E}">
        <p14:creationId xmlns:p14="http://schemas.microsoft.com/office/powerpoint/2010/main" val="1572055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D664F4-529D-4D9B-AA14-ABB897EF595F}" type="datetimeFigureOut">
              <a:rPr lang="en-US" smtClean="0"/>
              <a:t>9/18/2022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0E1D1-0952-4B74-956A-A6E88DE7A6B8}" type="slidenum">
              <a:rPr lang="en-US" smtClean="0"/>
              <a:t>‹#›</a:t>
            </a:fld>
            <a:endParaRPr lang="en-US"/>
          </a:p>
        </p:txBody>
      </p:sp>
    </p:spTree>
    <p:extLst>
      <p:ext uri="{BB962C8B-B14F-4D97-AF65-F5344CB8AC3E}">
        <p14:creationId xmlns:p14="http://schemas.microsoft.com/office/powerpoint/2010/main" val="1756952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D664F4-529D-4D9B-AA14-ABB897EF595F}" type="datetimeFigureOut">
              <a:rPr lang="en-US" smtClean="0"/>
              <a:t>9/18/2022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0E1D1-0952-4B74-956A-A6E88DE7A6B8}" type="slidenum">
              <a:rPr lang="en-US" smtClean="0"/>
              <a:t>‹#›</a:t>
            </a:fld>
            <a:endParaRPr lang="en-US"/>
          </a:p>
        </p:txBody>
      </p:sp>
    </p:spTree>
    <p:extLst>
      <p:ext uri="{BB962C8B-B14F-4D97-AF65-F5344CB8AC3E}">
        <p14:creationId xmlns:p14="http://schemas.microsoft.com/office/powerpoint/2010/main" val="3938025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D664F4-529D-4D9B-AA14-ABB897EF595F}" type="datetimeFigureOut">
              <a:rPr lang="en-US" smtClean="0"/>
              <a:t>9/18/2022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50E1D1-0952-4B74-956A-A6E88DE7A6B8}" type="slidenum">
              <a:rPr lang="en-US" smtClean="0"/>
              <a:t>‹#›</a:t>
            </a:fld>
            <a:endParaRPr lang="en-US"/>
          </a:p>
        </p:txBody>
      </p:sp>
    </p:spTree>
    <p:extLst>
      <p:ext uri="{BB962C8B-B14F-4D97-AF65-F5344CB8AC3E}">
        <p14:creationId xmlns:p14="http://schemas.microsoft.com/office/powerpoint/2010/main" val="1828197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D664F4-529D-4D9B-AA14-ABB897EF595F}" type="datetimeFigureOut">
              <a:rPr lang="en-US" smtClean="0"/>
              <a:t>9/18/2022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50E1D1-0952-4B74-956A-A6E88DE7A6B8}" type="slidenum">
              <a:rPr lang="en-US" smtClean="0"/>
              <a:t>‹#›</a:t>
            </a:fld>
            <a:endParaRPr lang="en-US"/>
          </a:p>
        </p:txBody>
      </p:sp>
    </p:spTree>
    <p:extLst>
      <p:ext uri="{BB962C8B-B14F-4D97-AF65-F5344CB8AC3E}">
        <p14:creationId xmlns:p14="http://schemas.microsoft.com/office/powerpoint/2010/main" val="3546300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D664F4-529D-4D9B-AA14-ABB897EF595F}" type="datetimeFigureOut">
              <a:rPr lang="en-US" smtClean="0"/>
              <a:t>9/18/2022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50E1D1-0952-4B74-956A-A6E88DE7A6B8}" type="slidenum">
              <a:rPr lang="en-US" smtClean="0"/>
              <a:t>‹#›</a:t>
            </a:fld>
            <a:endParaRPr lang="en-US"/>
          </a:p>
        </p:txBody>
      </p:sp>
    </p:spTree>
    <p:extLst>
      <p:ext uri="{BB962C8B-B14F-4D97-AF65-F5344CB8AC3E}">
        <p14:creationId xmlns:p14="http://schemas.microsoft.com/office/powerpoint/2010/main" val="657521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D664F4-529D-4D9B-AA14-ABB897EF595F}" type="datetimeFigureOut">
              <a:rPr lang="en-US" smtClean="0"/>
              <a:t>9/18/2022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0E1D1-0952-4B74-956A-A6E88DE7A6B8}" type="slidenum">
              <a:rPr lang="en-US" smtClean="0"/>
              <a:t>‹#›</a:t>
            </a:fld>
            <a:endParaRPr lang="en-US"/>
          </a:p>
        </p:txBody>
      </p:sp>
    </p:spTree>
    <p:extLst>
      <p:ext uri="{BB962C8B-B14F-4D97-AF65-F5344CB8AC3E}">
        <p14:creationId xmlns:p14="http://schemas.microsoft.com/office/powerpoint/2010/main" val="3726270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D664F4-529D-4D9B-AA14-ABB897EF595F}" type="datetimeFigureOut">
              <a:rPr lang="en-US" smtClean="0"/>
              <a:t>9/18/2022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0E1D1-0952-4B74-956A-A6E88DE7A6B8}" type="slidenum">
              <a:rPr lang="en-US" smtClean="0"/>
              <a:t>‹#›</a:t>
            </a:fld>
            <a:endParaRPr lang="en-US"/>
          </a:p>
        </p:txBody>
      </p:sp>
    </p:spTree>
    <p:extLst>
      <p:ext uri="{BB962C8B-B14F-4D97-AF65-F5344CB8AC3E}">
        <p14:creationId xmlns:p14="http://schemas.microsoft.com/office/powerpoint/2010/main" val="1378413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D664F4-529D-4D9B-AA14-ABB897EF595F}" type="datetimeFigureOut">
              <a:rPr lang="en-US" smtClean="0"/>
              <a:t>9/18/2022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50E1D1-0952-4B74-956A-A6E88DE7A6B8}" type="slidenum">
              <a:rPr lang="en-US" smtClean="0"/>
              <a:t>‹#›</a:t>
            </a:fld>
            <a:endParaRPr lang="en-US"/>
          </a:p>
        </p:txBody>
      </p:sp>
    </p:spTree>
    <p:extLst>
      <p:ext uri="{BB962C8B-B14F-4D97-AF65-F5344CB8AC3E}">
        <p14:creationId xmlns:p14="http://schemas.microsoft.com/office/powerpoint/2010/main" val="1604266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237.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05.png"/><Relationship Id="rId18" Type="http://schemas.openxmlformats.org/officeDocument/2006/relationships/customXml" Target="../ink/ink8.xml"/><Relationship Id="rId26" Type="http://schemas.openxmlformats.org/officeDocument/2006/relationships/customXml" Target="../ink/ink12.xml"/><Relationship Id="rId3" Type="http://schemas.openxmlformats.org/officeDocument/2006/relationships/image" Target="../media/image37.png"/><Relationship Id="rId21" Type="http://schemas.openxmlformats.org/officeDocument/2006/relationships/image" Target="../media/image109.png"/><Relationship Id="rId7" Type="http://schemas.openxmlformats.org/officeDocument/2006/relationships/image" Target="../media/image102.png"/><Relationship Id="rId12" Type="http://schemas.openxmlformats.org/officeDocument/2006/relationships/customXml" Target="../ink/ink5.xml"/><Relationship Id="rId17" Type="http://schemas.openxmlformats.org/officeDocument/2006/relationships/image" Target="../media/image107.png"/><Relationship Id="rId25" Type="http://schemas.openxmlformats.org/officeDocument/2006/relationships/image" Target="../media/image111.png"/><Relationship Id="rId2" Type="http://schemas.openxmlformats.org/officeDocument/2006/relationships/image" Target="../media/image35.jpeg"/><Relationship Id="rId16" Type="http://schemas.openxmlformats.org/officeDocument/2006/relationships/customXml" Target="../ink/ink7.xml"/><Relationship Id="rId20" Type="http://schemas.openxmlformats.org/officeDocument/2006/relationships/customXml" Target="../ink/ink9.xml"/><Relationship Id="rId29" Type="http://schemas.openxmlformats.org/officeDocument/2006/relationships/image" Target="../media/image113.png"/><Relationship Id="rId1" Type="http://schemas.openxmlformats.org/officeDocument/2006/relationships/slideLayout" Target="../slideLayouts/slideLayout7.xml"/><Relationship Id="rId6" Type="http://schemas.openxmlformats.org/officeDocument/2006/relationships/customXml" Target="../ink/ink2.xml"/><Relationship Id="rId11" Type="http://schemas.openxmlformats.org/officeDocument/2006/relationships/image" Target="../media/image104.png"/><Relationship Id="rId24" Type="http://schemas.openxmlformats.org/officeDocument/2006/relationships/customXml" Target="../ink/ink11.xml"/><Relationship Id="rId5" Type="http://schemas.openxmlformats.org/officeDocument/2006/relationships/image" Target="../media/image101.png"/><Relationship Id="rId15" Type="http://schemas.openxmlformats.org/officeDocument/2006/relationships/image" Target="../media/image106.png"/><Relationship Id="rId23" Type="http://schemas.openxmlformats.org/officeDocument/2006/relationships/image" Target="../media/image110.png"/><Relationship Id="rId28" Type="http://schemas.openxmlformats.org/officeDocument/2006/relationships/customXml" Target="../ink/ink13.xml"/><Relationship Id="rId10" Type="http://schemas.openxmlformats.org/officeDocument/2006/relationships/customXml" Target="../ink/ink4.xml"/><Relationship Id="rId19" Type="http://schemas.openxmlformats.org/officeDocument/2006/relationships/image" Target="../media/image108.png"/><Relationship Id="rId31" Type="http://schemas.openxmlformats.org/officeDocument/2006/relationships/image" Target="../media/image114.png"/><Relationship Id="rId4" Type="http://schemas.openxmlformats.org/officeDocument/2006/relationships/customXml" Target="../ink/ink1.xml"/><Relationship Id="rId9" Type="http://schemas.openxmlformats.org/officeDocument/2006/relationships/image" Target="../media/image103.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112.png"/><Relationship Id="rId30" Type="http://schemas.openxmlformats.org/officeDocument/2006/relationships/customXml" Target="../ink/ink14.xml"/></Relationships>
</file>

<file path=ppt/slides/_rels/slide16.xml.rels><?xml version="1.0" encoding="UTF-8" standalone="yes"?>
<Relationships xmlns="http://schemas.openxmlformats.org/package/2006/relationships"><Relationship Id="rId3" Type="http://schemas.openxmlformats.org/officeDocument/2006/relationships/image" Target="../media/image330.png"/><Relationship Id="rId7" Type="http://schemas.openxmlformats.org/officeDocument/2006/relationships/image" Target="../media/image3710.png"/><Relationship Id="rId2" Type="http://schemas.openxmlformats.org/officeDocument/2006/relationships/image" Target="../media/image320.png"/><Relationship Id="rId1" Type="http://schemas.openxmlformats.org/officeDocument/2006/relationships/slideLayout" Target="../slideLayouts/slideLayout2.xml"/><Relationship Id="rId6" Type="http://schemas.openxmlformats.org/officeDocument/2006/relationships/image" Target="../media/image360.png"/><Relationship Id="rId5" Type="http://schemas.openxmlformats.org/officeDocument/2006/relationships/image" Target="../media/image3510.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4.png"/><Relationship Id="rId9" Type="http://schemas.openxmlformats.org/officeDocument/2006/relationships/image" Target="../media/image46.png"/></Relationships>
</file>

<file path=ppt/slides/_rels/slide1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26.xml.rels><?xml version="1.0" encoding="UTF-8" standalone="yes"?>
<Relationships xmlns="http://schemas.openxmlformats.org/package/2006/relationships"><Relationship Id="rId8" Type="http://schemas.openxmlformats.org/officeDocument/2006/relationships/image" Target="../media/image184.png"/><Relationship Id="rId13" Type="http://schemas.openxmlformats.org/officeDocument/2006/relationships/customXml" Target="../ink/ink18.xml"/><Relationship Id="rId18" Type="http://schemas.openxmlformats.org/officeDocument/2006/relationships/image" Target="../media/image189.png"/><Relationship Id="rId3" Type="http://schemas.openxmlformats.org/officeDocument/2006/relationships/image" Target="../media/image58.png"/><Relationship Id="rId21" Type="http://schemas.openxmlformats.org/officeDocument/2006/relationships/customXml" Target="../ink/ink22.xml"/><Relationship Id="rId7" Type="http://schemas.openxmlformats.org/officeDocument/2006/relationships/customXml" Target="../ink/ink15.xml"/><Relationship Id="rId12" Type="http://schemas.openxmlformats.org/officeDocument/2006/relationships/image" Target="../media/image186.png"/><Relationship Id="rId17" Type="http://schemas.openxmlformats.org/officeDocument/2006/relationships/customXml" Target="../ink/ink20.xml"/><Relationship Id="rId2" Type="http://schemas.openxmlformats.org/officeDocument/2006/relationships/image" Target="../media/image57.jpeg"/><Relationship Id="rId16" Type="http://schemas.openxmlformats.org/officeDocument/2006/relationships/image" Target="../media/image188.png"/><Relationship Id="rId20" Type="http://schemas.openxmlformats.org/officeDocument/2006/relationships/image" Target="../media/image190.png"/><Relationship Id="rId1" Type="http://schemas.openxmlformats.org/officeDocument/2006/relationships/slideLayout" Target="../slideLayouts/slideLayout7.xml"/><Relationship Id="rId6" Type="http://schemas.openxmlformats.org/officeDocument/2006/relationships/image" Target="../media/image61.png"/><Relationship Id="rId11" Type="http://schemas.openxmlformats.org/officeDocument/2006/relationships/customXml" Target="../ink/ink17.xml"/><Relationship Id="rId5" Type="http://schemas.openxmlformats.org/officeDocument/2006/relationships/image" Target="../media/image60.png"/><Relationship Id="rId15" Type="http://schemas.openxmlformats.org/officeDocument/2006/relationships/customXml" Target="../ink/ink19.xml"/><Relationship Id="rId10" Type="http://schemas.openxmlformats.org/officeDocument/2006/relationships/image" Target="../media/image185.png"/><Relationship Id="rId19" Type="http://schemas.openxmlformats.org/officeDocument/2006/relationships/customXml" Target="../ink/ink21.xml"/><Relationship Id="rId4" Type="http://schemas.openxmlformats.org/officeDocument/2006/relationships/image" Target="../media/image59.png"/><Relationship Id="rId9" Type="http://schemas.openxmlformats.org/officeDocument/2006/relationships/customXml" Target="../ink/ink16.xml"/><Relationship Id="rId14" Type="http://schemas.openxmlformats.org/officeDocument/2006/relationships/image" Target="../media/image187.png"/><Relationship Id="rId22" Type="http://schemas.openxmlformats.org/officeDocument/2006/relationships/image" Target="../media/image19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png"/><Relationship Id="rId1" Type="http://schemas.openxmlformats.org/officeDocument/2006/relationships/slideLayout" Target="../slideLayouts/slideLayout7.xml"/><Relationship Id="rId4" Type="http://schemas.openxmlformats.org/officeDocument/2006/relationships/image" Target="../media/image640.png"/></Relationships>
</file>

<file path=ppt/slides/_rels/slide2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png"/><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customXml" Target="../ink/ink24.xml"/><Relationship Id="rId13" Type="http://schemas.openxmlformats.org/officeDocument/2006/relationships/image" Target="../media/image232.png"/><Relationship Id="rId18" Type="http://schemas.openxmlformats.org/officeDocument/2006/relationships/customXml" Target="../ink/ink29.xml"/><Relationship Id="rId3" Type="http://schemas.openxmlformats.org/officeDocument/2006/relationships/image" Target="../media/image680.png"/><Relationship Id="rId21" Type="http://schemas.openxmlformats.org/officeDocument/2006/relationships/image" Target="../media/image236.png"/><Relationship Id="rId7" Type="http://schemas.openxmlformats.org/officeDocument/2006/relationships/image" Target="../media/image229.png"/><Relationship Id="rId12" Type="http://schemas.openxmlformats.org/officeDocument/2006/relationships/customXml" Target="../ink/ink26.xml"/><Relationship Id="rId17" Type="http://schemas.openxmlformats.org/officeDocument/2006/relationships/image" Target="../media/image234.png"/><Relationship Id="rId2" Type="http://schemas.openxmlformats.org/officeDocument/2006/relationships/image" Target="../media/image690.png"/><Relationship Id="rId16" Type="http://schemas.openxmlformats.org/officeDocument/2006/relationships/customXml" Target="../ink/ink28.xml"/><Relationship Id="rId20" Type="http://schemas.openxmlformats.org/officeDocument/2006/relationships/customXml" Target="../ink/ink30.xml"/><Relationship Id="rId1" Type="http://schemas.openxmlformats.org/officeDocument/2006/relationships/slideLayout" Target="../slideLayouts/slideLayout7.xml"/><Relationship Id="rId6" Type="http://schemas.openxmlformats.org/officeDocument/2006/relationships/customXml" Target="../ink/ink23.xml"/><Relationship Id="rId11" Type="http://schemas.openxmlformats.org/officeDocument/2006/relationships/image" Target="../media/image231.png"/><Relationship Id="rId5" Type="http://schemas.openxmlformats.org/officeDocument/2006/relationships/image" Target="../media/image710.png"/><Relationship Id="rId15" Type="http://schemas.openxmlformats.org/officeDocument/2006/relationships/image" Target="../media/image233.png"/><Relationship Id="rId10" Type="http://schemas.openxmlformats.org/officeDocument/2006/relationships/customXml" Target="../ink/ink25.xml"/><Relationship Id="rId19" Type="http://schemas.openxmlformats.org/officeDocument/2006/relationships/image" Target="../media/image235.png"/><Relationship Id="rId4" Type="http://schemas.openxmlformats.org/officeDocument/2006/relationships/image" Target="../media/image700.png"/><Relationship Id="rId9" Type="http://schemas.openxmlformats.org/officeDocument/2006/relationships/image" Target="../media/image230.png"/><Relationship Id="rId14" Type="http://schemas.openxmlformats.org/officeDocument/2006/relationships/customXml" Target="../ink/ink27.xml"/></Relationships>
</file>

<file path=ppt/slides/_rels/slide31.xml.rels><?xml version="1.0" encoding="UTF-8" standalone="yes"?>
<Relationships xmlns="http://schemas.openxmlformats.org/package/2006/relationships"><Relationship Id="rId13" Type="http://schemas.openxmlformats.org/officeDocument/2006/relationships/image" Target="../media/image243.png"/><Relationship Id="rId18" Type="http://schemas.openxmlformats.org/officeDocument/2006/relationships/customXml" Target="../ink/ink37.xml"/><Relationship Id="rId26" Type="http://schemas.openxmlformats.org/officeDocument/2006/relationships/customXml" Target="../ink/ink41.xml"/><Relationship Id="rId39" Type="http://schemas.openxmlformats.org/officeDocument/2006/relationships/image" Target="../media/image257.png"/><Relationship Id="rId21" Type="http://schemas.openxmlformats.org/officeDocument/2006/relationships/image" Target="../media/image247.png"/><Relationship Id="rId34" Type="http://schemas.openxmlformats.org/officeDocument/2006/relationships/customXml" Target="../ink/ink45.xml"/><Relationship Id="rId7" Type="http://schemas.openxmlformats.org/officeDocument/2006/relationships/image" Target="../media/image2400.png"/><Relationship Id="rId12" Type="http://schemas.openxmlformats.org/officeDocument/2006/relationships/customXml" Target="../ink/ink34.xml"/><Relationship Id="rId17" Type="http://schemas.openxmlformats.org/officeDocument/2006/relationships/image" Target="../media/image245.png"/><Relationship Id="rId25" Type="http://schemas.openxmlformats.org/officeDocument/2006/relationships/image" Target="../media/image249.png"/><Relationship Id="rId33" Type="http://schemas.openxmlformats.org/officeDocument/2006/relationships/image" Target="../media/image254.png"/><Relationship Id="rId38" Type="http://schemas.openxmlformats.org/officeDocument/2006/relationships/customXml" Target="../ink/ink47.xml"/><Relationship Id="rId2" Type="http://schemas.openxmlformats.org/officeDocument/2006/relationships/image" Target="../media/image67.png"/><Relationship Id="rId16" Type="http://schemas.openxmlformats.org/officeDocument/2006/relationships/customXml" Target="../ink/ink36.xml"/><Relationship Id="rId20" Type="http://schemas.openxmlformats.org/officeDocument/2006/relationships/customXml" Target="../ink/ink38.xml"/><Relationship Id="rId29" Type="http://schemas.openxmlformats.org/officeDocument/2006/relationships/image" Target="../media/image252.png"/><Relationship Id="rId1" Type="http://schemas.openxmlformats.org/officeDocument/2006/relationships/slideLayout" Target="../slideLayouts/slideLayout7.xml"/><Relationship Id="rId6" Type="http://schemas.openxmlformats.org/officeDocument/2006/relationships/customXml" Target="../ink/ink31.xml"/><Relationship Id="rId11" Type="http://schemas.openxmlformats.org/officeDocument/2006/relationships/image" Target="../media/image242.png"/><Relationship Id="rId24" Type="http://schemas.openxmlformats.org/officeDocument/2006/relationships/customXml" Target="../ink/ink40.xml"/><Relationship Id="rId32" Type="http://schemas.openxmlformats.org/officeDocument/2006/relationships/customXml" Target="../ink/ink44.xml"/><Relationship Id="rId37" Type="http://schemas.openxmlformats.org/officeDocument/2006/relationships/image" Target="../media/image256.png"/><Relationship Id="rId5" Type="http://schemas.openxmlformats.org/officeDocument/2006/relationships/image" Target="../media/image240.png"/><Relationship Id="rId15" Type="http://schemas.openxmlformats.org/officeDocument/2006/relationships/image" Target="../media/image244.png"/><Relationship Id="rId23" Type="http://schemas.openxmlformats.org/officeDocument/2006/relationships/image" Target="../media/image248.png"/><Relationship Id="rId28" Type="http://schemas.openxmlformats.org/officeDocument/2006/relationships/customXml" Target="../ink/ink42.xml"/><Relationship Id="rId36" Type="http://schemas.openxmlformats.org/officeDocument/2006/relationships/customXml" Target="../ink/ink46.xml"/><Relationship Id="rId10" Type="http://schemas.openxmlformats.org/officeDocument/2006/relationships/customXml" Target="../ink/ink33.xml"/><Relationship Id="rId19" Type="http://schemas.openxmlformats.org/officeDocument/2006/relationships/image" Target="../media/image246.png"/><Relationship Id="rId31" Type="http://schemas.openxmlformats.org/officeDocument/2006/relationships/image" Target="../media/image253.png"/><Relationship Id="rId4" Type="http://schemas.openxmlformats.org/officeDocument/2006/relationships/image" Target="../media/image69.png"/><Relationship Id="rId9" Type="http://schemas.openxmlformats.org/officeDocument/2006/relationships/image" Target="../media/image241.png"/><Relationship Id="rId14" Type="http://schemas.openxmlformats.org/officeDocument/2006/relationships/customXml" Target="../ink/ink35.xml"/><Relationship Id="rId22" Type="http://schemas.openxmlformats.org/officeDocument/2006/relationships/customXml" Target="../ink/ink39.xml"/><Relationship Id="rId27" Type="http://schemas.openxmlformats.org/officeDocument/2006/relationships/image" Target="../media/image251.png"/><Relationship Id="rId30" Type="http://schemas.openxmlformats.org/officeDocument/2006/relationships/customXml" Target="../ink/ink43.xml"/><Relationship Id="rId35" Type="http://schemas.openxmlformats.org/officeDocument/2006/relationships/image" Target="../media/image255.png"/><Relationship Id="rId8" Type="http://schemas.openxmlformats.org/officeDocument/2006/relationships/customXml" Target="../ink/ink32.xml"/><Relationship Id="rId3" Type="http://schemas.openxmlformats.org/officeDocument/2006/relationships/image" Target="../media/image68.png"/></Relationships>
</file>

<file path=ppt/slides/_rels/slide3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33.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266.png"/><Relationship Id="rId2"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202.png"/><Relationship Id="rId5" Type="http://schemas.openxmlformats.org/officeDocument/2006/relationships/image" Target="../media/image78.png"/><Relationship Id="rId4" Type="http://schemas.openxmlformats.org/officeDocument/2006/relationships/image" Target="../media/image77.png"/></Relationships>
</file>

<file path=ppt/slides/_rels/slide3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6" Type="http://schemas.openxmlformats.org/officeDocument/2006/relationships/image" Target="../media/image285.png"/><Relationship Id="rId21" Type="http://schemas.openxmlformats.org/officeDocument/2006/relationships/customXml" Target="../ink/ink54.xml"/><Relationship Id="rId42" Type="http://schemas.openxmlformats.org/officeDocument/2006/relationships/image" Target="../media/image293.png"/><Relationship Id="rId47" Type="http://schemas.openxmlformats.org/officeDocument/2006/relationships/customXml" Target="../ink/ink67.xml"/><Relationship Id="rId63" Type="http://schemas.openxmlformats.org/officeDocument/2006/relationships/customXml" Target="../ink/ink75.xml"/><Relationship Id="rId68" Type="http://schemas.openxmlformats.org/officeDocument/2006/relationships/image" Target="../media/image306.png"/><Relationship Id="rId2" Type="http://schemas.openxmlformats.org/officeDocument/2006/relationships/image" Target="../media/image81.png"/><Relationship Id="rId16" Type="http://schemas.openxmlformats.org/officeDocument/2006/relationships/image" Target="../media/image280.png"/><Relationship Id="rId29" Type="http://schemas.openxmlformats.org/officeDocument/2006/relationships/customXml" Target="../ink/ink58.xml"/><Relationship Id="rId11" Type="http://schemas.openxmlformats.org/officeDocument/2006/relationships/customXml" Target="../ink/ink49.xml"/><Relationship Id="rId24" Type="http://schemas.openxmlformats.org/officeDocument/2006/relationships/image" Target="../media/image284.png"/><Relationship Id="rId32" Type="http://schemas.openxmlformats.org/officeDocument/2006/relationships/image" Target="../media/image288.png"/><Relationship Id="rId37" Type="http://schemas.openxmlformats.org/officeDocument/2006/relationships/customXml" Target="../ink/ink62.xml"/><Relationship Id="rId40" Type="http://schemas.openxmlformats.org/officeDocument/2006/relationships/image" Target="../media/image292.png"/><Relationship Id="rId45" Type="http://schemas.openxmlformats.org/officeDocument/2006/relationships/customXml" Target="../ink/ink66.xml"/><Relationship Id="rId53" Type="http://schemas.openxmlformats.org/officeDocument/2006/relationships/customXml" Target="../ink/ink70.xml"/><Relationship Id="rId58" Type="http://schemas.openxmlformats.org/officeDocument/2006/relationships/image" Target="../media/image301.png"/><Relationship Id="rId66" Type="http://schemas.openxmlformats.org/officeDocument/2006/relationships/image" Target="../media/image305.png"/><Relationship Id="rId74" Type="http://schemas.openxmlformats.org/officeDocument/2006/relationships/image" Target="../media/image309.png"/><Relationship Id="rId5" Type="http://schemas.openxmlformats.org/officeDocument/2006/relationships/image" Target="../media/image84.png"/><Relationship Id="rId61" Type="http://schemas.openxmlformats.org/officeDocument/2006/relationships/customXml" Target="../ink/ink74.xml"/><Relationship Id="rId19" Type="http://schemas.openxmlformats.org/officeDocument/2006/relationships/customXml" Target="../ink/ink53.xml"/><Relationship Id="rId14" Type="http://schemas.openxmlformats.org/officeDocument/2006/relationships/image" Target="../media/image279.png"/><Relationship Id="rId22" Type="http://schemas.openxmlformats.org/officeDocument/2006/relationships/image" Target="../media/image283.png"/><Relationship Id="rId27" Type="http://schemas.openxmlformats.org/officeDocument/2006/relationships/customXml" Target="../ink/ink57.xml"/><Relationship Id="rId30" Type="http://schemas.openxmlformats.org/officeDocument/2006/relationships/image" Target="../media/image287.png"/><Relationship Id="rId35" Type="http://schemas.openxmlformats.org/officeDocument/2006/relationships/customXml" Target="../ink/ink61.xml"/><Relationship Id="rId43" Type="http://schemas.openxmlformats.org/officeDocument/2006/relationships/customXml" Target="../ink/ink65.xml"/><Relationship Id="rId48" Type="http://schemas.openxmlformats.org/officeDocument/2006/relationships/image" Target="../media/image296.png"/><Relationship Id="rId56" Type="http://schemas.openxmlformats.org/officeDocument/2006/relationships/image" Target="../media/image300.png"/><Relationship Id="rId64" Type="http://schemas.openxmlformats.org/officeDocument/2006/relationships/image" Target="../media/image304.png"/><Relationship Id="rId69" Type="http://schemas.openxmlformats.org/officeDocument/2006/relationships/customXml" Target="../ink/ink78.xml"/><Relationship Id="rId8" Type="http://schemas.openxmlformats.org/officeDocument/2006/relationships/image" Target="../media/image87.png"/><Relationship Id="rId51" Type="http://schemas.openxmlformats.org/officeDocument/2006/relationships/customXml" Target="../ink/ink69.xml"/><Relationship Id="rId72" Type="http://schemas.openxmlformats.org/officeDocument/2006/relationships/image" Target="../media/image308.png"/><Relationship Id="rId3" Type="http://schemas.openxmlformats.org/officeDocument/2006/relationships/image" Target="../media/image82.png"/><Relationship Id="rId12" Type="http://schemas.openxmlformats.org/officeDocument/2006/relationships/image" Target="../media/image2780.png"/><Relationship Id="rId17" Type="http://schemas.openxmlformats.org/officeDocument/2006/relationships/customXml" Target="../ink/ink52.xml"/><Relationship Id="rId25" Type="http://schemas.openxmlformats.org/officeDocument/2006/relationships/customXml" Target="../ink/ink56.xml"/><Relationship Id="rId33" Type="http://schemas.openxmlformats.org/officeDocument/2006/relationships/customXml" Target="../ink/ink60.xml"/><Relationship Id="rId38" Type="http://schemas.openxmlformats.org/officeDocument/2006/relationships/image" Target="../media/image291.png"/><Relationship Id="rId46" Type="http://schemas.openxmlformats.org/officeDocument/2006/relationships/image" Target="../media/image295.png"/><Relationship Id="rId59" Type="http://schemas.openxmlformats.org/officeDocument/2006/relationships/customXml" Target="../ink/ink73.xml"/><Relationship Id="rId67" Type="http://schemas.openxmlformats.org/officeDocument/2006/relationships/customXml" Target="../ink/ink77.xml"/><Relationship Id="rId20" Type="http://schemas.openxmlformats.org/officeDocument/2006/relationships/image" Target="../media/image282.png"/><Relationship Id="rId41" Type="http://schemas.openxmlformats.org/officeDocument/2006/relationships/customXml" Target="../ink/ink64.xml"/><Relationship Id="rId54" Type="http://schemas.openxmlformats.org/officeDocument/2006/relationships/image" Target="../media/image299.png"/><Relationship Id="rId62" Type="http://schemas.openxmlformats.org/officeDocument/2006/relationships/image" Target="../media/image303.png"/><Relationship Id="rId70" Type="http://schemas.openxmlformats.org/officeDocument/2006/relationships/image" Target="../media/image307.png"/><Relationship Id="rId1" Type="http://schemas.openxmlformats.org/officeDocument/2006/relationships/slideLayout" Target="../slideLayouts/slideLayout7.xml"/><Relationship Id="rId6" Type="http://schemas.openxmlformats.org/officeDocument/2006/relationships/image" Target="../media/image85.png"/><Relationship Id="rId15" Type="http://schemas.openxmlformats.org/officeDocument/2006/relationships/customXml" Target="../ink/ink51.xml"/><Relationship Id="rId23" Type="http://schemas.openxmlformats.org/officeDocument/2006/relationships/customXml" Target="../ink/ink55.xml"/><Relationship Id="rId28" Type="http://schemas.openxmlformats.org/officeDocument/2006/relationships/image" Target="../media/image286.png"/><Relationship Id="rId36" Type="http://schemas.openxmlformats.org/officeDocument/2006/relationships/image" Target="../media/image290.png"/><Relationship Id="rId49" Type="http://schemas.openxmlformats.org/officeDocument/2006/relationships/customXml" Target="../ink/ink68.xml"/><Relationship Id="rId57" Type="http://schemas.openxmlformats.org/officeDocument/2006/relationships/customXml" Target="../ink/ink72.xml"/><Relationship Id="rId10" Type="http://schemas.openxmlformats.org/officeDocument/2006/relationships/image" Target="../media/image2770.png"/><Relationship Id="rId31" Type="http://schemas.openxmlformats.org/officeDocument/2006/relationships/customXml" Target="../ink/ink59.xml"/><Relationship Id="rId44" Type="http://schemas.openxmlformats.org/officeDocument/2006/relationships/image" Target="../media/image294.png"/><Relationship Id="rId52" Type="http://schemas.openxmlformats.org/officeDocument/2006/relationships/image" Target="../media/image298.png"/><Relationship Id="rId60" Type="http://schemas.openxmlformats.org/officeDocument/2006/relationships/image" Target="../media/image302.png"/><Relationship Id="rId65" Type="http://schemas.openxmlformats.org/officeDocument/2006/relationships/customXml" Target="../ink/ink76.xml"/><Relationship Id="rId73" Type="http://schemas.openxmlformats.org/officeDocument/2006/relationships/customXml" Target="../ink/ink80.xml"/><Relationship Id="rId4" Type="http://schemas.openxmlformats.org/officeDocument/2006/relationships/image" Target="../media/image83.png"/><Relationship Id="rId9" Type="http://schemas.openxmlformats.org/officeDocument/2006/relationships/customXml" Target="../ink/ink48.xml"/><Relationship Id="rId13" Type="http://schemas.openxmlformats.org/officeDocument/2006/relationships/customXml" Target="../ink/ink50.xml"/><Relationship Id="rId18" Type="http://schemas.openxmlformats.org/officeDocument/2006/relationships/image" Target="../media/image281.png"/><Relationship Id="rId39" Type="http://schemas.openxmlformats.org/officeDocument/2006/relationships/customXml" Target="../ink/ink63.xml"/><Relationship Id="rId34" Type="http://schemas.openxmlformats.org/officeDocument/2006/relationships/image" Target="../media/image289.png"/><Relationship Id="rId50" Type="http://schemas.openxmlformats.org/officeDocument/2006/relationships/image" Target="../media/image297.png"/><Relationship Id="rId55" Type="http://schemas.openxmlformats.org/officeDocument/2006/relationships/customXml" Target="../ink/ink71.xml"/><Relationship Id="rId7" Type="http://schemas.openxmlformats.org/officeDocument/2006/relationships/image" Target="../media/image86.png"/><Relationship Id="rId71" Type="http://schemas.openxmlformats.org/officeDocument/2006/relationships/customXml" Target="../ink/ink79.xml"/></Relationships>
</file>

<file path=ppt/slides/_rels/slide36.xml.rels><?xml version="1.0" encoding="UTF-8" standalone="yes"?>
<Relationships xmlns="http://schemas.openxmlformats.org/package/2006/relationships"><Relationship Id="rId117" Type="http://schemas.openxmlformats.org/officeDocument/2006/relationships/customXml" Target="../ink/ink111.xml"/><Relationship Id="rId63" Type="http://schemas.openxmlformats.org/officeDocument/2006/relationships/image" Target="../media/image341.png"/><Relationship Id="rId68" Type="http://schemas.openxmlformats.org/officeDocument/2006/relationships/customXml" Target="../ink/ink86.xml"/><Relationship Id="rId84" Type="http://schemas.openxmlformats.org/officeDocument/2006/relationships/image" Target="../media/image351.png"/><Relationship Id="rId89" Type="http://schemas.openxmlformats.org/officeDocument/2006/relationships/customXml" Target="../ink/ink97.xml"/><Relationship Id="rId112" Type="http://schemas.openxmlformats.org/officeDocument/2006/relationships/image" Target="../media/image366.png"/><Relationship Id="rId133" Type="http://schemas.openxmlformats.org/officeDocument/2006/relationships/customXml" Target="../ink/ink119.xml"/><Relationship Id="rId138" Type="http://schemas.openxmlformats.org/officeDocument/2006/relationships/image" Target="../media/image379.png"/><Relationship Id="rId154" Type="http://schemas.openxmlformats.org/officeDocument/2006/relationships/image" Target="../media/image387.png"/><Relationship Id="rId159" Type="http://schemas.openxmlformats.org/officeDocument/2006/relationships/customXml" Target="../ink/ink132.xml"/><Relationship Id="rId107" Type="http://schemas.openxmlformats.org/officeDocument/2006/relationships/customXml" Target="../ink/ink106.xml"/><Relationship Id="rId74" Type="http://schemas.openxmlformats.org/officeDocument/2006/relationships/customXml" Target="../ink/ink89.xml"/><Relationship Id="rId79" Type="http://schemas.openxmlformats.org/officeDocument/2006/relationships/customXml" Target="../ink/ink92.xml"/><Relationship Id="rId102" Type="http://schemas.openxmlformats.org/officeDocument/2006/relationships/image" Target="../media/image361.png"/><Relationship Id="rId123" Type="http://schemas.openxmlformats.org/officeDocument/2006/relationships/customXml" Target="../ink/ink114.xml"/><Relationship Id="rId128" Type="http://schemas.openxmlformats.org/officeDocument/2006/relationships/image" Target="../media/image374.png"/><Relationship Id="rId144" Type="http://schemas.openxmlformats.org/officeDocument/2006/relationships/image" Target="../media/image218.emf"/><Relationship Id="rId149" Type="http://schemas.openxmlformats.org/officeDocument/2006/relationships/customXml" Target="../ink/ink127.xml"/><Relationship Id="rId5" Type="http://schemas.openxmlformats.org/officeDocument/2006/relationships/image" Target="../media/image90.png"/><Relationship Id="rId90" Type="http://schemas.openxmlformats.org/officeDocument/2006/relationships/image" Target="../media/image354.png"/><Relationship Id="rId95" Type="http://schemas.openxmlformats.org/officeDocument/2006/relationships/customXml" Target="../ink/ink100.xml"/><Relationship Id="rId160" Type="http://schemas.openxmlformats.org/officeDocument/2006/relationships/image" Target="../media/image390.png"/><Relationship Id="rId64" Type="http://schemas.openxmlformats.org/officeDocument/2006/relationships/customXml" Target="../ink/ink84.xml"/><Relationship Id="rId69" Type="http://schemas.openxmlformats.org/officeDocument/2006/relationships/image" Target="../media/image344.png"/><Relationship Id="rId113" Type="http://schemas.openxmlformats.org/officeDocument/2006/relationships/customXml" Target="../ink/ink109.xml"/><Relationship Id="rId118" Type="http://schemas.openxmlformats.org/officeDocument/2006/relationships/image" Target="../media/image369.png"/><Relationship Id="rId134" Type="http://schemas.openxmlformats.org/officeDocument/2006/relationships/image" Target="../media/image377.png"/><Relationship Id="rId139" Type="http://schemas.openxmlformats.org/officeDocument/2006/relationships/customXml" Target="../ink/ink122.xml"/><Relationship Id="rId80" Type="http://schemas.openxmlformats.org/officeDocument/2006/relationships/image" Target="../media/image349.png"/><Relationship Id="rId85" Type="http://schemas.openxmlformats.org/officeDocument/2006/relationships/customXml" Target="../ink/ink95.xml"/><Relationship Id="rId150" Type="http://schemas.openxmlformats.org/officeDocument/2006/relationships/image" Target="../media/image385.png"/><Relationship Id="rId155" Type="http://schemas.openxmlformats.org/officeDocument/2006/relationships/customXml" Target="../ink/ink130.xml"/><Relationship Id="rId59" Type="http://schemas.openxmlformats.org/officeDocument/2006/relationships/image" Target="../media/image338.png"/><Relationship Id="rId103" Type="http://schemas.openxmlformats.org/officeDocument/2006/relationships/customXml" Target="../ink/ink104.xml"/><Relationship Id="rId108" Type="http://schemas.openxmlformats.org/officeDocument/2006/relationships/image" Target="../media/image217.emf"/><Relationship Id="rId124" Type="http://schemas.openxmlformats.org/officeDocument/2006/relationships/image" Target="../media/image372.png"/><Relationship Id="rId129" Type="http://schemas.openxmlformats.org/officeDocument/2006/relationships/customXml" Target="../ink/ink117.xml"/><Relationship Id="rId70" Type="http://schemas.openxmlformats.org/officeDocument/2006/relationships/customXml" Target="../ink/ink87.xml"/><Relationship Id="rId75" Type="http://schemas.openxmlformats.org/officeDocument/2006/relationships/image" Target="../media/image347.png"/><Relationship Id="rId91" Type="http://schemas.openxmlformats.org/officeDocument/2006/relationships/customXml" Target="../ink/ink98.xml"/><Relationship Id="rId96" Type="http://schemas.openxmlformats.org/officeDocument/2006/relationships/image" Target="../media/image357.png"/><Relationship Id="rId140" Type="http://schemas.openxmlformats.org/officeDocument/2006/relationships/image" Target="../media/image380.png"/><Relationship Id="rId145" Type="http://schemas.openxmlformats.org/officeDocument/2006/relationships/customXml" Target="../ink/ink125.xml"/><Relationship Id="rId1" Type="http://schemas.openxmlformats.org/officeDocument/2006/relationships/slideLayout" Target="../slideLayouts/slideLayout7.xml"/><Relationship Id="rId6" Type="http://schemas.openxmlformats.org/officeDocument/2006/relationships/customXml" Target="../ink/ink81.xml"/><Relationship Id="rId23" Type="http://schemas.openxmlformats.org/officeDocument/2006/relationships/image" Target="../media/image286.png"/><Relationship Id="rId106" Type="http://schemas.openxmlformats.org/officeDocument/2006/relationships/image" Target="../media/image363.png"/><Relationship Id="rId114" Type="http://schemas.openxmlformats.org/officeDocument/2006/relationships/image" Target="../media/image367.png"/><Relationship Id="rId119" Type="http://schemas.openxmlformats.org/officeDocument/2006/relationships/customXml" Target="../ink/ink112.xml"/><Relationship Id="rId127" Type="http://schemas.openxmlformats.org/officeDocument/2006/relationships/customXml" Target="../ink/ink116.xml"/><Relationship Id="rId60" Type="http://schemas.openxmlformats.org/officeDocument/2006/relationships/customXml" Target="../ink/ink82.xml"/><Relationship Id="rId65" Type="http://schemas.openxmlformats.org/officeDocument/2006/relationships/image" Target="../media/image342.png"/><Relationship Id="rId73" Type="http://schemas.openxmlformats.org/officeDocument/2006/relationships/image" Target="../media/image346.png"/><Relationship Id="rId78" Type="http://schemas.openxmlformats.org/officeDocument/2006/relationships/image" Target="../media/image348.png"/><Relationship Id="rId81" Type="http://schemas.openxmlformats.org/officeDocument/2006/relationships/customXml" Target="../ink/ink93.xml"/><Relationship Id="rId86" Type="http://schemas.openxmlformats.org/officeDocument/2006/relationships/image" Target="../media/image352.png"/><Relationship Id="rId94" Type="http://schemas.openxmlformats.org/officeDocument/2006/relationships/image" Target="../media/image356.png"/><Relationship Id="rId99" Type="http://schemas.openxmlformats.org/officeDocument/2006/relationships/customXml" Target="../ink/ink102.xml"/><Relationship Id="rId101" Type="http://schemas.openxmlformats.org/officeDocument/2006/relationships/customXml" Target="../ink/ink103.xml"/><Relationship Id="rId122" Type="http://schemas.openxmlformats.org/officeDocument/2006/relationships/image" Target="../media/image371.png"/><Relationship Id="rId130" Type="http://schemas.openxmlformats.org/officeDocument/2006/relationships/image" Target="../media/image375.png"/><Relationship Id="rId135" Type="http://schemas.openxmlformats.org/officeDocument/2006/relationships/customXml" Target="../ink/ink120.xml"/><Relationship Id="rId143" Type="http://schemas.openxmlformats.org/officeDocument/2006/relationships/customXml" Target="../ink/ink124.xml"/><Relationship Id="rId148" Type="http://schemas.openxmlformats.org/officeDocument/2006/relationships/image" Target="../media/image384.png"/><Relationship Id="rId151" Type="http://schemas.openxmlformats.org/officeDocument/2006/relationships/customXml" Target="../ink/ink128.xml"/><Relationship Id="rId156" Type="http://schemas.openxmlformats.org/officeDocument/2006/relationships/image" Target="../media/image388.png"/><Relationship Id="rId4" Type="http://schemas.openxmlformats.org/officeDocument/2006/relationships/image" Target="../media/image89.png"/><Relationship Id="rId109" Type="http://schemas.openxmlformats.org/officeDocument/2006/relationships/customXml" Target="../ink/ink107.xml"/><Relationship Id="rId76" Type="http://schemas.openxmlformats.org/officeDocument/2006/relationships/customXml" Target="../ink/ink90.xml"/><Relationship Id="rId97" Type="http://schemas.openxmlformats.org/officeDocument/2006/relationships/customXml" Target="../ink/ink101.xml"/><Relationship Id="rId104" Type="http://schemas.openxmlformats.org/officeDocument/2006/relationships/image" Target="../media/image362.png"/><Relationship Id="rId120" Type="http://schemas.openxmlformats.org/officeDocument/2006/relationships/image" Target="../media/image370.png"/><Relationship Id="rId125" Type="http://schemas.openxmlformats.org/officeDocument/2006/relationships/customXml" Target="../ink/ink115.xml"/><Relationship Id="rId141" Type="http://schemas.openxmlformats.org/officeDocument/2006/relationships/customXml" Target="../ink/ink123.xml"/><Relationship Id="rId146" Type="http://schemas.openxmlformats.org/officeDocument/2006/relationships/image" Target="../media/image383.png"/><Relationship Id="rId71" Type="http://schemas.openxmlformats.org/officeDocument/2006/relationships/image" Target="../media/image345.png"/><Relationship Id="rId92" Type="http://schemas.openxmlformats.org/officeDocument/2006/relationships/image" Target="../media/image355.png"/><Relationship Id="rId2" Type="http://schemas.openxmlformats.org/officeDocument/2006/relationships/image" Target="../media/image1020.png"/><Relationship Id="rId66" Type="http://schemas.openxmlformats.org/officeDocument/2006/relationships/customXml" Target="../ink/ink85.xml"/><Relationship Id="rId87" Type="http://schemas.openxmlformats.org/officeDocument/2006/relationships/customXml" Target="../ink/ink96.xml"/><Relationship Id="rId110" Type="http://schemas.openxmlformats.org/officeDocument/2006/relationships/image" Target="../media/image365.png"/><Relationship Id="rId115" Type="http://schemas.openxmlformats.org/officeDocument/2006/relationships/customXml" Target="../ink/ink110.xml"/><Relationship Id="rId131" Type="http://schemas.openxmlformats.org/officeDocument/2006/relationships/customXml" Target="../ink/ink118.xml"/><Relationship Id="rId136" Type="http://schemas.openxmlformats.org/officeDocument/2006/relationships/image" Target="../media/image378.png"/><Relationship Id="rId157" Type="http://schemas.openxmlformats.org/officeDocument/2006/relationships/customXml" Target="../ink/ink131.xml"/><Relationship Id="rId61" Type="http://schemas.openxmlformats.org/officeDocument/2006/relationships/image" Target="../media/image339.png"/><Relationship Id="rId82" Type="http://schemas.openxmlformats.org/officeDocument/2006/relationships/image" Target="../media/image350.png"/><Relationship Id="rId152" Type="http://schemas.openxmlformats.org/officeDocument/2006/relationships/image" Target="../media/image386.png"/><Relationship Id="rId77" Type="http://schemas.openxmlformats.org/officeDocument/2006/relationships/customXml" Target="../ink/ink91.xml"/><Relationship Id="rId100" Type="http://schemas.openxmlformats.org/officeDocument/2006/relationships/image" Target="../media/image359.png"/><Relationship Id="rId105" Type="http://schemas.openxmlformats.org/officeDocument/2006/relationships/customXml" Target="../ink/ink105.xml"/><Relationship Id="rId126" Type="http://schemas.openxmlformats.org/officeDocument/2006/relationships/image" Target="../media/image373.png"/><Relationship Id="rId147" Type="http://schemas.openxmlformats.org/officeDocument/2006/relationships/customXml" Target="../ink/ink126.xml"/><Relationship Id="rId72" Type="http://schemas.openxmlformats.org/officeDocument/2006/relationships/customXml" Target="../ink/ink88.xml"/><Relationship Id="rId93" Type="http://schemas.openxmlformats.org/officeDocument/2006/relationships/customXml" Target="../ink/ink99.xml"/><Relationship Id="rId98" Type="http://schemas.openxmlformats.org/officeDocument/2006/relationships/image" Target="../media/image358.png"/><Relationship Id="rId121" Type="http://schemas.openxmlformats.org/officeDocument/2006/relationships/customXml" Target="../ink/ink113.xml"/><Relationship Id="rId142" Type="http://schemas.openxmlformats.org/officeDocument/2006/relationships/image" Target="../media/image381.png"/><Relationship Id="rId3" Type="http://schemas.openxmlformats.org/officeDocument/2006/relationships/image" Target="../media/image88.png"/><Relationship Id="rId67" Type="http://schemas.openxmlformats.org/officeDocument/2006/relationships/image" Target="../media/image343.png"/><Relationship Id="rId116" Type="http://schemas.openxmlformats.org/officeDocument/2006/relationships/image" Target="../media/image368.png"/><Relationship Id="rId137" Type="http://schemas.openxmlformats.org/officeDocument/2006/relationships/customXml" Target="../ink/ink121.xml"/><Relationship Id="rId158" Type="http://schemas.openxmlformats.org/officeDocument/2006/relationships/image" Target="../media/image389.png"/><Relationship Id="rId62" Type="http://schemas.openxmlformats.org/officeDocument/2006/relationships/customXml" Target="../ink/ink83.xml"/><Relationship Id="rId83" Type="http://schemas.openxmlformats.org/officeDocument/2006/relationships/customXml" Target="../ink/ink94.xml"/><Relationship Id="rId88" Type="http://schemas.openxmlformats.org/officeDocument/2006/relationships/image" Target="../media/image353.png"/><Relationship Id="rId111" Type="http://schemas.openxmlformats.org/officeDocument/2006/relationships/customXml" Target="../ink/ink108.xml"/><Relationship Id="rId132" Type="http://schemas.openxmlformats.org/officeDocument/2006/relationships/image" Target="../media/image376.png"/><Relationship Id="rId153" Type="http://schemas.openxmlformats.org/officeDocument/2006/relationships/customXml" Target="../ink/ink1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 Id="rId5" Type="http://schemas.openxmlformats.org/officeDocument/2006/relationships/image" Target="../media/image94.png"/><Relationship Id="rId4" Type="http://schemas.openxmlformats.org/officeDocument/2006/relationships/image" Target="../media/image9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7.xml"/><Relationship Id="rId4" Type="http://schemas.openxmlformats.org/officeDocument/2006/relationships/image" Target="../media/image97.png"/></Relationships>
</file>

<file path=ppt/slides/_rels/slide4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89.png"/><Relationship Id="rId1" Type="http://schemas.openxmlformats.org/officeDocument/2006/relationships/slideLayout" Target="../slideLayouts/slideLayout7.xml"/><Relationship Id="rId4" Type="http://schemas.openxmlformats.org/officeDocument/2006/relationships/image" Target="../media/image99.png"/></Relationships>
</file>

<file path=ppt/slides/_rels/slide4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10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customXml" Target="../ink/ink135.xml"/><Relationship Id="rId13" Type="http://schemas.openxmlformats.org/officeDocument/2006/relationships/image" Target="../media/image409.png"/><Relationship Id="rId18" Type="http://schemas.openxmlformats.org/officeDocument/2006/relationships/customXml" Target="../ink/ink140.xml"/><Relationship Id="rId26" Type="http://schemas.openxmlformats.org/officeDocument/2006/relationships/customXml" Target="../ink/ink144.xml"/><Relationship Id="rId3" Type="http://schemas.openxmlformats.org/officeDocument/2006/relationships/image" Target="../media/image116.png"/><Relationship Id="rId21" Type="http://schemas.openxmlformats.org/officeDocument/2006/relationships/image" Target="../media/image413.png"/><Relationship Id="rId7" Type="http://schemas.openxmlformats.org/officeDocument/2006/relationships/image" Target="../media/image406.png"/><Relationship Id="rId12" Type="http://schemas.openxmlformats.org/officeDocument/2006/relationships/customXml" Target="../ink/ink137.xml"/><Relationship Id="rId17" Type="http://schemas.openxmlformats.org/officeDocument/2006/relationships/image" Target="../media/image411.png"/><Relationship Id="rId25" Type="http://schemas.openxmlformats.org/officeDocument/2006/relationships/image" Target="../media/image216.png"/><Relationship Id="rId2" Type="http://schemas.openxmlformats.org/officeDocument/2006/relationships/image" Target="../media/image115.png"/><Relationship Id="rId16" Type="http://schemas.openxmlformats.org/officeDocument/2006/relationships/customXml" Target="../ink/ink139.xml"/><Relationship Id="rId20" Type="http://schemas.openxmlformats.org/officeDocument/2006/relationships/customXml" Target="../ink/ink141.xml"/><Relationship Id="rId29" Type="http://schemas.openxmlformats.org/officeDocument/2006/relationships/image" Target="../media/image218.png"/><Relationship Id="rId1" Type="http://schemas.openxmlformats.org/officeDocument/2006/relationships/slideLayout" Target="../slideLayouts/slideLayout7.xml"/><Relationship Id="rId6" Type="http://schemas.openxmlformats.org/officeDocument/2006/relationships/customXml" Target="../ink/ink134.xml"/><Relationship Id="rId11" Type="http://schemas.openxmlformats.org/officeDocument/2006/relationships/image" Target="../media/image408.png"/><Relationship Id="rId24" Type="http://schemas.openxmlformats.org/officeDocument/2006/relationships/customXml" Target="../ink/ink143.xml"/><Relationship Id="rId5" Type="http://schemas.openxmlformats.org/officeDocument/2006/relationships/image" Target="../media/image405.png"/><Relationship Id="rId15" Type="http://schemas.openxmlformats.org/officeDocument/2006/relationships/image" Target="../media/image410.png"/><Relationship Id="rId23" Type="http://schemas.openxmlformats.org/officeDocument/2006/relationships/image" Target="../media/image215.png"/><Relationship Id="rId28" Type="http://schemas.openxmlformats.org/officeDocument/2006/relationships/customXml" Target="../ink/ink145.xml"/><Relationship Id="rId10" Type="http://schemas.openxmlformats.org/officeDocument/2006/relationships/customXml" Target="../ink/ink136.xml"/><Relationship Id="rId19" Type="http://schemas.openxmlformats.org/officeDocument/2006/relationships/image" Target="../media/image412.png"/><Relationship Id="rId4" Type="http://schemas.openxmlformats.org/officeDocument/2006/relationships/customXml" Target="../ink/ink133.xml"/><Relationship Id="rId9" Type="http://schemas.openxmlformats.org/officeDocument/2006/relationships/image" Target="../media/image407.png"/><Relationship Id="rId14" Type="http://schemas.openxmlformats.org/officeDocument/2006/relationships/customXml" Target="../ink/ink138.xml"/><Relationship Id="rId22" Type="http://schemas.openxmlformats.org/officeDocument/2006/relationships/customXml" Target="../ink/ink142.xml"/><Relationship Id="rId27" Type="http://schemas.openxmlformats.org/officeDocument/2006/relationships/image" Target="../media/image217.png"/></Relationships>
</file>

<file path=ppt/slides/_rels/slide46.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jpeg"/><Relationship Id="rId1" Type="http://schemas.openxmlformats.org/officeDocument/2006/relationships/slideLayout" Target="../slideLayouts/slideLayout7.xml"/><Relationship Id="rId4" Type="http://schemas.openxmlformats.org/officeDocument/2006/relationships/image" Target="../media/image119.png"/></Relationships>
</file>

<file path=ppt/slides/_rels/slide47.xml.rels><?xml version="1.0" encoding="UTF-8" standalone="yes"?>
<Relationships xmlns="http://schemas.openxmlformats.org/package/2006/relationships"><Relationship Id="rId8" Type="http://schemas.openxmlformats.org/officeDocument/2006/relationships/image" Target="../media/image430.png"/><Relationship Id="rId13" Type="http://schemas.openxmlformats.org/officeDocument/2006/relationships/customXml" Target="../ink/ink150.xml"/><Relationship Id="rId3" Type="http://schemas.openxmlformats.org/officeDocument/2006/relationships/image" Target="../media/image120.png"/><Relationship Id="rId7" Type="http://schemas.openxmlformats.org/officeDocument/2006/relationships/customXml" Target="../ink/ink147.xml"/><Relationship Id="rId12" Type="http://schemas.openxmlformats.org/officeDocument/2006/relationships/image" Target="../media/image432.png"/><Relationship Id="rId2" Type="http://schemas.openxmlformats.org/officeDocument/2006/relationships/image" Target="../media/image117.jpeg"/><Relationship Id="rId16" Type="http://schemas.openxmlformats.org/officeDocument/2006/relationships/image" Target="../media/image434.png"/><Relationship Id="rId1" Type="http://schemas.openxmlformats.org/officeDocument/2006/relationships/slideLayout" Target="../slideLayouts/slideLayout7.xml"/><Relationship Id="rId6" Type="http://schemas.openxmlformats.org/officeDocument/2006/relationships/image" Target="../media/image429.png"/><Relationship Id="rId11" Type="http://schemas.openxmlformats.org/officeDocument/2006/relationships/customXml" Target="../ink/ink149.xml"/><Relationship Id="rId5" Type="http://schemas.openxmlformats.org/officeDocument/2006/relationships/customXml" Target="../ink/ink146.xml"/><Relationship Id="rId15" Type="http://schemas.openxmlformats.org/officeDocument/2006/relationships/customXml" Target="../ink/ink151.xml"/><Relationship Id="rId10" Type="http://schemas.openxmlformats.org/officeDocument/2006/relationships/image" Target="../media/image431.png"/><Relationship Id="rId4" Type="http://schemas.openxmlformats.org/officeDocument/2006/relationships/image" Target="../media/image121.png"/><Relationship Id="rId9" Type="http://schemas.openxmlformats.org/officeDocument/2006/relationships/customXml" Target="../ink/ink148.xml"/><Relationship Id="rId14" Type="http://schemas.openxmlformats.org/officeDocument/2006/relationships/image" Target="../media/image433.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1134" y="1716831"/>
            <a:ext cx="11234058" cy="1401245"/>
          </a:xfrm>
        </p:spPr>
        <p:txBody>
          <a:bodyPr>
            <a:normAutofit/>
          </a:bodyPr>
          <a:lstStyle/>
          <a:p>
            <a:r>
              <a:rPr lang="en-US" b="1" dirty="0">
                <a:solidFill>
                  <a:srgbClr val="0000FF"/>
                </a:solidFill>
              </a:rPr>
              <a:t>Discrete-Time Signals and Systems</a:t>
            </a:r>
          </a:p>
        </p:txBody>
      </p:sp>
      <p:sp>
        <p:nvSpPr>
          <p:cNvPr id="3" name="Subtitle 2"/>
          <p:cNvSpPr>
            <a:spLocks noGrp="1"/>
          </p:cNvSpPr>
          <p:nvPr>
            <p:ph type="subTitle" idx="1"/>
          </p:nvPr>
        </p:nvSpPr>
        <p:spPr>
          <a:xfrm>
            <a:off x="1524000" y="3602037"/>
            <a:ext cx="9144000" cy="2173611"/>
          </a:xfrm>
        </p:spPr>
        <p:txBody>
          <a:bodyPr>
            <a:noAutofit/>
          </a:bodyPr>
          <a:lstStyle/>
          <a:p>
            <a:r>
              <a:rPr lang="en-US" sz="3200" dirty="0">
                <a:solidFill>
                  <a:srgbClr val="0000FF"/>
                </a:solidFill>
              </a:rPr>
              <a:t>Chapter 4</a:t>
            </a:r>
          </a:p>
          <a:p>
            <a:endParaRPr lang="en-US" sz="3200" dirty="0">
              <a:solidFill>
                <a:srgbClr val="0000FF"/>
              </a:solidFill>
            </a:endParaRPr>
          </a:p>
          <a:p>
            <a:r>
              <a:rPr lang="en-US" sz="3200" dirty="0"/>
              <a:t>Dr. Mohamed Bingabr</a:t>
            </a:r>
          </a:p>
          <a:p>
            <a:r>
              <a:rPr lang="en-US" sz="3200" dirty="0"/>
              <a:t>University of Central Oklahoma</a:t>
            </a:r>
          </a:p>
        </p:txBody>
      </p:sp>
      <p:sp>
        <p:nvSpPr>
          <p:cNvPr id="4" name="Subtitle 2"/>
          <p:cNvSpPr txBox="1">
            <a:spLocks/>
          </p:cNvSpPr>
          <p:nvPr/>
        </p:nvSpPr>
        <p:spPr>
          <a:xfrm>
            <a:off x="0" y="0"/>
            <a:ext cx="8686800" cy="5598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dirty="0"/>
              <a:t>ENGR 4333/5333: Digital Signal Processing</a:t>
            </a:r>
          </a:p>
        </p:txBody>
      </p:sp>
    </p:spTree>
    <p:extLst>
      <p:ext uri="{BB962C8B-B14F-4D97-AF65-F5344CB8AC3E}">
        <p14:creationId xmlns:p14="http://schemas.microsoft.com/office/powerpoint/2010/main" val="3706778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490" y="2543246"/>
            <a:ext cx="10515600" cy="2218826"/>
          </a:xfrm>
        </p:spPr>
        <p:txBody>
          <a:bodyPr>
            <a:normAutofit/>
          </a:bodyPr>
          <a:lstStyle/>
          <a:p>
            <a:pPr algn="ctr"/>
            <a:r>
              <a:rPr lang="en-US" sz="6000" dirty="0">
                <a:solidFill>
                  <a:srgbClr val="0000FF"/>
                </a:solidFill>
              </a:rPr>
              <a:t>4.2</a:t>
            </a:r>
            <a:br>
              <a:rPr lang="en-US" sz="6000" dirty="0">
                <a:solidFill>
                  <a:srgbClr val="0000FF"/>
                </a:solidFill>
              </a:rPr>
            </a:br>
            <a:r>
              <a:rPr lang="en-US" sz="6000" dirty="0">
                <a:solidFill>
                  <a:srgbClr val="0000FF"/>
                </a:solidFill>
              </a:rPr>
              <a:t>Signal Models</a:t>
            </a:r>
          </a:p>
        </p:txBody>
      </p:sp>
    </p:spTree>
    <p:extLst>
      <p:ext uri="{BB962C8B-B14F-4D97-AF65-F5344CB8AC3E}">
        <p14:creationId xmlns:p14="http://schemas.microsoft.com/office/powerpoint/2010/main" val="1889854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83" y="122529"/>
            <a:ext cx="11612770" cy="913169"/>
          </a:xfrm>
        </p:spPr>
        <p:txBody>
          <a:bodyPr>
            <a:normAutofit/>
          </a:bodyPr>
          <a:lstStyle/>
          <a:p>
            <a:pPr algn="ctr"/>
            <a:r>
              <a:rPr lang="en-US" dirty="0">
                <a:solidFill>
                  <a:srgbClr val="0000FF"/>
                </a:solidFill>
              </a:rPr>
              <a:t>DT Signal Models: Unit Step Function </a:t>
            </a:r>
            <a:r>
              <a:rPr lang="en-US" i="1" dirty="0">
                <a:solidFill>
                  <a:srgbClr val="0000FF"/>
                </a:solidFill>
                <a:latin typeface="Times New Roman" panose="02020603050405020304" pitchFamily="18" charset="0"/>
                <a:cs typeface="Times New Roman" panose="02020603050405020304" pitchFamily="18" charset="0"/>
              </a:rPr>
              <a:t>u</a:t>
            </a:r>
            <a:r>
              <a:rPr lang="en-US" dirty="0">
                <a:solidFill>
                  <a:srgbClr val="0000FF"/>
                </a:solidFill>
                <a:latin typeface="Times New Roman" panose="02020603050405020304" pitchFamily="18" charset="0"/>
                <a:cs typeface="Times New Roman" panose="02020603050405020304" pitchFamily="18" charset="0"/>
              </a:rPr>
              <a:t>[</a:t>
            </a:r>
            <a:r>
              <a:rPr lang="en-US" i="1" dirty="0">
                <a:solidFill>
                  <a:srgbClr val="0000FF"/>
                </a:solidFill>
                <a:latin typeface="Times New Roman" panose="02020603050405020304" pitchFamily="18" charset="0"/>
                <a:cs typeface="Times New Roman" panose="02020603050405020304" pitchFamily="18" charset="0"/>
              </a:rPr>
              <a:t>n</a:t>
            </a:r>
            <a:r>
              <a:rPr lang="en-US" dirty="0">
                <a:solidFill>
                  <a:srgbClr val="0000FF"/>
                </a:solidFill>
                <a:latin typeface="Times New Roman" panose="02020603050405020304" pitchFamily="18" charset="0"/>
                <a:cs typeface="Times New Roman" panose="02020603050405020304" pitchFamily="18" charset="0"/>
              </a:rPr>
              <a:t>]</a:t>
            </a: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75353" y="3810209"/>
            <a:ext cx="4828854" cy="523220"/>
          </a:xfrm>
          <a:prstGeom prst="rect">
            <a:avLst/>
          </a:prstGeom>
        </p:spPr>
        <p:txBody>
          <a:bodyPr wrap="square">
            <a:spAutoFit/>
          </a:bodyPr>
          <a:lstStyle/>
          <a:p>
            <a:r>
              <a:rPr lang="en-US" sz="2800" dirty="0">
                <a:solidFill>
                  <a:srgbClr val="0000FF"/>
                </a:solidFill>
                <a:latin typeface="Times New Roman" panose="02020603050405020304" pitchFamily="18" charset="0"/>
                <a:cs typeface="Times New Roman" panose="02020603050405020304" pitchFamily="18" charset="0"/>
              </a:rPr>
              <a:t>Example</a:t>
            </a:r>
            <a:r>
              <a:rPr lang="en-US" sz="2800" dirty="0">
                <a:latin typeface="Times New Roman" panose="02020603050405020304" pitchFamily="18" charset="0"/>
                <a:cs typeface="Times New Roman" panose="02020603050405020304" pitchFamily="18" charset="0"/>
              </a:rPr>
              <a:t>: Plot </a:t>
            </a:r>
            <a:r>
              <a:rPr lang="en-US" sz="2800" i="1" dirty="0">
                <a:latin typeface="Times New Roman" panose="02020603050405020304" pitchFamily="18" charset="0"/>
                <a:cs typeface="Times New Roman" panose="02020603050405020304" pitchFamily="18" charset="0"/>
              </a:rPr>
              <a:t>u</a:t>
            </a:r>
            <a:r>
              <a:rPr lang="en-US" sz="2800"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n</a:t>
            </a:r>
            <a:r>
              <a:rPr lang="en-US" sz="2800" dirty="0">
                <a:latin typeface="Times New Roman" panose="02020603050405020304" pitchFamily="18" charset="0"/>
                <a:cs typeface="Times New Roman" panose="02020603050405020304" pitchFamily="18" charset="0"/>
              </a:rPr>
              <a:t>] - </a:t>
            </a:r>
            <a:r>
              <a:rPr lang="en-US" sz="2800" i="1" dirty="0">
                <a:latin typeface="Times New Roman" panose="02020603050405020304" pitchFamily="18" charset="0"/>
                <a:cs typeface="Times New Roman" panose="02020603050405020304" pitchFamily="18" charset="0"/>
              </a:rPr>
              <a:t>u</a:t>
            </a:r>
            <a:r>
              <a:rPr lang="en-US" sz="2800"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n</a:t>
            </a:r>
            <a:r>
              <a:rPr lang="en-US" sz="2800" dirty="0">
                <a:latin typeface="Times New Roman" panose="02020603050405020304" pitchFamily="18" charset="0"/>
                <a:cs typeface="Times New Roman" panose="02020603050405020304" pitchFamily="18" charset="0"/>
              </a:rPr>
              <a:t>-10]</a:t>
            </a:r>
          </a:p>
        </p:txBody>
      </p:sp>
      <p:pic>
        <p:nvPicPr>
          <p:cNvPr id="3" name="Picture 2"/>
          <p:cNvPicPr>
            <a:picLocks noChangeAspect="1"/>
          </p:cNvPicPr>
          <p:nvPr/>
        </p:nvPicPr>
        <p:blipFill>
          <a:blip r:embed="rId2"/>
          <a:stretch>
            <a:fillRect/>
          </a:stretch>
        </p:blipFill>
        <p:spPr>
          <a:xfrm>
            <a:off x="1129879" y="1497982"/>
            <a:ext cx="3306779" cy="993291"/>
          </a:xfrm>
          <a:prstGeom prst="rect">
            <a:avLst/>
          </a:prstGeom>
        </p:spPr>
      </p:pic>
      <p:pic>
        <p:nvPicPr>
          <p:cNvPr id="6" name="Picture 5"/>
          <p:cNvPicPr>
            <a:picLocks noChangeAspect="1"/>
          </p:cNvPicPr>
          <p:nvPr/>
        </p:nvPicPr>
        <p:blipFill>
          <a:blip r:embed="rId3"/>
          <a:stretch>
            <a:fillRect/>
          </a:stretch>
        </p:blipFill>
        <p:spPr>
          <a:xfrm>
            <a:off x="5910942" y="1080227"/>
            <a:ext cx="5191744" cy="2708736"/>
          </a:xfrm>
          <a:prstGeom prst="rect">
            <a:avLst/>
          </a:prstGeom>
        </p:spPr>
      </p:pic>
      <p:pic>
        <p:nvPicPr>
          <p:cNvPr id="7" name="Picture 6"/>
          <p:cNvPicPr>
            <a:picLocks noChangeAspect="1"/>
          </p:cNvPicPr>
          <p:nvPr/>
        </p:nvPicPr>
        <p:blipFill>
          <a:blip r:embed="rId4"/>
          <a:stretch>
            <a:fillRect/>
          </a:stretch>
        </p:blipFill>
        <p:spPr>
          <a:xfrm>
            <a:off x="6186736" y="4197927"/>
            <a:ext cx="4849742" cy="2597583"/>
          </a:xfrm>
          <a:prstGeom prst="rect">
            <a:avLst/>
          </a:prstGeom>
        </p:spPr>
      </p:pic>
      <p:sp>
        <p:nvSpPr>
          <p:cNvPr id="9" name="TextBox 8">
            <a:extLst>
              <a:ext uri="{FF2B5EF4-FFF2-40B4-BE49-F238E27FC236}">
                <a16:creationId xmlns:a16="http://schemas.microsoft.com/office/drawing/2014/main" id="{9BC271DE-23D9-E266-6A0A-9DA29819408A}"/>
              </a:ext>
            </a:extLst>
          </p:cNvPr>
          <p:cNvSpPr txBox="1"/>
          <p:nvPr/>
        </p:nvSpPr>
        <p:spPr>
          <a:xfrm>
            <a:off x="9323244" y="3337852"/>
            <a:ext cx="459797" cy="400110"/>
          </a:xfrm>
          <a:prstGeom prst="rect">
            <a:avLst/>
          </a:prstGeom>
          <a:noFill/>
        </p:spPr>
        <p:txBody>
          <a:bodyPr wrap="square">
            <a:spAutoFit/>
          </a:bodyPr>
          <a:lstStyle/>
          <a:p>
            <a:r>
              <a:rPr lang="en-US" sz="2000" b="1" dirty="0">
                <a:latin typeface="Times New Roman" panose="02020603050405020304" pitchFamily="18" charset="0"/>
                <a:cs typeface="Times New Roman" panose="02020603050405020304" pitchFamily="18" charset="0"/>
              </a:rPr>
              <a:t>10</a:t>
            </a:r>
            <a:endParaRPr lang="en-US" sz="2000" b="1" dirty="0"/>
          </a:p>
        </p:txBody>
      </p:sp>
    </p:spTree>
    <p:extLst>
      <p:ext uri="{BB962C8B-B14F-4D97-AF65-F5344CB8AC3E}">
        <p14:creationId xmlns:p14="http://schemas.microsoft.com/office/powerpoint/2010/main" val="1423783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83" y="122529"/>
            <a:ext cx="11612770" cy="913169"/>
          </a:xfrm>
        </p:spPr>
        <p:txBody>
          <a:bodyPr>
            <a:normAutofit/>
          </a:bodyPr>
          <a:lstStyle/>
          <a:p>
            <a:pPr algn="ctr"/>
            <a:r>
              <a:rPr lang="en-US" dirty="0">
                <a:solidFill>
                  <a:srgbClr val="0000FF"/>
                </a:solidFill>
              </a:rPr>
              <a:t>DT Unit Impulse Function </a:t>
            </a:r>
            <a:r>
              <a:rPr lang="en-US" i="1" dirty="0">
                <a:solidFill>
                  <a:srgbClr val="0000FF"/>
                </a:solidFill>
                <a:sym typeface="Symbol" panose="05050102010706020507" pitchFamily="18" charset="2"/>
              </a:rPr>
              <a:t></a:t>
            </a:r>
            <a:r>
              <a:rPr lang="en-US" i="1"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 </a:t>
            </a:r>
            <a:r>
              <a:rPr lang="en-US" dirty="0">
                <a:solidFill>
                  <a:srgbClr val="0000FF"/>
                </a:solidFill>
                <a:latin typeface="Times New Roman" panose="02020603050405020304" pitchFamily="18" charset="0"/>
                <a:cs typeface="Times New Roman" panose="02020603050405020304" pitchFamily="18" charset="0"/>
              </a:rPr>
              <a:t>[</a:t>
            </a:r>
            <a:r>
              <a:rPr lang="en-US" i="1" dirty="0">
                <a:solidFill>
                  <a:srgbClr val="0000FF"/>
                </a:solidFill>
                <a:latin typeface="Times New Roman" panose="02020603050405020304" pitchFamily="18" charset="0"/>
                <a:cs typeface="Times New Roman" panose="02020603050405020304" pitchFamily="18" charset="0"/>
              </a:rPr>
              <a:t>n</a:t>
            </a:r>
            <a:r>
              <a:rPr lang="en-US" dirty="0">
                <a:solidFill>
                  <a:srgbClr val="0000FF"/>
                </a:solidFill>
                <a:latin typeface="Times New Roman" panose="02020603050405020304" pitchFamily="18" charset="0"/>
                <a:cs typeface="Times New Roman" panose="02020603050405020304" pitchFamily="18" charset="0"/>
              </a:rPr>
              <a:t>]</a:t>
            </a: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249966" y="2615559"/>
            <a:ext cx="5099129"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Multiplication by a DT Impulse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a:t>
            </a:r>
          </a:p>
        </p:txBody>
      </p:sp>
      <p:pic>
        <p:nvPicPr>
          <p:cNvPr id="8" name="Picture 7"/>
          <p:cNvPicPr>
            <a:picLocks noChangeAspect="1"/>
          </p:cNvPicPr>
          <p:nvPr/>
        </p:nvPicPr>
        <p:blipFill>
          <a:blip r:embed="rId2"/>
          <a:stretch>
            <a:fillRect/>
          </a:stretch>
        </p:blipFill>
        <p:spPr>
          <a:xfrm>
            <a:off x="1208365" y="1175659"/>
            <a:ext cx="3182333" cy="968536"/>
          </a:xfrm>
          <a:prstGeom prst="rect">
            <a:avLst/>
          </a:prstGeom>
        </p:spPr>
      </p:pic>
      <p:pic>
        <p:nvPicPr>
          <p:cNvPr id="9" name="Picture 8"/>
          <p:cNvPicPr>
            <a:picLocks noChangeAspect="1"/>
          </p:cNvPicPr>
          <p:nvPr/>
        </p:nvPicPr>
        <p:blipFill>
          <a:blip r:embed="rId3"/>
          <a:stretch>
            <a:fillRect/>
          </a:stretch>
        </p:blipFill>
        <p:spPr>
          <a:xfrm>
            <a:off x="7752586" y="1201773"/>
            <a:ext cx="3955207" cy="2094995"/>
          </a:xfrm>
          <a:prstGeom prst="rect">
            <a:avLst/>
          </a:prstGeom>
        </p:spPr>
      </p:pic>
      <p:pic>
        <p:nvPicPr>
          <p:cNvPr id="10" name="Picture 9"/>
          <p:cNvPicPr>
            <a:picLocks noChangeAspect="1"/>
          </p:cNvPicPr>
          <p:nvPr/>
        </p:nvPicPr>
        <p:blipFill>
          <a:blip r:embed="rId4"/>
          <a:stretch>
            <a:fillRect/>
          </a:stretch>
        </p:blipFill>
        <p:spPr>
          <a:xfrm>
            <a:off x="7676178" y="3395085"/>
            <a:ext cx="4257675" cy="2181225"/>
          </a:xfrm>
          <a:prstGeom prst="rect">
            <a:avLst/>
          </a:prstGeom>
        </p:spPr>
      </p:pic>
      <p:pic>
        <p:nvPicPr>
          <p:cNvPr id="11" name="Picture 10"/>
          <p:cNvPicPr>
            <a:picLocks noChangeAspect="1"/>
          </p:cNvPicPr>
          <p:nvPr/>
        </p:nvPicPr>
        <p:blipFill>
          <a:blip r:embed="rId5"/>
          <a:stretch>
            <a:fillRect/>
          </a:stretch>
        </p:blipFill>
        <p:spPr>
          <a:xfrm>
            <a:off x="1052121" y="3395085"/>
            <a:ext cx="4532753" cy="474089"/>
          </a:xfrm>
          <a:prstGeom prst="rect">
            <a:avLst/>
          </a:prstGeom>
        </p:spPr>
      </p:pic>
      <p:sp>
        <p:nvSpPr>
          <p:cNvPr id="14" name="Rectangle 13"/>
          <p:cNvSpPr/>
          <p:nvPr/>
        </p:nvSpPr>
        <p:spPr>
          <a:xfrm>
            <a:off x="258147" y="4187035"/>
            <a:ext cx="5622517"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Relationship between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and </a:t>
            </a:r>
            <a:r>
              <a:rPr lang="en-US" sz="2400" i="1" dirty="0">
                <a:latin typeface="Times New Roman" panose="02020603050405020304" pitchFamily="18" charset="0"/>
                <a:cs typeface="Times New Roman" panose="02020603050405020304" pitchFamily="18" charset="0"/>
              </a:rPr>
              <a:t>u</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t>
            </a:r>
          </a:p>
        </p:txBody>
      </p:sp>
      <p:pic>
        <p:nvPicPr>
          <p:cNvPr id="15" name="Picture 14"/>
          <p:cNvPicPr>
            <a:picLocks noChangeAspect="1"/>
          </p:cNvPicPr>
          <p:nvPr/>
        </p:nvPicPr>
        <p:blipFill>
          <a:blip r:embed="rId6"/>
          <a:stretch>
            <a:fillRect/>
          </a:stretch>
        </p:blipFill>
        <p:spPr>
          <a:xfrm>
            <a:off x="2385316" y="5087694"/>
            <a:ext cx="2562225" cy="895350"/>
          </a:xfrm>
          <a:prstGeom prst="rect">
            <a:avLst/>
          </a:prstGeom>
        </p:spPr>
      </p:pic>
      <p:pic>
        <p:nvPicPr>
          <p:cNvPr id="16" name="Picture 15"/>
          <p:cNvPicPr>
            <a:picLocks noChangeAspect="1"/>
          </p:cNvPicPr>
          <p:nvPr/>
        </p:nvPicPr>
        <p:blipFill>
          <a:blip r:embed="rId7"/>
          <a:stretch>
            <a:fillRect/>
          </a:stretch>
        </p:blipFill>
        <p:spPr>
          <a:xfrm>
            <a:off x="2990833" y="6175847"/>
            <a:ext cx="2733675" cy="447675"/>
          </a:xfrm>
          <a:prstGeom prst="rect">
            <a:avLst/>
          </a:prstGeom>
        </p:spPr>
      </p:pic>
      <p:sp>
        <p:nvSpPr>
          <p:cNvPr id="3" name="Rectangle 2">
            <a:extLst>
              <a:ext uri="{FF2B5EF4-FFF2-40B4-BE49-F238E27FC236}">
                <a16:creationId xmlns:a16="http://schemas.microsoft.com/office/drawing/2014/main" id="{6CFB3459-3072-4839-AA7B-0C58E35107BD}"/>
              </a:ext>
            </a:extLst>
          </p:cNvPr>
          <p:cNvSpPr/>
          <p:nvPr/>
        </p:nvSpPr>
        <p:spPr>
          <a:xfrm>
            <a:off x="321083" y="5252275"/>
            <a:ext cx="2064233"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Integral of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1A121DCF-1D31-4897-8AFD-D7921A946577}"/>
              </a:ext>
            </a:extLst>
          </p:cNvPr>
          <p:cNvSpPr/>
          <p:nvPr/>
        </p:nvSpPr>
        <p:spPr>
          <a:xfrm>
            <a:off x="319930" y="6147625"/>
            <a:ext cx="2562225"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Derivative of </a:t>
            </a:r>
            <a:r>
              <a:rPr lang="en-US" sz="2400" i="1" dirty="0">
                <a:latin typeface="Times New Roman" panose="02020603050405020304" pitchFamily="18" charset="0"/>
                <a:cs typeface="Times New Roman" panose="02020603050405020304" pitchFamily="18" charset="0"/>
                <a:sym typeface="Symbol" panose="05050102010706020507" pitchFamily="18" charset="2"/>
              </a:rPr>
              <a:t>u</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0A5A535-FE2C-4A75-952C-90856E7AB42A}"/>
                  </a:ext>
                </a:extLst>
              </p:cNvPr>
              <p:cNvSpPr txBox="1"/>
              <p:nvPr/>
            </p:nvSpPr>
            <p:spPr>
              <a:xfrm>
                <a:off x="5113953" y="5105343"/>
                <a:ext cx="1611660" cy="7555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𝑚</m:t>
                          </m:r>
                          <m:r>
                            <a:rPr lang="en-US" b="0" i="1" smtClean="0">
                              <a:latin typeface="Cambria Math" panose="02040503050406030204" pitchFamily="18" charset="0"/>
                            </a:rPr>
                            <m:t>=0</m:t>
                          </m:r>
                        </m:sub>
                        <m:sup>
                          <m:r>
                            <a:rPr lang="en-US" b="0" i="1" smtClean="0">
                              <a:latin typeface="Cambria Math" panose="02040503050406030204" pitchFamily="18" charset="0"/>
                              <a:ea typeface="Cambria Math" panose="02040503050406030204" pitchFamily="18" charset="0"/>
                            </a:rPr>
                            <m:t>∞</m:t>
                          </m:r>
                        </m:sup>
                        <m:e>
                          <m:r>
                            <a:rPr lang="en-US" b="0"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m:t>
                          </m:r>
                        </m:e>
                      </m:nary>
                    </m:oMath>
                  </m:oMathPara>
                </a14:m>
                <a:endParaRPr lang="en-US" dirty="0"/>
              </a:p>
            </p:txBody>
          </p:sp>
        </mc:Choice>
        <mc:Fallback xmlns="">
          <p:sp>
            <p:nvSpPr>
              <p:cNvPr id="7" name="TextBox 6">
                <a:extLst>
                  <a:ext uri="{FF2B5EF4-FFF2-40B4-BE49-F238E27FC236}">
                    <a16:creationId xmlns:a16="http://schemas.microsoft.com/office/drawing/2014/main" id="{90A5A535-FE2C-4A75-952C-90856E7AB42A}"/>
                  </a:ext>
                </a:extLst>
              </p:cNvPr>
              <p:cNvSpPr txBox="1">
                <a:spLocks noRot="1" noChangeAspect="1" noMove="1" noResize="1" noEditPoints="1" noAdjustHandles="1" noChangeArrowheads="1" noChangeShapeType="1" noTextEdit="1"/>
              </p:cNvSpPr>
              <p:nvPr/>
            </p:nvSpPr>
            <p:spPr>
              <a:xfrm>
                <a:off x="5113953" y="5105343"/>
                <a:ext cx="1611660" cy="755528"/>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70318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83" y="122529"/>
            <a:ext cx="11612770" cy="913169"/>
          </a:xfrm>
        </p:spPr>
        <p:txBody>
          <a:bodyPr>
            <a:normAutofit/>
          </a:bodyPr>
          <a:lstStyle/>
          <a:p>
            <a:pPr algn="ctr"/>
            <a:r>
              <a:rPr lang="en-US" dirty="0">
                <a:solidFill>
                  <a:srgbClr val="0000FF"/>
                </a:solidFill>
              </a:rPr>
              <a:t>Example</a:t>
            </a:r>
            <a:endParaRPr lang="en-US" dirty="0">
              <a:solidFill>
                <a:srgbClr val="0000FF"/>
              </a:solidFill>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80392" y="1455775"/>
            <a:ext cx="11831216" cy="954107"/>
          </a:xfrm>
          <a:prstGeom prst="rect">
            <a:avLst/>
          </a:prstGeom>
        </p:spPr>
        <p:txBody>
          <a:bodyPr wrap="square">
            <a:spAutoFit/>
          </a:bodyPr>
          <a:lstStyle/>
          <a:p>
            <a:r>
              <a:rPr lang="en-US" sz="2800" dirty="0">
                <a:solidFill>
                  <a:srgbClr val="000000"/>
                </a:solidFill>
                <a:latin typeface="Times New Roman" panose="02020603050405020304" pitchFamily="18" charset="0"/>
                <a:cs typeface="Times New Roman" panose="02020603050405020304" pitchFamily="18" charset="0"/>
              </a:rPr>
              <a:t>Describe the signal </a:t>
            </a:r>
            <a:r>
              <a:rPr lang="en-US" sz="2800" i="1" dirty="0">
                <a:solidFill>
                  <a:srgbClr val="000000"/>
                </a:solidFill>
                <a:latin typeface="Times New Roman" panose="02020603050405020304" pitchFamily="18" charset="0"/>
                <a:cs typeface="Times New Roman" panose="02020603050405020304" pitchFamily="18" charset="0"/>
              </a:rPr>
              <a:t>x</a:t>
            </a:r>
            <a:r>
              <a:rPr lang="en-US" sz="2800" dirty="0">
                <a:solidFill>
                  <a:srgbClr val="000000"/>
                </a:solidFill>
                <a:latin typeface="Times New Roman" panose="02020603050405020304" pitchFamily="18" charset="0"/>
                <a:cs typeface="Times New Roman" panose="02020603050405020304" pitchFamily="18" charset="0"/>
              </a:rPr>
              <a:t>[</a:t>
            </a:r>
            <a:r>
              <a:rPr lang="en-US" sz="2800" i="1" dirty="0">
                <a:solidFill>
                  <a:srgbClr val="000000"/>
                </a:solidFill>
                <a:latin typeface="Times New Roman" panose="02020603050405020304" pitchFamily="18" charset="0"/>
                <a:cs typeface="Times New Roman" panose="02020603050405020304" pitchFamily="18" charset="0"/>
              </a:rPr>
              <a:t>n</a:t>
            </a:r>
            <a:r>
              <a:rPr lang="en-US" sz="2800" dirty="0">
                <a:solidFill>
                  <a:srgbClr val="000000"/>
                </a:solidFill>
                <a:latin typeface="Times New Roman" panose="02020603050405020304" pitchFamily="18" charset="0"/>
                <a:cs typeface="Times New Roman" panose="02020603050405020304" pitchFamily="18" charset="0"/>
              </a:rPr>
              <a:t>] shown below by a single expression, valid for all </a:t>
            </a:r>
            <a:r>
              <a:rPr lang="en-US" sz="2800" i="1" dirty="0">
                <a:solidFill>
                  <a:srgbClr val="000000"/>
                </a:solidFill>
                <a:latin typeface="Times New Roman" panose="02020603050405020304" pitchFamily="18" charset="0"/>
                <a:cs typeface="Times New Roman" panose="02020603050405020304" pitchFamily="18" charset="0"/>
              </a:rPr>
              <a:t>n</a:t>
            </a:r>
            <a:r>
              <a:rPr lang="en-US" sz="2800" dirty="0">
                <a:solidFill>
                  <a:srgbClr val="000000"/>
                </a:solidFill>
                <a:latin typeface="Times New Roman" panose="02020603050405020304" pitchFamily="18" charset="0"/>
                <a:cs typeface="Times New Roman" panose="02020603050405020304" pitchFamily="18" charset="0"/>
              </a:rPr>
              <a:t>, comprised of unit impulse and step functions</a:t>
            </a:r>
            <a:endParaRPr lang="en-US" sz="2800" dirty="0">
              <a:latin typeface="Times New Roman" panose="02020603050405020304" pitchFamily="18" charset="0"/>
              <a:cs typeface="Times New Roman" panose="02020603050405020304" pitchFamily="18" charset="0"/>
            </a:endParaRPr>
          </a:p>
        </p:txBody>
      </p:sp>
      <p:pic>
        <p:nvPicPr>
          <p:cNvPr id="18" name="Picture 5" descr="fig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2531" y="2713148"/>
            <a:ext cx="8715310" cy="1961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2932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1083" y="122529"/>
            <a:ext cx="11612770" cy="91316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00FF"/>
                </a:solidFill>
              </a:rPr>
              <a:t>DT Sinusoid</a:t>
            </a:r>
            <a:endParaRPr lang="en-US" baseline="30000" dirty="0">
              <a:solidFill>
                <a:srgbClr val="0000FF"/>
              </a:solidFill>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p:cNvSpPr/>
              <p:nvPr/>
            </p:nvSpPr>
            <p:spPr>
              <a:xfrm>
                <a:off x="169965" y="2117705"/>
                <a:ext cx="11660436" cy="1077218"/>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    cos(</a:t>
                </a:r>
                <a:r>
                  <a:rPr lang="el-GR" sz="2400" dirty="0">
                    <a:latin typeface="Times New Roman" panose="02020603050405020304" pitchFamily="18" charset="0"/>
                    <a:cs typeface="Times New Roman" panose="02020603050405020304" pitchFamily="18" charset="0"/>
                  </a:rPr>
                  <a:t>ω</a:t>
                </a:r>
                <a:r>
                  <a:rPr lang="en-US" sz="2400" i="1" dirty="0">
                    <a:latin typeface="Times New Roman" panose="02020603050405020304" pitchFamily="18" charset="0"/>
                    <a:cs typeface="Times New Roman" panose="02020603050405020304" pitchFamily="18" charset="0"/>
                  </a:rPr>
                  <a:t>t</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Wingdings" panose="05000000000000000000" pitchFamily="2" charset="2"/>
                  </a:rPr>
                  <a:t>  cos(</a:t>
                </a:r>
                <a:r>
                  <a:rPr lang="el-GR" sz="2400" dirty="0">
                    <a:latin typeface="Times New Roman" panose="02020603050405020304" pitchFamily="18" charset="0"/>
                    <a:cs typeface="Times New Roman" panose="02020603050405020304" pitchFamily="18" charset="0"/>
                    <a:sym typeface="Wingdings" panose="05000000000000000000" pitchFamily="2" charset="2"/>
                  </a:rPr>
                  <a:t>ω</a:t>
                </a:r>
                <a:r>
                  <a:rPr lang="en-US" sz="2400" i="1" dirty="0">
                    <a:latin typeface="Times New Roman" panose="02020603050405020304" pitchFamily="18" charset="0"/>
                    <a:cs typeface="Times New Roman" panose="02020603050405020304" pitchFamily="18" charset="0"/>
                    <a:sym typeface="Wingdings" panose="05000000000000000000" pitchFamily="2" charset="2"/>
                  </a:rPr>
                  <a:t>Tn</a:t>
                </a:r>
                <a:r>
                  <a:rPr lang="en-US" sz="2400" dirty="0">
                    <a:latin typeface="Times New Roman" panose="02020603050405020304" pitchFamily="18" charset="0"/>
                    <a:cs typeface="Times New Roman" panose="02020603050405020304" pitchFamily="18" charset="0"/>
                    <a:sym typeface="Wingdings" panose="05000000000000000000" pitchFamily="2" charset="2"/>
                  </a:rPr>
                  <a:t>)    cos(2</a:t>
                </a:r>
                <a:r>
                  <a:rPr lang="en-US" sz="2400" i="1" dirty="0">
                    <a:latin typeface="Times New Roman" panose="02020603050405020304" pitchFamily="18" charset="0"/>
                    <a:cs typeface="Times New Roman" panose="02020603050405020304" pitchFamily="18" charset="0"/>
                    <a:sym typeface="Wingdings" panose="05000000000000000000" pitchFamily="2" charset="2"/>
                  </a:rPr>
                  <a:t>π f</a:t>
                </a:r>
                <a:r>
                  <a:rPr lang="en-US" sz="2400" dirty="0">
                    <a:latin typeface="Times New Roman" panose="02020603050405020304" pitchFamily="18" charset="0"/>
                    <a:cs typeface="Times New Roman" panose="02020603050405020304" pitchFamily="18" charset="0"/>
                    <a:sym typeface="Wingdings" panose="05000000000000000000" pitchFamily="2" charset="2"/>
                  </a:rPr>
                  <a:t>/</a:t>
                </a:r>
                <a:r>
                  <a:rPr lang="en-US" sz="2400" i="1" dirty="0">
                    <a:latin typeface="Times New Roman" panose="02020603050405020304" pitchFamily="18" charset="0"/>
                    <a:cs typeface="Times New Roman" panose="02020603050405020304" pitchFamily="18" charset="0"/>
                    <a:sym typeface="Wingdings" panose="05000000000000000000" pitchFamily="2" charset="2"/>
                  </a:rPr>
                  <a:t>f</a:t>
                </a:r>
                <a:r>
                  <a:rPr lang="en-US" sz="2400" baseline="-25000" dirty="0">
                    <a:latin typeface="Times New Roman" panose="02020603050405020304" pitchFamily="18" charset="0"/>
                    <a:cs typeface="Times New Roman" panose="02020603050405020304" pitchFamily="18" charset="0"/>
                    <a:sym typeface="Wingdings" panose="05000000000000000000" pitchFamily="2" charset="2"/>
                  </a:rPr>
                  <a:t>s</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i="1" dirty="0">
                    <a:latin typeface="Times New Roman" panose="02020603050405020304" pitchFamily="18" charset="0"/>
                    <a:cs typeface="Times New Roman" panose="02020603050405020304" pitchFamily="18" charset="0"/>
                    <a:sym typeface="Wingdings" panose="05000000000000000000" pitchFamily="2" charset="2"/>
                  </a:rPr>
                  <a:t>n</a:t>
                </a:r>
                <a:r>
                  <a:rPr lang="en-US" sz="2400" dirty="0">
                    <a:latin typeface="Times New Roman" panose="02020603050405020304" pitchFamily="18" charset="0"/>
                    <a:cs typeface="Times New Roman" panose="02020603050405020304" pitchFamily="18" charset="0"/>
                    <a:sym typeface="Wingdings" panose="05000000000000000000" pitchFamily="2" charset="2"/>
                  </a:rPr>
                  <a:t>)    cos(2</a:t>
                </a:r>
                <a:r>
                  <a:rPr lang="en-US" sz="2400" i="1" dirty="0">
                    <a:latin typeface="Times New Roman" panose="02020603050405020304" pitchFamily="18" charset="0"/>
                    <a:cs typeface="Times New Roman" panose="02020603050405020304" pitchFamily="18" charset="0"/>
                    <a:sym typeface="Wingdings" panose="05000000000000000000" pitchFamily="2" charset="2"/>
                  </a:rPr>
                  <a:t>π</a:t>
                </a:r>
                <a:r>
                  <a:rPr lang="en-US" sz="2400" i="1" dirty="0" err="1">
                    <a:latin typeface="Times New Roman" panose="02020603050405020304" pitchFamily="18" charset="0"/>
                    <a:cs typeface="Times New Roman" panose="02020603050405020304" pitchFamily="18" charset="0"/>
                    <a:sym typeface="Wingdings" panose="05000000000000000000" pitchFamily="2" charset="2"/>
                  </a:rPr>
                  <a:t>Fn</a:t>
                </a:r>
                <a:r>
                  <a:rPr lang="en-US" sz="2400" dirty="0">
                    <a:latin typeface="Times New Roman" panose="02020603050405020304" pitchFamily="18" charset="0"/>
                    <a:cs typeface="Times New Roman" panose="02020603050405020304" pitchFamily="18" charset="0"/>
                    <a:sym typeface="Wingdings" panose="05000000000000000000" pitchFamily="2" charset="2"/>
                  </a:rPr>
                  <a:t>)    cos(</a:t>
                </a:r>
                <a:r>
                  <a:rPr lang="en-US" sz="2400" dirty="0">
                    <a:latin typeface="Times New Roman" panose="02020603050405020304" pitchFamily="18" charset="0"/>
                    <a:cs typeface="Times New Roman" panose="02020603050405020304" pitchFamily="18" charset="0"/>
                  </a:rPr>
                  <a:t>Ω </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Ω =</a:t>
                </a:r>
                <a:r>
                  <a:rPr lang="en-US" sz="2400" dirty="0">
                    <a:latin typeface="Times New Roman" panose="02020603050405020304" pitchFamily="18" charset="0"/>
                    <a:cs typeface="Times New Roman" panose="02020603050405020304" pitchFamily="18" charset="0"/>
                    <a:sym typeface="Wingdings" panose="05000000000000000000" pitchFamily="2" charset="2"/>
                  </a:rPr>
                  <a:t> 2</a:t>
                </a:r>
                <a:r>
                  <a:rPr lang="en-US" sz="2400" i="1" dirty="0">
                    <a:latin typeface="Times New Roman" panose="02020603050405020304" pitchFamily="18" charset="0"/>
                    <a:cs typeface="Times New Roman" panose="02020603050405020304" pitchFamily="18" charset="0"/>
                    <a:sym typeface="Wingdings" panose="05000000000000000000" pitchFamily="2" charset="2"/>
                  </a:rPr>
                  <a:t>π f</a:t>
                </a:r>
                <a:r>
                  <a:rPr lang="en-US" sz="2400" dirty="0">
                    <a:latin typeface="Times New Roman" panose="02020603050405020304" pitchFamily="18" charset="0"/>
                    <a:cs typeface="Times New Roman" panose="02020603050405020304" pitchFamily="18" charset="0"/>
                    <a:sym typeface="Wingdings" panose="05000000000000000000" pitchFamily="2" charset="2"/>
                  </a:rPr>
                  <a:t>/</a:t>
                </a:r>
                <a:r>
                  <a:rPr lang="en-US" sz="2400" i="1" dirty="0">
                    <a:latin typeface="Times New Roman" panose="02020603050405020304" pitchFamily="18" charset="0"/>
                    <a:cs typeface="Times New Roman" panose="02020603050405020304" pitchFamily="18" charset="0"/>
                    <a:sym typeface="Wingdings" panose="05000000000000000000" pitchFamily="2" charset="2"/>
                  </a:rPr>
                  <a:t>f</a:t>
                </a:r>
                <a:r>
                  <a:rPr lang="en-US" sz="2400" baseline="-25000" dirty="0">
                    <a:latin typeface="Times New Roman" panose="02020603050405020304" pitchFamily="18" charset="0"/>
                    <a:cs typeface="Times New Roman" panose="02020603050405020304" pitchFamily="18" charset="0"/>
                    <a:sym typeface="Wingdings" panose="05000000000000000000" pitchFamily="2" charset="2"/>
                  </a:rPr>
                  <a:t>s</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a:latin typeface="Times New Roman" panose="02020603050405020304" pitchFamily="18" charset="0"/>
                    <a:cs typeface="Times New Roman" panose="02020603050405020304" pitchFamily="18" charset="0"/>
                    <a:sym typeface="Symbol" panose="05050102010706020507" pitchFamily="18" charset="2"/>
                  </a:rPr>
                  <a:t>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𝜋</m:t>
                    </m:r>
                  </m:oMath>
                </a14:m>
                <a:r>
                  <a:rPr lang="en-US" sz="2400" i="1" dirty="0">
                    <a:latin typeface="Times New Roman" panose="02020603050405020304" pitchFamily="18" charset="0"/>
                    <a:cs typeface="Times New Roman" panose="02020603050405020304" pitchFamily="18" charset="0"/>
                  </a:rPr>
                  <a:t> </a:t>
                </a:r>
              </a:p>
              <a:p>
                <a:r>
                  <a:rPr lang="en-US" sz="1600" i="1" dirty="0">
                    <a:latin typeface="Times New Roman" panose="02020603050405020304" pitchFamily="18" charset="0"/>
                    <a:cs typeface="Times New Roman" panose="02020603050405020304" pitchFamily="18" charset="0"/>
                  </a:rPr>
                  <a:t>       </a:t>
                </a:r>
                <a:endParaRPr lang="en-US" sz="1600" dirty="0"/>
              </a:p>
              <a:p>
                <a:r>
                  <a:rPr lang="en-US" sz="2400" dirty="0"/>
                  <a:t>The unit of </a:t>
                </a:r>
                <a:r>
                  <a:rPr lang="en-US" sz="2400" dirty="0">
                    <a:latin typeface="Times New Roman" panose="02020603050405020304" pitchFamily="18" charset="0"/>
                    <a:cs typeface="Times New Roman" panose="02020603050405020304" pitchFamily="18" charset="0"/>
                  </a:rPr>
                  <a:t>Ω is </a:t>
                </a:r>
                <a:r>
                  <a:rPr lang="en-US" sz="2400" dirty="0">
                    <a:solidFill>
                      <a:srgbClr val="0000FF"/>
                    </a:solidFill>
                  </a:rPr>
                  <a:t>radians per samples		</a:t>
                </a:r>
                <a:r>
                  <a:rPr lang="en-US" sz="2400" dirty="0"/>
                  <a:t>The unit of </a:t>
                </a:r>
                <a:r>
                  <a:rPr lang="en-US" sz="2400" i="1" dirty="0">
                    <a:latin typeface="Times New Roman" panose="02020603050405020304" pitchFamily="18" charset="0"/>
                    <a:cs typeface="Times New Roman" panose="02020603050405020304" pitchFamily="18" charset="0"/>
                  </a:rPr>
                  <a:t>F</a:t>
                </a:r>
                <a:r>
                  <a:rPr lang="en-US" sz="2400" dirty="0"/>
                  <a:t> is </a:t>
                </a:r>
                <a:r>
                  <a:rPr lang="en-US" sz="2400" dirty="0">
                    <a:solidFill>
                      <a:srgbClr val="0000FF"/>
                    </a:solidFill>
                  </a:rPr>
                  <a:t>cycles per samples</a:t>
                </a:r>
              </a:p>
            </p:txBody>
          </p:sp>
        </mc:Choice>
        <mc:Fallback xmlns="">
          <p:sp>
            <p:nvSpPr>
              <p:cNvPr id="16" name="Rectangle 15"/>
              <p:cNvSpPr>
                <a:spLocks noRot="1" noChangeAspect="1" noMove="1" noResize="1" noEditPoints="1" noAdjustHandles="1" noChangeArrowheads="1" noChangeShapeType="1" noTextEdit="1"/>
              </p:cNvSpPr>
              <p:nvPr/>
            </p:nvSpPr>
            <p:spPr>
              <a:xfrm>
                <a:off x="169965" y="2117705"/>
                <a:ext cx="11660436" cy="1077218"/>
              </a:xfrm>
              <a:prstGeom prst="rect">
                <a:avLst/>
              </a:prstGeom>
              <a:blipFill>
                <a:blip r:embed="rId2"/>
                <a:stretch>
                  <a:fillRect l="-836" t="-5085" b="-118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242960" y="3855571"/>
                <a:ext cx="10607845"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If we sample below the Nyquist rate, then Ω &gt;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𝜋</m:t>
                    </m:r>
                  </m:oMath>
                </a14:m>
                <a:r>
                  <a:rPr lang="en-US" sz="2400" dirty="0">
                    <a:latin typeface="Times New Roman" panose="02020603050405020304" pitchFamily="18" charset="0"/>
                    <a:cs typeface="Times New Roman" panose="02020603050405020304" pitchFamily="18" charset="0"/>
                  </a:rPr>
                  <a:t> and the apparent frequency will be</a:t>
                </a:r>
                <a:endParaRPr lang="en-US" sz="2400" dirty="0"/>
              </a:p>
            </p:txBody>
          </p:sp>
        </mc:Choice>
        <mc:Fallback xmlns="">
          <p:sp>
            <p:nvSpPr>
              <p:cNvPr id="18" name="Rectangle 17"/>
              <p:cNvSpPr>
                <a:spLocks noRot="1" noChangeAspect="1" noMove="1" noResize="1" noEditPoints="1" noAdjustHandles="1" noChangeArrowheads="1" noChangeShapeType="1" noTextEdit="1"/>
              </p:cNvSpPr>
              <p:nvPr/>
            </p:nvSpPr>
            <p:spPr>
              <a:xfrm>
                <a:off x="242960" y="3855571"/>
                <a:ext cx="10607845" cy="461665"/>
              </a:xfrm>
              <a:prstGeom prst="rect">
                <a:avLst/>
              </a:prstGeom>
              <a:blipFill>
                <a:blip r:embed="rId3"/>
                <a:stretch>
                  <a:fillRect l="-920" t="-11842" b="-27632"/>
                </a:stretch>
              </a:blipFill>
            </p:spPr>
            <p:txBody>
              <a:bodyPr/>
              <a:lstStyle/>
              <a:p>
                <a:r>
                  <a:rPr lang="en-US">
                    <a:noFill/>
                  </a:rPr>
                  <a:t> </a:t>
                </a:r>
              </a:p>
            </p:txBody>
          </p:sp>
        </mc:Fallback>
      </mc:AlternateContent>
      <p:pic>
        <p:nvPicPr>
          <p:cNvPr id="19" name="Picture 18"/>
          <p:cNvPicPr>
            <a:picLocks noChangeAspect="1"/>
          </p:cNvPicPr>
          <p:nvPr/>
        </p:nvPicPr>
        <p:blipFill>
          <a:blip r:embed="rId4"/>
          <a:stretch>
            <a:fillRect/>
          </a:stretch>
        </p:blipFill>
        <p:spPr>
          <a:xfrm>
            <a:off x="1190340" y="4641672"/>
            <a:ext cx="3289708" cy="417351"/>
          </a:xfrm>
          <a:prstGeom prst="rect">
            <a:avLst/>
          </a:prstGeom>
        </p:spPr>
      </p:pic>
      <p:sp>
        <p:nvSpPr>
          <p:cNvPr id="11" name="Rectangle 10">
            <a:extLst>
              <a:ext uri="{FF2B5EF4-FFF2-40B4-BE49-F238E27FC236}">
                <a16:creationId xmlns:a16="http://schemas.microsoft.com/office/drawing/2014/main" id="{1D068D10-493B-4DB8-BF18-660533207D9F}"/>
              </a:ext>
            </a:extLst>
          </p:cNvPr>
          <p:cNvSpPr/>
          <p:nvPr/>
        </p:nvSpPr>
        <p:spPr>
          <a:xfrm>
            <a:off x="5487924" y="4622935"/>
            <a:ext cx="1481496" cy="461665"/>
          </a:xfrm>
          <a:prstGeom prst="rect">
            <a:avLst/>
          </a:prstGeom>
        </p:spPr>
        <p:txBody>
          <a:bodyPr wrap="none">
            <a:spAutoFit/>
          </a:bodyPr>
          <a:lstStyle/>
          <a:p>
            <a:r>
              <a:rPr lang="en-US" sz="2400" dirty="0">
                <a:solidFill>
                  <a:srgbClr val="0000FF"/>
                </a:solidFill>
                <a:latin typeface="Times New Roman" panose="02020603050405020304" pitchFamily="18" charset="0"/>
                <a:cs typeface="Times New Roman" panose="02020603050405020304" pitchFamily="18" charset="0"/>
              </a:rPr>
              <a:t>Similar to </a:t>
            </a:r>
            <a:endParaRPr lang="en-US" sz="2400" dirty="0">
              <a:solidFill>
                <a:srgbClr val="0000FF"/>
              </a:solidFill>
            </a:endParaRPr>
          </a:p>
        </p:txBody>
      </p:sp>
      <p:sp>
        <p:nvSpPr>
          <p:cNvPr id="15" name="Rectangle 14">
            <a:extLst>
              <a:ext uri="{FF2B5EF4-FFF2-40B4-BE49-F238E27FC236}">
                <a16:creationId xmlns:a16="http://schemas.microsoft.com/office/drawing/2014/main" id="{5C3A0F12-BA2B-4C1D-BA57-CADBEE60EDEC}"/>
              </a:ext>
            </a:extLst>
          </p:cNvPr>
          <p:cNvSpPr/>
          <p:nvPr/>
        </p:nvSpPr>
        <p:spPr>
          <a:xfrm>
            <a:off x="242960" y="5633276"/>
            <a:ext cx="11975018" cy="984885"/>
          </a:xfrm>
          <a:prstGeom prst="rect">
            <a:avLst/>
          </a:prstGeom>
        </p:spPr>
        <p:txBody>
          <a:bodyPr wrap="square">
            <a:spAutoFit/>
          </a:bodyPr>
          <a:lstStyle/>
          <a:p>
            <a:pPr>
              <a:spcAft>
                <a:spcPts val="1200"/>
              </a:spcAft>
            </a:pPr>
            <a:r>
              <a:rPr lang="en-US" sz="2400" dirty="0">
                <a:solidFill>
                  <a:srgbClr val="0000FF"/>
                </a:solidFill>
                <a:latin typeface="Times New Roman" panose="02020603050405020304" pitchFamily="18" charset="0"/>
                <a:cs typeface="Times New Roman" panose="02020603050405020304" pitchFamily="18" charset="0"/>
              </a:rPr>
              <a:t>Example: </a:t>
            </a:r>
            <a:r>
              <a:rPr lang="en-US" sz="2400" dirty="0">
                <a:latin typeface="Times New Roman" panose="02020603050405020304" pitchFamily="18" charset="0"/>
                <a:cs typeface="Times New Roman" panose="02020603050405020304" pitchFamily="18" charset="0"/>
              </a:rPr>
              <a:t>Express the following signals in terms of (positive) apparent frequency </a:t>
            </a:r>
            <a:r>
              <a:rPr lang="en-US" sz="2400" i="1"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Ω</a:t>
            </a:r>
            <a:r>
              <a:rPr lang="en-US" sz="2400" baseline="-25000" dirty="0" err="1">
                <a:latin typeface="Times New Roman" panose="02020603050405020304" pitchFamily="18" charset="0"/>
                <a:cs typeface="Times New Roman" panose="02020603050405020304" pitchFamily="18" charset="0"/>
              </a:rPr>
              <a:t>a</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t>
            </a:r>
          </a:p>
          <a:p>
            <a:pPr>
              <a:spcAft>
                <a:spcPts val="1200"/>
              </a:spcAft>
            </a:pPr>
            <a:r>
              <a:rPr lang="es-ES" sz="2400" b="1" dirty="0">
                <a:latin typeface="Times New Roman" panose="02020603050405020304" pitchFamily="18" charset="0"/>
                <a:cs typeface="Times New Roman" panose="02020603050405020304" pitchFamily="18" charset="0"/>
              </a:rPr>
              <a:t>(a) </a:t>
            </a:r>
            <a:r>
              <a:rPr lang="es-ES" sz="2400" dirty="0">
                <a:latin typeface="Times New Roman" panose="02020603050405020304" pitchFamily="18" charset="0"/>
                <a:cs typeface="Times New Roman" panose="02020603050405020304" pitchFamily="18" charset="0"/>
              </a:rPr>
              <a:t>cos(0</a:t>
            </a:r>
            <a:r>
              <a:rPr lang="es-ES" sz="2400" i="1" dirty="0">
                <a:latin typeface="Times New Roman" panose="02020603050405020304" pitchFamily="18" charset="0"/>
                <a:cs typeface="Times New Roman" panose="02020603050405020304" pitchFamily="18" charset="0"/>
              </a:rPr>
              <a:t>.</a:t>
            </a:r>
            <a:r>
              <a:rPr lang="es-ES" sz="2400" dirty="0">
                <a:latin typeface="Times New Roman" panose="02020603050405020304" pitchFamily="18" charset="0"/>
                <a:cs typeface="Times New Roman" panose="02020603050405020304" pitchFamily="18" charset="0"/>
              </a:rPr>
              <a:t>5</a:t>
            </a:r>
            <a:r>
              <a:rPr lang="es-ES" sz="2400" i="1" dirty="0">
                <a:latin typeface="Times New Roman" panose="02020603050405020304" pitchFamily="18" charset="0"/>
                <a:cs typeface="Times New Roman" panose="02020603050405020304" pitchFamily="18" charset="0"/>
              </a:rPr>
              <a:t>πn </a:t>
            </a:r>
            <a:r>
              <a:rPr lang="es-ES" sz="2400" dirty="0">
                <a:latin typeface="Times New Roman" panose="02020603050405020304" pitchFamily="18" charset="0"/>
                <a:cs typeface="Times New Roman" panose="02020603050405020304" pitchFamily="18" charset="0"/>
              </a:rPr>
              <a:t>+ </a:t>
            </a:r>
            <a:r>
              <a:rPr lang="es-ES" sz="2400" i="1" dirty="0">
                <a:latin typeface="Times New Roman" panose="02020603050405020304" pitchFamily="18" charset="0"/>
                <a:cs typeface="Times New Roman" panose="02020603050405020304" pitchFamily="18" charset="0"/>
              </a:rPr>
              <a:t>θ</a:t>
            </a:r>
            <a:r>
              <a:rPr lang="es-ES" sz="2400" dirty="0">
                <a:latin typeface="Times New Roman" panose="02020603050405020304" pitchFamily="18" charset="0"/>
                <a:cs typeface="Times New Roman" panose="02020603050405020304" pitchFamily="18" charset="0"/>
              </a:rPr>
              <a:t>)   </a:t>
            </a:r>
            <a:r>
              <a:rPr lang="es-ES" sz="2400" b="1" dirty="0">
                <a:latin typeface="Times New Roman" panose="02020603050405020304" pitchFamily="18" charset="0"/>
                <a:cs typeface="Times New Roman" panose="02020603050405020304" pitchFamily="18" charset="0"/>
              </a:rPr>
              <a:t>(b) </a:t>
            </a:r>
            <a:r>
              <a:rPr lang="es-ES" sz="2400" dirty="0">
                <a:latin typeface="Times New Roman" panose="02020603050405020304" pitchFamily="18" charset="0"/>
                <a:cs typeface="Times New Roman" panose="02020603050405020304" pitchFamily="18" charset="0"/>
              </a:rPr>
              <a:t>cos(1</a:t>
            </a:r>
            <a:r>
              <a:rPr lang="es-ES" sz="2400" i="1" dirty="0">
                <a:latin typeface="Times New Roman" panose="02020603050405020304" pitchFamily="18" charset="0"/>
                <a:cs typeface="Times New Roman" panose="02020603050405020304" pitchFamily="18" charset="0"/>
              </a:rPr>
              <a:t>.</a:t>
            </a:r>
            <a:r>
              <a:rPr lang="es-ES" sz="2400" dirty="0">
                <a:latin typeface="Times New Roman" panose="02020603050405020304" pitchFamily="18" charset="0"/>
                <a:cs typeface="Times New Roman" panose="02020603050405020304" pitchFamily="18" charset="0"/>
              </a:rPr>
              <a:t>6</a:t>
            </a:r>
            <a:r>
              <a:rPr lang="es-ES" sz="2400" i="1" dirty="0">
                <a:latin typeface="Times New Roman" panose="02020603050405020304" pitchFamily="18" charset="0"/>
                <a:cs typeface="Times New Roman" panose="02020603050405020304" pitchFamily="18" charset="0"/>
              </a:rPr>
              <a:t>πn </a:t>
            </a:r>
            <a:r>
              <a:rPr lang="es-ES" sz="2400" dirty="0">
                <a:latin typeface="Times New Roman" panose="02020603050405020304" pitchFamily="18" charset="0"/>
                <a:cs typeface="Times New Roman" panose="02020603050405020304" pitchFamily="18" charset="0"/>
              </a:rPr>
              <a:t>+ </a:t>
            </a:r>
            <a:r>
              <a:rPr lang="es-ES" sz="2400" i="1" dirty="0">
                <a:latin typeface="Times New Roman" panose="02020603050405020304" pitchFamily="18" charset="0"/>
                <a:cs typeface="Times New Roman" panose="02020603050405020304" pitchFamily="18" charset="0"/>
              </a:rPr>
              <a:t>θ</a:t>
            </a:r>
            <a:r>
              <a:rPr lang="es-ES" sz="2400" dirty="0">
                <a:latin typeface="Times New Roman" panose="02020603050405020304" pitchFamily="18" charset="0"/>
                <a:cs typeface="Times New Roman" panose="02020603050405020304" pitchFamily="18" charset="0"/>
              </a:rPr>
              <a:t>)   </a:t>
            </a:r>
            <a:r>
              <a:rPr lang="pt-BR" sz="2400" b="1" dirty="0">
                <a:latin typeface="Times New Roman" panose="02020603050405020304" pitchFamily="18" charset="0"/>
                <a:cs typeface="Times New Roman" panose="02020603050405020304" pitchFamily="18" charset="0"/>
              </a:rPr>
              <a:t>(c) </a:t>
            </a:r>
            <a:r>
              <a:rPr lang="pt-BR" sz="2400" dirty="0">
                <a:latin typeface="Times New Roman" panose="02020603050405020304" pitchFamily="18" charset="0"/>
                <a:cs typeface="Times New Roman" panose="02020603050405020304" pitchFamily="18" charset="0"/>
              </a:rPr>
              <a:t>cos(2</a:t>
            </a:r>
            <a:r>
              <a:rPr lang="pt-BR" sz="2400" i="1" dirty="0">
                <a:latin typeface="Times New Roman" panose="02020603050405020304" pitchFamily="18" charset="0"/>
                <a:cs typeface="Times New Roman" panose="02020603050405020304" pitchFamily="18" charset="0"/>
              </a:rPr>
              <a:t>.</a:t>
            </a:r>
            <a:r>
              <a:rPr lang="pt-BR" sz="2400" dirty="0">
                <a:latin typeface="Times New Roman" panose="02020603050405020304" pitchFamily="18" charset="0"/>
                <a:cs typeface="Times New Roman" panose="02020603050405020304" pitchFamily="18" charset="0"/>
              </a:rPr>
              <a:t>3</a:t>
            </a:r>
            <a:r>
              <a:rPr lang="pt-BR" sz="2400" i="1" dirty="0">
                <a:latin typeface="Times New Roman" panose="02020603050405020304" pitchFamily="18" charset="0"/>
                <a:cs typeface="Times New Roman" panose="02020603050405020304" pitchFamily="18" charset="0"/>
              </a:rPr>
              <a:t>πn </a:t>
            </a:r>
            <a:r>
              <a:rPr lang="pt-BR" sz="2400" dirty="0">
                <a:latin typeface="Times New Roman" panose="02020603050405020304" pitchFamily="18" charset="0"/>
                <a:cs typeface="Times New Roman" panose="02020603050405020304" pitchFamily="18" charset="0"/>
              </a:rPr>
              <a:t>+ </a:t>
            </a:r>
            <a:r>
              <a:rPr lang="pt-BR" sz="2400" i="1" dirty="0">
                <a:latin typeface="Times New Roman" panose="02020603050405020304" pitchFamily="18" charset="0"/>
                <a:cs typeface="Times New Roman" panose="02020603050405020304" pitchFamily="18" charset="0"/>
              </a:rPr>
              <a:t>θ</a:t>
            </a:r>
            <a:r>
              <a:rPr lang="pt-BR"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301E9C22-438A-4D46-B18B-544B6DBD83DE}"/>
              </a:ext>
            </a:extLst>
          </p:cNvPr>
          <p:cNvCxnSpPr/>
          <p:nvPr/>
        </p:nvCxnSpPr>
        <p:spPr>
          <a:xfrm>
            <a:off x="2161735" y="4622935"/>
            <a:ext cx="0" cy="461665"/>
          </a:xfrm>
          <a:prstGeom prst="line">
            <a:avLst/>
          </a:prstGeom>
          <a:ln w="1905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5FC8D339-5F6E-4CE5-8A85-F6A5B859A027}"/>
              </a:ext>
            </a:extLst>
          </p:cNvPr>
          <p:cNvCxnSpPr/>
          <p:nvPr/>
        </p:nvCxnSpPr>
        <p:spPr>
          <a:xfrm>
            <a:off x="4526446" y="4622935"/>
            <a:ext cx="0" cy="461665"/>
          </a:xfrm>
          <a:prstGeom prst="line">
            <a:avLst/>
          </a:prstGeom>
          <a:ln w="1905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BCB9766-1DCD-884B-8C75-56FCFAB4178B}"/>
                  </a:ext>
                </a:extLst>
              </p:cNvPr>
              <p:cNvSpPr txBox="1"/>
              <p:nvPr/>
            </p:nvSpPr>
            <p:spPr>
              <a:xfrm>
                <a:off x="7320654" y="4655187"/>
                <a:ext cx="3468322" cy="4294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𝑓</m:t>
                          </m:r>
                        </m:e>
                        <m:sub>
                          <m:r>
                            <a:rPr lang="en-US" sz="2400" b="0" i="1" smtClean="0">
                              <a:latin typeface="Cambria Math" panose="02040503050406030204" pitchFamily="18" charset="0"/>
                            </a:rPr>
                            <m:t>𝑎</m:t>
                          </m:r>
                        </m:sub>
                      </m:sSub>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𝑓</m:t>
                                      </m:r>
                                    </m:e>
                                    <m:sub>
                                      <m:r>
                                        <a:rPr lang="en-US" sz="2400" i="1">
                                          <a:latin typeface="Cambria Math" panose="02040503050406030204" pitchFamily="18" charset="0"/>
                                        </a:rPr>
                                        <m:t>𝑜</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𝑓</m:t>
                                      </m:r>
                                    </m:e>
                                    <m:sub>
                                      <m:r>
                                        <a:rPr lang="en-US" sz="2400" i="1">
                                          <a:latin typeface="Cambria Math" panose="02040503050406030204" pitchFamily="18" charset="0"/>
                                        </a:rPr>
                                        <m:t>𝑠</m:t>
                                      </m:r>
                                    </m:sub>
                                  </m:sSub>
                                  <m:r>
                                    <a:rPr lang="en-US" sz="2400" i="1">
                                      <a:latin typeface="Cambria Math" panose="02040503050406030204" pitchFamily="18" charset="0"/>
                                    </a:rPr>
                                    <m:t>/2</m:t>
                                  </m:r>
                                </m:e>
                              </m:d>
                            </m:e>
                            <m: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𝑓</m:t>
                                  </m:r>
                                </m:e>
                                <m:sub>
                                  <m:r>
                                    <a:rPr lang="en-US" sz="2400" b="0" i="1" smtClean="0">
                                      <a:latin typeface="Cambria Math" panose="02040503050406030204" pitchFamily="18" charset="0"/>
                                    </a:rPr>
                                    <m:t>𝑠</m:t>
                                  </m:r>
                                </m:sub>
                              </m:sSub>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𝑓</m:t>
                              </m:r>
                            </m:e>
                            <m:sub>
                              <m:r>
                                <a:rPr lang="en-US" sz="2400" b="0" i="1" smtClean="0">
                                  <a:latin typeface="Cambria Math" panose="02040503050406030204" pitchFamily="18" charset="0"/>
                                </a:rPr>
                                <m:t>𝑠</m:t>
                              </m:r>
                            </m:sub>
                          </m:sSub>
                          <m:r>
                            <a:rPr lang="en-US" sz="2400" b="0" i="1" smtClean="0">
                              <a:latin typeface="Cambria Math" panose="02040503050406030204" pitchFamily="18" charset="0"/>
                            </a:rPr>
                            <m:t>/2</m:t>
                          </m:r>
                        </m:e>
                      </m:d>
                    </m:oMath>
                  </m:oMathPara>
                </a14:m>
                <a:endParaRPr lang="en-US" sz="2400" dirty="0"/>
              </a:p>
            </p:txBody>
          </p:sp>
        </mc:Choice>
        <mc:Fallback xmlns="">
          <p:sp>
            <p:nvSpPr>
              <p:cNvPr id="2" name="TextBox 1">
                <a:extLst>
                  <a:ext uri="{FF2B5EF4-FFF2-40B4-BE49-F238E27FC236}">
                    <a16:creationId xmlns:a16="http://schemas.microsoft.com/office/drawing/2014/main" id="{DBCB9766-1DCD-884B-8C75-56FCFAB4178B}"/>
                  </a:ext>
                </a:extLst>
              </p:cNvPr>
              <p:cNvSpPr txBox="1">
                <a:spLocks noRot="1" noChangeAspect="1" noMove="1" noResize="1" noEditPoints="1" noAdjustHandles="1" noChangeArrowheads="1" noChangeShapeType="1" noTextEdit="1"/>
              </p:cNvSpPr>
              <p:nvPr/>
            </p:nvSpPr>
            <p:spPr>
              <a:xfrm>
                <a:off x="7320654" y="4655187"/>
                <a:ext cx="3468322" cy="42941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FD17852-7332-E380-50BE-FE41FED379E6}"/>
                  </a:ext>
                </a:extLst>
              </p:cNvPr>
              <p:cNvSpPr txBox="1"/>
              <p:nvPr/>
            </p:nvSpPr>
            <p:spPr>
              <a:xfrm>
                <a:off x="321082" y="1333229"/>
                <a:ext cx="10921881" cy="461665"/>
              </a:xfrm>
              <a:prstGeom prst="rect">
                <a:avLst/>
              </a:prstGeom>
              <a:noFill/>
            </p:spPr>
            <p:txBody>
              <a:bodyPr wrap="square">
                <a:spAutoFit/>
              </a:bodyPr>
              <a:lstStyle/>
              <a:p>
                <a:r>
                  <a:rPr lang="en-US" sz="2400">
                    <a:latin typeface="Times New Roman" panose="02020603050405020304" pitchFamily="18" charset="0"/>
                    <a:cs typeface="Times New Roman" panose="02020603050405020304" pitchFamily="18" charset="0"/>
                  </a:rPr>
                  <a:t>The frequency of a DT sinusoid </a:t>
                </a:r>
                <a:r>
                  <a:rPr lang="en-US" sz="2400">
                    <a:latin typeface="Times New Roman" panose="02020603050405020304" pitchFamily="18" charset="0"/>
                    <a:cs typeface="Times New Roman" panose="02020603050405020304" pitchFamily="18" charset="0"/>
                    <a:sym typeface="Wingdings" panose="05000000000000000000" pitchFamily="2" charset="2"/>
                  </a:rPr>
                  <a:t>cos</a:t>
                </a:r>
                <a:r>
                  <a:rPr lang="en-US" sz="2400" dirty="0">
                    <a:latin typeface="Times New Roman" panose="02020603050405020304" pitchFamily="18" charset="0"/>
                    <a:cs typeface="Times New Roman" panose="02020603050405020304" pitchFamily="18" charset="0"/>
                    <a:sym typeface="Wingdings" panose="05000000000000000000" pitchFamily="2" charset="2"/>
                  </a:rPr>
                  <a:t>(</a:t>
                </a:r>
                <a:r>
                  <a:rPr lang="en-US" sz="2400" dirty="0">
                    <a:latin typeface="Times New Roman" panose="02020603050405020304" pitchFamily="18" charset="0"/>
                    <a:cs typeface="Times New Roman" panose="02020603050405020304" pitchFamily="18" charset="0"/>
                  </a:rPr>
                  <a:t>Ω </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must meet the following constrains: Ω </a:t>
                </a:r>
                <a:r>
                  <a:rPr lang="en-US" sz="2400" dirty="0">
                    <a:latin typeface="Times New Roman" panose="02020603050405020304" pitchFamily="18" charset="0"/>
                    <a:cs typeface="Times New Roman" panose="02020603050405020304" pitchFamily="18" charset="0"/>
                    <a:sym typeface="Symbol" panose="05050102010706020507" pitchFamily="18" charset="2"/>
                  </a:rPr>
                  <a:t>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𝜋</m:t>
                    </m:r>
                  </m:oMath>
                </a14:m>
                <a:r>
                  <a:rPr lang="en-US" sz="1800" dirty="0"/>
                  <a:t> </a:t>
                </a:r>
              </a:p>
            </p:txBody>
          </p:sp>
        </mc:Choice>
        <mc:Fallback xmlns="">
          <p:sp>
            <p:nvSpPr>
              <p:cNvPr id="13" name="TextBox 12">
                <a:extLst>
                  <a:ext uri="{FF2B5EF4-FFF2-40B4-BE49-F238E27FC236}">
                    <a16:creationId xmlns:a16="http://schemas.microsoft.com/office/drawing/2014/main" id="{6FD17852-7332-E380-50BE-FE41FED379E6}"/>
                  </a:ext>
                </a:extLst>
              </p:cNvPr>
              <p:cNvSpPr txBox="1">
                <a:spLocks noRot="1" noChangeAspect="1" noMove="1" noResize="1" noEditPoints="1" noAdjustHandles="1" noChangeArrowheads="1" noChangeShapeType="1" noTextEdit="1"/>
              </p:cNvSpPr>
              <p:nvPr/>
            </p:nvSpPr>
            <p:spPr>
              <a:xfrm>
                <a:off x="321082" y="1333229"/>
                <a:ext cx="10921881" cy="461665"/>
              </a:xfrm>
              <a:prstGeom prst="rect">
                <a:avLst/>
              </a:prstGeom>
              <a:blipFill>
                <a:blip r:embed="rId6"/>
                <a:stretch>
                  <a:fillRect l="-893" t="-12000" b="-30667"/>
                </a:stretch>
              </a:blipFill>
            </p:spPr>
            <p:txBody>
              <a:bodyPr/>
              <a:lstStyle/>
              <a:p>
                <a:r>
                  <a:rPr lang="en-US">
                    <a:noFill/>
                  </a:rPr>
                  <a:t> </a:t>
                </a:r>
              </a:p>
            </p:txBody>
          </p:sp>
        </mc:Fallback>
      </mc:AlternateContent>
    </p:spTree>
    <p:extLst>
      <p:ext uri="{BB962C8B-B14F-4D97-AF65-F5344CB8AC3E}">
        <p14:creationId xmlns:p14="http://schemas.microsoft.com/office/powerpoint/2010/main" val="4213856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1083" y="122529"/>
            <a:ext cx="11612770" cy="91316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00FF"/>
                </a:solidFill>
              </a:rPr>
              <a:t>The Apparent Laziness of DT Exponential</a:t>
            </a:r>
            <a:endParaRPr lang="en-US" baseline="30000" dirty="0">
              <a:solidFill>
                <a:srgbClr val="0000FF"/>
              </a:solidFill>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95942" y="1107927"/>
            <a:ext cx="11737911" cy="1200329"/>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Our Eyes acts like a </a:t>
            </a:r>
            <a:r>
              <a:rPr lang="en-US" sz="2400" dirty="0" err="1">
                <a:latin typeface="Times New Roman" panose="02020603050405020304" pitchFamily="18" charset="0"/>
                <a:cs typeface="Times New Roman" panose="02020603050405020304" pitchFamily="18" charset="0"/>
              </a:rPr>
              <a:t>lowpass</a:t>
            </a:r>
            <a:r>
              <a:rPr lang="en-US" sz="2400" dirty="0">
                <a:latin typeface="Times New Roman" panose="02020603050405020304" pitchFamily="18" charset="0"/>
                <a:cs typeface="Times New Roman" panose="02020603050405020304" pitchFamily="18" charset="0"/>
              </a:rPr>
              <a:t> filter and we will not see the fast motion in the counterclockwise direction. We will see slower motion in the clockwise direction. The actual frequency is </a:t>
            </a:r>
            <a:r>
              <a:rPr lang="en-US" sz="2400" dirty="0">
                <a:latin typeface="Times New Roman" panose="02020603050405020304" pitchFamily="18" charset="0"/>
                <a:cs typeface="Times New Roman" panose="02020603050405020304" pitchFamily="18" charset="0"/>
                <a:sym typeface="Symbol" panose="05050102010706020507" pitchFamily="18" charset="2"/>
              </a:rPr>
              <a:t> + </a:t>
            </a:r>
            <a:r>
              <a:rPr lang="en-US" sz="2400" i="1" dirty="0">
                <a:latin typeface="Times New Roman" panose="02020603050405020304" pitchFamily="18" charset="0"/>
                <a:cs typeface="Times New Roman" panose="02020603050405020304" pitchFamily="18" charset="0"/>
                <a:sym typeface="Symbol" panose="05050102010706020507" pitchFamily="18" charset="2"/>
              </a:rPr>
              <a:t>x</a:t>
            </a:r>
            <a:r>
              <a:rPr lang="en-US" sz="2400" dirty="0">
                <a:latin typeface="Times New Roman" panose="02020603050405020304" pitchFamily="18" charset="0"/>
                <a:cs typeface="Times New Roman" panose="02020603050405020304" pitchFamily="18" charset="0"/>
                <a:sym typeface="Symbol" panose="05050102010706020507" pitchFamily="18" charset="2"/>
              </a:rPr>
              <a:t> but it will appear as  - </a:t>
            </a:r>
            <a:r>
              <a:rPr lang="en-US" sz="2400" i="1" dirty="0">
                <a:latin typeface="Times New Roman" panose="02020603050405020304" pitchFamily="18" charset="0"/>
                <a:cs typeface="Times New Roman" panose="02020603050405020304" pitchFamily="18" charset="0"/>
                <a:sym typeface="Symbol" panose="05050102010706020507" pitchFamily="18" charset="2"/>
              </a:rPr>
              <a:t>x</a:t>
            </a:r>
            <a:r>
              <a:rPr lang="en-US" sz="2400" dirty="0">
                <a:latin typeface="Times New Roman" panose="02020603050405020304" pitchFamily="18" charset="0"/>
                <a:cs typeface="Times New Roman" panose="02020603050405020304" pitchFamily="18" charset="0"/>
                <a:sym typeface="Symbol" panose="05050102010706020507" pitchFamily="18" charset="2"/>
              </a:rPr>
              <a:t>. (</a:t>
            </a:r>
            <a:r>
              <a:rPr lang="en-US" sz="24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wagon wheel effect</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endParaRPr lang="en-US" sz="2400" dirty="0">
              <a:latin typeface="Times New Roman" panose="02020603050405020304" pitchFamily="18" charset="0"/>
              <a:cs typeface="Times New Roman" panose="02020603050405020304" pitchFamily="18" charset="0"/>
            </a:endParaRPr>
          </a:p>
        </p:txBody>
      </p:sp>
      <p:pic>
        <p:nvPicPr>
          <p:cNvPr id="15" name="Picture 5" descr="fig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848" y="2417808"/>
            <a:ext cx="11363240" cy="2896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stretch>
            <a:fillRect/>
          </a:stretch>
        </p:blipFill>
        <p:spPr>
          <a:xfrm>
            <a:off x="1578622" y="5363968"/>
            <a:ext cx="8972550" cy="314325"/>
          </a:xfrm>
          <a:prstGeom prst="rect">
            <a:avLst/>
          </a:prstGeom>
        </p:spPr>
      </p:pic>
      <p:grpSp>
        <p:nvGrpSpPr>
          <p:cNvPr id="48" name="Group 47">
            <a:extLst>
              <a:ext uri="{FF2B5EF4-FFF2-40B4-BE49-F238E27FC236}">
                <a16:creationId xmlns:a16="http://schemas.microsoft.com/office/drawing/2014/main" id="{39C35141-6994-43BE-A8BA-B101A3C59E80}"/>
              </a:ext>
            </a:extLst>
          </p:cNvPr>
          <p:cNvGrpSpPr/>
          <p:nvPr/>
        </p:nvGrpSpPr>
        <p:grpSpPr>
          <a:xfrm>
            <a:off x="2906373" y="4260653"/>
            <a:ext cx="466560" cy="340200"/>
            <a:chOff x="2906373" y="4260653"/>
            <a:chExt cx="466560" cy="340200"/>
          </a:xfrm>
        </p:grpSpPr>
        <mc:AlternateContent xmlns:mc="http://schemas.openxmlformats.org/markup-compatibility/2006" xmlns:p14="http://schemas.microsoft.com/office/powerpoint/2010/main">
          <mc:Choice Requires="p14">
            <p:contentPart p14:bwMode="auto" r:id="rId4">
              <p14:nvContentPartPr>
                <p14:cNvPr id="37" name="Ink 36">
                  <a:extLst>
                    <a:ext uri="{FF2B5EF4-FFF2-40B4-BE49-F238E27FC236}">
                      <a16:creationId xmlns:a16="http://schemas.microsoft.com/office/drawing/2014/main" id="{5E6784C3-3CF7-453D-8E4E-5AD6C85E912A}"/>
                    </a:ext>
                  </a:extLst>
                </p14:cNvPr>
                <p14:cNvContentPartPr/>
                <p14:nvPr/>
              </p14:nvContentPartPr>
              <p14:xfrm>
                <a:off x="2906373" y="4349933"/>
                <a:ext cx="151560" cy="165960"/>
              </p14:xfrm>
            </p:contentPart>
          </mc:Choice>
          <mc:Fallback xmlns="">
            <p:pic>
              <p:nvPicPr>
                <p:cNvPr id="37" name="Ink 36">
                  <a:extLst>
                    <a:ext uri="{FF2B5EF4-FFF2-40B4-BE49-F238E27FC236}">
                      <a16:creationId xmlns:a16="http://schemas.microsoft.com/office/drawing/2014/main" id="{5E6784C3-3CF7-453D-8E4E-5AD6C85E912A}"/>
                    </a:ext>
                  </a:extLst>
                </p:cNvPr>
                <p:cNvPicPr/>
                <p:nvPr/>
              </p:nvPicPr>
              <p:blipFill>
                <a:blip r:embed="rId5"/>
                <a:stretch>
                  <a:fillRect/>
                </a:stretch>
              </p:blipFill>
              <p:spPr>
                <a:xfrm>
                  <a:off x="2897733" y="4341293"/>
                  <a:ext cx="16920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8" name="Ink 37">
                  <a:extLst>
                    <a:ext uri="{FF2B5EF4-FFF2-40B4-BE49-F238E27FC236}">
                      <a16:creationId xmlns:a16="http://schemas.microsoft.com/office/drawing/2014/main" id="{E9C61800-BFD0-4026-9E29-8A5586882C48}"/>
                    </a:ext>
                  </a:extLst>
                </p14:cNvPr>
                <p14:cNvContentPartPr/>
                <p14:nvPr/>
              </p14:nvContentPartPr>
              <p14:xfrm>
                <a:off x="3075213" y="4370813"/>
                <a:ext cx="87120" cy="100440"/>
              </p14:xfrm>
            </p:contentPart>
          </mc:Choice>
          <mc:Fallback xmlns="">
            <p:pic>
              <p:nvPicPr>
                <p:cNvPr id="38" name="Ink 37">
                  <a:extLst>
                    <a:ext uri="{FF2B5EF4-FFF2-40B4-BE49-F238E27FC236}">
                      <a16:creationId xmlns:a16="http://schemas.microsoft.com/office/drawing/2014/main" id="{E9C61800-BFD0-4026-9E29-8A5586882C48}"/>
                    </a:ext>
                  </a:extLst>
                </p:cNvPr>
                <p:cNvPicPr/>
                <p:nvPr/>
              </p:nvPicPr>
              <p:blipFill>
                <a:blip r:embed="rId7"/>
                <a:stretch>
                  <a:fillRect/>
                </a:stretch>
              </p:blipFill>
              <p:spPr>
                <a:xfrm>
                  <a:off x="3066573" y="4361813"/>
                  <a:ext cx="1047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9" name="Ink 38">
                  <a:extLst>
                    <a:ext uri="{FF2B5EF4-FFF2-40B4-BE49-F238E27FC236}">
                      <a16:creationId xmlns:a16="http://schemas.microsoft.com/office/drawing/2014/main" id="{A7EEB211-7265-42AC-9B05-731B1965492A}"/>
                    </a:ext>
                  </a:extLst>
                </p14:cNvPr>
                <p14:cNvContentPartPr/>
                <p14:nvPr/>
              </p14:nvContentPartPr>
              <p14:xfrm>
                <a:off x="3182853" y="4302053"/>
                <a:ext cx="190080" cy="298800"/>
              </p14:xfrm>
            </p:contentPart>
          </mc:Choice>
          <mc:Fallback xmlns="">
            <p:pic>
              <p:nvPicPr>
                <p:cNvPr id="39" name="Ink 38">
                  <a:extLst>
                    <a:ext uri="{FF2B5EF4-FFF2-40B4-BE49-F238E27FC236}">
                      <a16:creationId xmlns:a16="http://schemas.microsoft.com/office/drawing/2014/main" id="{A7EEB211-7265-42AC-9B05-731B1965492A}"/>
                    </a:ext>
                  </a:extLst>
                </p:cNvPr>
                <p:cNvPicPr/>
                <p:nvPr/>
              </p:nvPicPr>
              <p:blipFill>
                <a:blip r:embed="rId9"/>
                <a:stretch>
                  <a:fillRect/>
                </a:stretch>
              </p:blipFill>
              <p:spPr>
                <a:xfrm>
                  <a:off x="3173853" y="4293053"/>
                  <a:ext cx="20772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3" name="Ink 42">
                  <a:extLst>
                    <a:ext uri="{FF2B5EF4-FFF2-40B4-BE49-F238E27FC236}">
                      <a16:creationId xmlns:a16="http://schemas.microsoft.com/office/drawing/2014/main" id="{0AED3B6D-3F63-438C-89FF-95CEBCB26B1A}"/>
                    </a:ext>
                  </a:extLst>
                </p14:cNvPr>
                <p14:cNvContentPartPr/>
                <p14:nvPr/>
              </p14:nvContentPartPr>
              <p14:xfrm>
                <a:off x="3162693" y="4260653"/>
                <a:ext cx="49680" cy="53280"/>
              </p14:xfrm>
            </p:contentPart>
          </mc:Choice>
          <mc:Fallback xmlns="">
            <p:pic>
              <p:nvPicPr>
                <p:cNvPr id="43" name="Ink 42">
                  <a:extLst>
                    <a:ext uri="{FF2B5EF4-FFF2-40B4-BE49-F238E27FC236}">
                      <a16:creationId xmlns:a16="http://schemas.microsoft.com/office/drawing/2014/main" id="{0AED3B6D-3F63-438C-89FF-95CEBCB26B1A}"/>
                    </a:ext>
                  </a:extLst>
                </p:cNvPr>
                <p:cNvPicPr/>
                <p:nvPr/>
              </p:nvPicPr>
              <p:blipFill>
                <a:blip r:embed="rId11"/>
                <a:stretch>
                  <a:fillRect/>
                </a:stretch>
              </p:blipFill>
              <p:spPr>
                <a:xfrm>
                  <a:off x="3154053" y="4252013"/>
                  <a:ext cx="67320" cy="70920"/>
                </a:xfrm>
                <a:prstGeom prst="rect">
                  <a:avLst/>
                </a:prstGeom>
              </p:spPr>
            </p:pic>
          </mc:Fallback>
        </mc:AlternateContent>
      </p:grpSp>
      <p:grpSp>
        <p:nvGrpSpPr>
          <p:cNvPr id="54" name="Group 53">
            <a:extLst>
              <a:ext uri="{FF2B5EF4-FFF2-40B4-BE49-F238E27FC236}">
                <a16:creationId xmlns:a16="http://schemas.microsoft.com/office/drawing/2014/main" id="{015EC73A-359A-4E15-8124-444BD3A832D4}"/>
              </a:ext>
            </a:extLst>
          </p:cNvPr>
          <p:cNvGrpSpPr/>
          <p:nvPr/>
        </p:nvGrpSpPr>
        <p:grpSpPr>
          <a:xfrm>
            <a:off x="1063173" y="2666933"/>
            <a:ext cx="924480" cy="355680"/>
            <a:chOff x="1063173" y="2666933"/>
            <a:chExt cx="924480" cy="355680"/>
          </a:xfrm>
        </p:grpSpPr>
        <mc:AlternateContent xmlns:mc="http://schemas.openxmlformats.org/markup-compatibility/2006" xmlns:p14="http://schemas.microsoft.com/office/powerpoint/2010/main">
          <mc:Choice Requires="p14">
            <p:contentPart p14:bwMode="auto" r:id="rId12">
              <p14:nvContentPartPr>
                <p14:cNvPr id="32" name="Ink 31">
                  <a:extLst>
                    <a:ext uri="{FF2B5EF4-FFF2-40B4-BE49-F238E27FC236}">
                      <a16:creationId xmlns:a16="http://schemas.microsoft.com/office/drawing/2014/main" id="{1D2E3C37-1CEF-4176-85F1-21A93EA846C0}"/>
                    </a:ext>
                  </a:extLst>
                </p14:cNvPr>
                <p14:cNvContentPartPr/>
                <p14:nvPr/>
              </p14:nvContentPartPr>
              <p14:xfrm>
                <a:off x="1063173" y="2776733"/>
                <a:ext cx="89640" cy="151560"/>
              </p14:xfrm>
            </p:contentPart>
          </mc:Choice>
          <mc:Fallback xmlns="">
            <p:pic>
              <p:nvPicPr>
                <p:cNvPr id="32" name="Ink 31">
                  <a:extLst>
                    <a:ext uri="{FF2B5EF4-FFF2-40B4-BE49-F238E27FC236}">
                      <a16:creationId xmlns:a16="http://schemas.microsoft.com/office/drawing/2014/main" id="{1D2E3C37-1CEF-4176-85F1-21A93EA846C0}"/>
                    </a:ext>
                  </a:extLst>
                </p:cNvPr>
                <p:cNvPicPr/>
                <p:nvPr/>
              </p:nvPicPr>
              <p:blipFill>
                <a:blip r:embed="rId13"/>
                <a:stretch>
                  <a:fillRect/>
                </a:stretch>
              </p:blipFill>
              <p:spPr>
                <a:xfrm>
                  <a:off x="1054533" y="2767733"/>
                  <a:ext cx="1072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3" name="Ink 32">
                  <a:extLst>
                    <a:ext uri="{FF2B5EF4-FFF2-40B4-BE49-F238E27FC236}">
                      <a16:creationId xmlns:a16="http://schemas.microsoft.com/office/drawing/2014/main" id="{6E012DC4-750E-4D94-AD94-C94FDEE018E8}"/>
                    </a:ext>
                  </a:extLst>
                </p14:cNvPr>
                <p14:cNvContentPartPr/>
                <p14:nvPr/>
              </p14:nvContentPartPr>
              <p14:xfrm>
                <a:off x="1184133" y="2767373"/>
                <a:ext cx="115920" cy="192240"/>
              </p14:xfrm>
            </p:contentPart>
          </mc:Choice>
          <mc:Fallback xmlns="">
            <p:pic>
              <p:nvPicPr>
                <p:cNvPr id="33" name="Ink 32">
                  <a:extLst>
                    <a:ext uri="{FF2B5EF4-FFF2-40B4-BE49-F238E27FC236}">
                      <a16:creationId xmlns:a16="http://schemas.microsoft.com/office/drawing/2014/main" id="{6E012DC4-750E-4D94-AD94-C94FDEE018E8}"/>
                    </a:ext>
                  </a:extLst>
                </p:cNvPr>
                <p:cNvPicPr/>
                <p:nvPr/>
              </p:nvPicPr>
              <p:blipFill>
                <a:blip r:embed="rId15"/>
                <a:stretch>
                  <a:fillRect/>
                </a:stretch>
              </p:blipFill>
              <p:spPr>
                <a:xfrm>
                  <a:off x="1175493" y="2758733"/>
                  <a:ext cx="13356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4" name="Ink 33">
                  <a:extLst>
                    <a:ext uri="{FF2B5EF4-FFF2-40B4-BE49-F238E27FC236}">
                      <a16:creationId xmlns:a16="http://schemas.microsoft.com/office/drawing/2014/main" id="{CBBE0BAD-6C3A-477C-A406-E7DE1EF06A27}"/>
                    </a:ext>
                  </a:extLst>
                </p14:cNvPr>
                <p14:cNvContentPartPr/>
                <p14:nvPr/>
              </p14:nvContentPartPr>
              <p14:xfrm>
                <a:off x="1351893" y="2775653"/>
                <a:ext cx="65520" cy="126000"/>
              </p14:xfrm>
            </p:contentPart>
          </mc:Choice>
          <mc:Fallback xmlns="">
            <p:pic>
              <p:nvPicPr>
                <p:cNvPr id="34" name="Ink 33">
                  <a:extLst>
                    <a:ext uri="{FF2B5EF4-FFF2-40B4-BE49-F238E27FC236}">
                      <a16:creationId xmlns:a16="http://schemas.microsoft.com/office/drawing/2014/main" id="{CBBE0BAD-6C3A-477C-A406-E7DE1EF06A27}"/>
                    </a:ext>
                  </a:extLst>
                </p:cNvPr>
                <p:cNvPicPr/>
                <p:nvPr/>
              </p:nvPicPr>
              <p:blipFill>
                <a:blip r:embed="rId17"/>
                <a:stretch>
                  <a:fillRect/>
                </a:stretch>
              </p:blipFill>
              <p:spPr>
                <a:xfrm>
                  <a:off x="1343253" y="2766653"/>
                  <a:ext cx="831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5" name="Ink 34">
                  <a:extLst>
                    <a:ext uri="{FF2B5EF4-FFF2-40B4-BE49-F238E27FC236}">
                      <a16:creationId xmlns:a16="http://schemas.microsoft.com/office/drawing/2014/main" id="{02579869-95E3-4844-848B-636134039FD8}"/>
                    </a:ext>
                  </a:extLst>
                </p14:cNvPr>
                <p14:cNvContentPartPr/>
                <p14:nvPr/>
              </p14:nvContentPartPr>
              <p14:xfrm>
                <a:off x="1436493" y="2666933"/>
                <a:ext cx="61200" cy="84960"/>
              </p14:xfrm>
            </p:contentPart>
          </mc:Choice>
          <mc:Fallback xmlns="">
            <p:pic>
              <p:nvPicPr>
                <p:cNvPr id="35" name="Ink 34">
                  <a:extLst>
                    <a:ext uri="{FF2B5EF4-FFF2-40B4-BE49-F238E27FC236}">
                      <a16:creationId xmlns:a16="http://schemas.microsoft.com/office/drawing/2014/main" id="{02579869-95E3-4844-848B-636134039FD8}"/>
                    </a:ext>
                  </a:extLst>
                </p:cNvPr>
                <p:cNvPicPr/>
                <p:nvPr/>
              </p:nvPicPr>
              <p:blipFill>
                <a:blip r:embed="rId19"/>
                <a:stretch>
                  <a:fillRect/>
                </a:stretch>
              </p:blipFill>
              <p:spPr>
                <a:xfrm>
                  <a:off x="1427493" y="2658293"/>
                  <a:ext cx="788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9" name="Ink 48">
                  <a:extLst>
                    <a:ext uri="{FF2B5EF4-FFF2-40B4-BE49-F238E27FC236}">
                      <a16:creationId xmlns:a16="http://schemas.microsoft.com/office/drawing/2014/main" id="{F00B3C09-8EF0-43E5-8C87-55371375E2B1}"/>
                    </a:ext>
                  </a:extLst>
                </p14:cNvPr>
                <p14:cNvContentPartPr/>
                <p14:nvPr/>
              </p14:nvContentPartPr>
              <p14:xfrm>
                <a:off x="1453773" y="2702573"/>
                <a:ext cx="246240" cy="320040"/>
              </p14:xfrm>
            </p:contentPart>
          </mc:Choice>
          <mc:Fallback xmlns="">
            <p:pic>
              <p:nvPicPr>
                <p:cNvPr id="49" name="Ink 48">
                  <a:extLst>
                    <a:ext uri="{FF2B5EF4-FFF2-40B4-BE49-F238E27FC236}">
                      <a16:creationId xmlns:a16="http://schemas.microsoft.com/office/drawing/2014/main" id="{F00B3C09-8EF0-43E5-8C87-55371375E2B1}"/>
                    </a:ext>
                  </a:extLst>
                </p:cNvPr>
                <p:cNvPicPr/>
                <p:nvPr/>
              </p:nvPicPr>
              <p:blipFill>
                <a:blip r:embed="rId21"/>
                <a:stretch>
                  <a:fillRect/>
                </a:stretch>
              </p:blipFill>
              <p:spPr>
                <a:xfrm>
                  <a:off x="1444773" y="2693933"/>
                  <a:ext cx="26388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0" name="Ink 49">
                  <a:extLst>
                    <a:ext uri="{FF2B5EF4-FFF2-40B4-BE49-F238E27FC236}">
                      <a16:creationId xmlns:a16="http://schemas.microsoft.com/office/drawing/2014/main" id="{02EFAAF0-5E06-4ACA-AAE5-DB9E2D49A270}"/>
                    </a:ext>
                  </a:extLst>
                </p14:cNvPr>
                <p14:cNvContentPartPr/>
                <p14:nvPr/>
              </p14:nvContentPartPr>
              <p14:xfrm>
                <a:off x="1685973" y="2844053"/>
                <a:ext cx="25200" cy="157320"/>
              </p14:xfrm>
            </p:contentPart>
          </mc:Choice>
          <mc:Fallback xmlns="">
            <p:pic>
              <p:nvPicPr>
                <p:cNvPr id="50" name="Ink 49">
                  <a:extLst>
                    <a:ext uri="{FF2B5EF4-FFF2-40B4-BE49-F238E27FC236}">
                      <a16:creationId xmlns:a16="http://schemas.microsoft.com/office/drawing/2014/main" id="{02EFAAF0-5E06-4ACA-AAE5-DB9E2D49A270}"/>
                    </a:ext>
                  </a:extLst>
                </p:cNvPr>
                <p:cNvPicPr/>
                <p:nvPr/>
              </p:nvPicPr>
              <p:blipFill>
                <a:blip r:embed="rId23"/>
                <a:stretch>
                  <a:fillRect/>
                </a:stretch>
              </p:blipFill>
              <p:spPr>
                <a:xfrm>
                  <a:off x="1677333" y="2835053"/>
                  <a:ext cx="428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2" name="Ink 51">
                  <a:extLst>
                    <a:ext uri="{FF2B5EF4-FFF2-40B4-BE49-F238E27FC236}">
                      <a16:creationId xmlns:a16="http://schemas.microsoft.com/office/drawing/2014/main" id="{3030FA8B-8B71-4D59-9C99-F690AD8D1539}"/>
                    </a:ext>
                  </a:extLst>
                </p14:cNvPr>
                <p14:cNvContentPartPr/>
                <p14:nvPr/>
              </p14:nvContentPartPr>
              <p14:xfrm>
                <a:off x="1700373" y="2848733"/>
                <a:ext cx="142920" cy="118800"/>
              </p14:xfrm>
            </p:contentPart>
          </mc:Choice>
          <mc:Fallback xmlns="">
            <p:pic>
              <p:nvPicPr>
                <p:cNvPr id="52" name="Ink 51">
                  <a:extLst>
                    <a:ext uri="{FF2B5EF4-FFF2-40B4-BE49-F238E27FC236}">
                      <a16:creationId xmlns:a16="http://schemas.microsoft.com/office/drawing/2014/main" id="{3030FA8B-8B71-4D59-9C99-F690AD8D1539}"/>
                    </a:ext>
                  </a:extLst>
                </p:cNvPr>
                <p:cNvPicPr/>
                <p:nvPr/>
              </p:nvPicPr>
              <p:blipFill>
                <a:blip r:embed="rId25"/>
                <a:stretch>
                  <a:fillRect/>
                </a:stretch>
              </p:blipFill>
              <p:spPr>
                <a:xfrm>
                  <a:off x="1691373" y="2839733"/>
                  <a:ext cx="1605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3" name="Ink 52">
                  <a:extLst>
                    <a:ext uri="{FF2B5EF4-FFF2-40B4-BE49-F238E27FC236}">
                      <a16:creationId xmlns:a16="http://schemas.microsoft.com/office/drawing/2014/main" id="{9FC63CE9-79C9-4BA7-8608-2F1467F33731}"/>
                    </a:ext>
                  </a:extLst>
                </p14:cNvPr>
                <p14:cNvContentPartPr/>
                <p14:nvPr/>
              </p14:nvContentPartPr>
              <p14:xfrm>
                <a:off x="1905573" y="2799773"/>
                <a:ext cx="82080" cy="191160"/>
              </p14:xfrm>
            </p:contentPart>
          </mc:Choice>
          <mc:Fallback xmlns="">
            <p:pic>
              <p:nvPicPr>
                <p:cNvPr id="53" name="Ink 52">
                  <a:extLst>
                    <a:ext uri="{FF2B5EF4-FFF2-40B4-BE49-F238E27FC236}">
                      <a16:creationId xmlns:a16="http://schemas.microsoft.com/office/drawing/2014/main" id="{9FC63CE9-79C9-4BA7-8608-2F1467F33731}"/>
                    </a:ext>
                  </a:extLst>
                </p:cNvPr>
                <p:cNvPicPr/>
                <p:nvPr/>
              </p:nvPicPr>
              <p:blipFill>
                <a:blip r:embed="rId27"/>
                <a:stretch>
                  <a:fillRect/>
                </a:stretch>
              </p:blipFill>
              <p:spPr>
                <a:xfrm>
                  <a:off x="1896573" y="2791133"/>
                  <a:ext cx="99720" cy="208800"/>
                </a:xfrm>
                <a:prstGeom prst="rect">
                  <a:avLst/>
                </a:prstGeom>
              </p:spPr>
            </p:pic>
          </mc:Fallback>
        </mc:AlternateContent>
      </p:grpSp>
      <p:grpSp>
        <p:nvGrpSpPr>
          <p:cNvPr id="57" name="Group 56">
            <a:extLst>
              <a:ext uri="{FF2B5EF4-FFF2-40B4-BE49-F238E27FC236}">
                <a16:creationId xmlns:a16="http://schemas.microsoft.com/office/drawing/2014/main" id="{AD3B474C-8930-4C5F-87B7-0B164A16C96D}"/>
              </a:ext>
            </a:extLst>
          </p:cNvPr>
          <p:cNvGrpSpPr/>
          <p:nvPr/>
        </p:nvGrpSpPr>
        <p:grpSpPr>
          <a:xfrm>
            <a:off x="3338013" y="4399253"/>
            <a:ext cx="279360" cy="162720"/>
            <a:chOff x="3338013" y="4399253"/>
            <a:chExt cx="279360" cy="162720"/>
          </a:xfrm>
        </p:grpSpPr>
        <mc:AlternateContent xmlns:mc="http://schemas.openxmlformats.org/markup-compatibility/2006" xmlns:p14="http://schemas.microsoft.com/office/powerpoint/2010/main">
          <mc:Choice Requires="p14">
            <p:contentPart p14:bwMode="auto" r:id="rId28">
              <p14:nvContentPartPr>
                <p14:cNvPr id="55" name="Ink 54">
                  <a:extLst>
                    <a:ext uri="{FF2B5EF4-FFF2-40B4-BE49-F238E27FC236}">
                      <a16:creationId xmlns:a16="http://schemas.microsoft.com/office/drawing/2014/main" id="{4735EBAF-9730-4F7A-9392-1144C909C93B}"/>
                    </a:ext>
                  </a:extLst>
                </p14:cNvPr>
                <p14:cNvContentPartPr/>
                <p14:nvPr/>
              </p14:nvContentPartPr>
              <p14:xfrm>
                <a:off x="3338013" y="4414013"/>
                <a:ext cx="158760" cy="122400"/>
              </p14:xfrm>
            </p:contentPart>
          </mc:Choice>
          <mc:Fallback xmlns="">
            <p:pic>
              <p:nvPicPr>
                <p:cNvPr id="55" name="Ink 54">
                  <a:extLst>
                    <a:ext uri="{FF2B5EF4-FFF2-40B4-BE49-F238E27FC236}">
                      <a16:creationId xmlns:a16="http://schemas.microsoft.com/office/drawing/2014/main" id="{4735EBAF-9730-4F7A-9392-1144C909C93B}"/>
                    </a:ext>
                  </a:extLst>
                </p:cNvPr>
                <p:cNvPicPr/>
                <p:nvPr/>
              </p:nvPicPr>
              <p:blipFill>
                <a:blip r:embed="rId29"/>
                <a:stretch>
                  <a:fillRect/>
                </a:stretch>
              </p:blipFill>
              <p:spPr>
                <a:xfrm>
                  <a:off x="3329373" y="4405013"/>
                  <a:ext cx="1764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6" name="Ink 55">
                  <a:extLst>
                    <a:ext uri="{FF2B5EF4-FFF2-40B4-BE49-F238E27FC236}">
                      <a16:creationId xmlns:a16="http://schemas.microsoft.com/office/drawing/2014/main" id="{2B29A9FD-6D61-4107-91D0-2B40A90C77FE}"/>
                    </a:ext>
                  </a:extLst>
                </p14:cNvPr>
                <p14:cNvContentPartPr/>
                <p14:nvPr/>
              </p14:nvContentPartPr>
              <p14:xfrm>
                <a:off x="3529533" y="4399253"/>
                <a:ext cx="87840" cy="162720"/>
              </p14:xfrm>
            </p:contentPart>
          </mc:Choice>
          <mc:Fallback xmlns="">
            <p:pic>
              <p:nvPicPr>
                <p:cNvPr id="56" name="Ink 55">
                  <a:extLst>
                    <a:ext uri="{FF2B5EF4-FFF2-40B4-BE49-F238E27FC236}">
                      <a16:creationId xmlns:a16="http://schemas.microsoft.com/office/drawing/2014/main" id="{2B29A9FD-6D61-4107-91D0-2B40A90C77FE}"/>
                    </a:ext>
                  </a:extLst>
                </p:cNvPr>
                <p:cNvPicPr/>
                <p:nvPr/>
              </p:nvPicPr>
              <p:blipFill>
                <a:blip r:embed="rId31"/>
                <a:stretch>
                  <a:fillRect/>
                </a:stretch>
              </p:blipFill>
              <p:spPr>
                <a:xfrm>
                  <a:off x="3520893" y="4390613"/>
                  <a:ext cx="105480" cy="180360"/>
                </a:xfrm>
                <a:prstGeom prst="rect">
                  <a:avLst/>
                </a:prstGeom>
              </p:spPr>
            </p:pic>
          </mc:Fallback>
        </mc:AlternateContent>
      </p:grpSp>
    </p:spTree>
    <p:extLst>
      <p:ext uri="{BB962C8B-B14F-4D97-AF65-F5344CB8AC3E}">
        <p14:creationId xmlns:p14="http://schemas.microsoft.com/office/powerpoint/2010/main" val="3358901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83" y="122529"/>
            <a:ext cx="11612770" cy="913169"/>
          </a:xfrm>
        </p:spPr>
        <p:txBody>
          <a:bodyPr>
            <a:normAutofit/>
          </a:bodyPr>
          <a:lstStyle/>
          <a:p>
            <a:pPr algn="ctr"/>
            <a:r>
              <a:rPr lang="en-US" dirty="0">
                <a:solidFill>
                  <a:srgbClr val="0000FF"/>
                </a:solidFill>
              </a:rPr>
              <a:t>DT Exponential Function </a:t>
            </a:r>
            <a:r>
              <a:rPr lang="en-US" i="1" dirty="0" err="1">
                <a:solidFill>
                  <a:srgbClr val="0000FF"/>
                </a:solidFill>
                <a:latin typeface="Times New Roman" panose="02020603050405020304" pitchFamily="18" charset="0"/>
                <a:cs typeface="Times New Roman" panose="02020603050405020304" pitchFamily="18" charset="0"/>
              </a:rPr>
              <a:t>z</a:t>
            </a:r>
            <a:r>
              <a:rPr lang="en-US" i="1" baseline="30000" dirty="0" err="1">
                <a:solidFill>
                  <a:srgbClr val="0000FF"/>
                </a:solidFill>
                <a:latin typeface="Times New Roman" panose="02020603050405020304" pitchFamily="18" charset="0"/>
                <a:cs typeface="Times New Roman" panose="02020603050405020304" pitchFamily="18" charset="0"/>
              </a:rPr>
              <a:t>n</a:t>
            </a:r>
            <a:endParaRPr lang="en-US" baseline="30000" dirty="0">
              <a:solidFill>
                <a:srgbClr val="0000FF"/>
              </a:solidFill>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64012" y="1076183"/>
            <a:ext cx="1354418"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Sampling</a:t>
            </a:r>
          </a:p>
        </p:txBody>
      </p:sp>
      <p:cxnSp>
        <p:nvCxnSpPr>
          <p:cNvPr id="6" name="Straight Arrow Connector 5"/>
          <p:cNvCxnSpPr/>
          <p:nvPr/>
        </p:nvCxnSpPr>
        <p:spPr>
          <a:xfrm>
            <a:off x="2451936" y="1671157"/>
            <a:ext cx="17448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Rectangle 17"/>
              <p:cNvSpPr/>
              <p:nvPr/>
            </p:nvSpPr>
            <p:spPr>
              <a:xfrm>
                <a:off x="321083" y="2372170"/>
                <a:ext cx="7300649" cy="473591"/>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In general, </a:t>
                </a:r>
                <a:r>
                  <a:rPr lang="en-US" sz="2400" i="1" dirty="0">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 is a complex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𝑠</m:t>
                    </m:r>
                    <m:r>
                      <a:rPr lang="en-US" sz="2400" i="1" smtClean="0">
                        <a:latin typeface="Cambria Math" panose="02040503050406030204" pitchFamily="18" charset="0"/>
                        <a:cs typeface="Times New Roman" panose="02020603050405020304" pitchFamily="18" charset="0"/>
                      </a:rPr>
                      <m:t>=</m:t>
                    </m:r>
                    <m:r>
                      <a:rPr lang="en-US" sz="2400" i="1" smtClean="0">
                        <a:latin typeface="Cambria Math" panose="02040503050406030204" pitchFamily="18" charset="0"/>
                        <a:ea typeface="Cambria Math" panose="02040503050406030204" pitchFamily="18" charset="0"/>
                        <a:cs typeface="Times New Roman" panose="02020603050405020304" pitchFamily="18" charset="0"/>
                      </a:rPr>
                      <m:t>𝜎</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𝑗</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𝜔</m:t>
                    </m:r>
                  </m:oMath>
                </a14:m>
                <a:r>
                  <a:rPr lang="en-US" sz="2400" dirty="0">
                    <a:latin typeface="Times New Roman" panose="02020603050405020304" pitchFamily="18" charset="0"/>
                    <a:cs typeface="Times New Roman" panose="02020603050405020304" pitchFamily="18" charset="0"/>
                  </a:rPr>
                  <a:t>, so z </a:t>
                </a:r>
                <a14:m>
                  <m:oMath xmlns:m="http://schemas.openxmlformats.org/officeDocument/2006/math">
                    <m:r>
                      <a:rPr lang="en-US" sz="2400" i="1">
                        <a:latin typeface="Cambria Math" panose="02040503050406030204" pitchFamily="18" charset="0"/>
                        <a:cs typeface="Times New Roman" panose="02020603050405020304" pitchFamily="18" charset="0"/>
                      </a:rPr>
                      <m:t>=</m:t>
                    </m:r>
                    <m:sSup>
                      <m:sSupPr>
                        <m:ctrlPr>
                          <a:rPr lang="en-US" sz="240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𝑒</m:t>
                        </m:r>
                      </m:e>
                      <m:sup>
                        <m:r>
                          <a:rPr lang="en-US" sz="2400" i="1">
                            <a:latin typeface="Cambria Math" panose="02040503050406030204" pitchFamily="18" charset="0"/>
                            <a:ea typeface="Cambria Math" panose="02040503050406030204" pitchFamily="18" charset="0"/>
                            <a:cs typeface="Times New Roman" panose="02020603050405020304" pitchFamily="18" charset="0"/>
                          </a:rPr>
                          <m:t>𝜎</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𝑇</m:t>
                        </m:r>
                      </m:sup>
                    </m:sSup>
                    <m:sSup>
                      <m:sSupPr>
                        <m:ctrlPr>
                          <a:rPr lang="en-US" sz="2400" i="1">
                            <a:latin typeface="Cambria Math" panose="02040503050406030204" pitchFamily="18" charset="0"/>
                            <a:cs typeface="Times New Roman" panose="02020603050405020304" pitchFamily="18" charset="0"/>
                          </a:rPr>
                        </m:ctrlPr>
                      </m:sSupPr>
                      <m:e>
                        <m:r>
                          <a:rPr lang="en-US" sz="2400" i="1">
                            <a:latin typeface="Cambria Math" panose="02040503050406030204" pitchFamily="18" charset="0"/>
                            <a:cs typeface="Times New Roman" panose="02020603050405020304" pitchFamily="18" charset="0"/>
                          </a:rPr>
                          <m:t>𝑒</m:t>
                        </m:r>
                      </m:e>
                      <m:sup>
                        <m:r>
                          <a:rPr lang="en-US" sz="2400" i="1">
                            <a:latin typeface="Cambria Math" panose="02040503050406030204" pitchFamily="18" charset="0"/>
                            <a:ea typeface="Cambria Math" panose="02040503050406030204" pitchFamily="18" charset="0"/>
                            <a:cs typeface="Times New Roman" panose="02020603050405020304" pitchFamily="18" charset="0"/>
                          </a:rPr>
                          <m:t>𝑗</m:t>
                        </m:r>
                        <m:r>
                          <a:rPr lang="en-US" sz="2400" i="1">
                            <a:latin typeface="Cambria Math" panose="02040503050406030204" pitchFamily="18" charset="0"/>
                            <a:ea typeface="Cambria Math" panose="02040503050406030204" pitchFamily="18" charset="0"/>
                            <a:cs typeface="Times New Roman" panose="02020603050405020304" pitchFamily="18" charset="0"/>
                          </a:rPr>
                          <m:t>𝜔</m:t>
                        </m:r>
                        <m:r>
                          <a:rPr lang="en-US" sz="2400" i="1">
                            <a:latin typeface="Cambria Math" panose="02040503050406030204" pitchFamily="18" charset="0"/>
                            <a:ea typeface="Cambria Math" panose="02040503050406030204" pitchFamily="18" charset="0"/>
                            <a:cs typeface="Times New Roman" panose="02020603050405020304" pitchFamily="18" charset="0"/>
                          </a:rPr>
                          <m:t>𝑇</m:t>
                        </m:r>
                      </m:sup>
                    </m:sSup>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321083" y="2372170"/>
                <a:ext cx="7300649" cy="473591"/>
              </a:xfrm>
              <a:prstGeom prst="rect">
                <a:avLst/>
              </a:prstGeom>
              <a:blipFill>
                <a:blip r:embed="rId2"/>
                <a:stretch>
                  <a:fillRect l="-1337" t="-7692" b="-282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21083" y="3013501"/>
                <a:ext cx="11612770"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Letting </a:t>
                </a:r>
                <a:r>
                  <a:rPr lang="en-US" sz="2400" i="1" dirty="0">
                    <a:latin typeface="Times New Roman" panose="02020603050405020304" pitchFamily="18" charset="0"/>
                    <a:cs typeface="Times New Roman" panose="02020603050405020304" pitchFamily="18" charset="0"/>
                  </a:rPr>
                  <a:t>r </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|z| = </a:t>
                </a:r>
                <a14:m>
                  <m:oMath xmlns:m="http://schemas.openxmlformats.org/officeDocument/2006/math">
                    <m:sSup>
                      <m:sSupPr>
                        <m:ctrlPr>
                          <a:rPr lang="en-US" sz="2400" i="1">
                            <a:latin typeface="Cambria Math" panose="02040503050406030204" pitchFamily="18" charset="0"/>
                            <a:cs typeface="Times New Roman" panose="02020603050405020304" pitchFamily="18" charset="0"/>
                          </a:rPr>
                        </m:ctrlPr>
                      </m:sSupPr>
                      <m:e>
                        <m:r>
                          <a:rPr lang="en-US" sz="2400" i="1">
                            <a:latin typeface="Cambria Math" panose="02040503050406030204" pitchFamily="18" charset="0"/>
                            <a:cs typeface="Times New Roman" panose="02020603050405020304" pitchFamily="18" charset="0"/>
                          </a:rPr>
                          <m:t>𝑒</m:t>
                        </m:r>
                      </m:e>
                      <m:sup>
                        <m:r>
                          <a:rPr lang="en-US" sz="2400" i="1">
                            <a:latin typeface="Cambria Math" panose="02040503050406030204" pitchFamily="18" charset="0"/>
                            <a:ea typeface="Cambria Math" panose="02040503050406030204" pitchFamily="18" charset="0"/>
                            <a:cs typeface="Times New Roman" panose="02020603050405020304" pitchFamily="18" charset="0"/>
                          </a:rPr>
                          <m:t>𝜎</m:t>
                        </m:r>
                        <m:r>
                          <a:rPr lang="en-US" sz="2400" i="1">
                            <a:latin typeface="Cambria Math" panose="02040503050406030204" pitchFamily="18" charset="0"/>
                            <a:ea typeface="Cambria Math" panose="02040503050406030204" pitchFamily="18" charset="0"/>
                            <a:cs typeface="Times New Roman" panose="02020603050405020304" pitchFamily="18" charset="0"/>
                          </a:rPr>
                          <m:t>𝑇</m:t>
                        </m:r>
                      </m:sup>
                    </m:sSup>
                  </m:oMath>
                </a14:m>
                <a:r>
                  <a:rPr lang="en-US" sz="2400" dirty="0">
                    <a:latin typeface="Times New Roman" panose="02020603050405020304" pitchFamily="18" charset="0"/>
                    <a:cs typeface="Times New Roman" panose="02020603050405020304" pitchFamily="18" charset="0"/>
                  </a:rPr>
                  <a:t>and Ω = </a:t>
                </a:r>
                <a:r>
                  <a:rPr lang="en-US" sz="2400" dirty="0">
                    <a:latin typeface="Times New Roman" panose="02020603050405020304" pitchFamily="18" charset="0"/>
                    <a:cs typeface="Times New Roman" panose="02020603050405020304" pitchFamily="18" charset="0"/>
                    <a:sym typeface="Symbol" panose="05050102010706020507" pitchFamily="18" charset="2"/>
                  </a:rPr>
                  <a:t> </a:t>
                </a:r>
                <a:r>
                  <a:rPr lang="en-US" sz="2400" i="1" dirty="0">
                    <a:latin typeface="Times New Roman" panose="02020603050405020304" pitchFamily="18" charset="0"/>
                    <a:cs typeface="Times New Roman" panose="02020603050405020304" pitchFamily="18" charset="0"/>
                  </a:rPr>
                  <a:t>z =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𝜔</m:t>
                    </m:r>
                    <m:r>
                      <a:rPr lang="en-US" sz="2400" i="1">
                        <a:latin typeface="Cambria Math" panose="02040503050406030204" pitchFamily="18" charset="0"/>
                        <a:ea typeface="Cambria Math" panose="02040503050406030204" pitchFamily="18" charset="0"/>
                        <a:cs typeface="Times New Roman" panose="02020603050405020304" pitchFamily="18" charset="0"/>
                      </a:rPr>
                      <m:t>𝑇</m:t>
                    </m:r>
                  </m:oMath>
                </a14:m>
                <a:r>
                  <a:rPr lang="en-US" sz="2400" dirty="0">
                    <a:latin typeface="Times New Roman" panose="02020603050405020304" pitchFamily="18" charset="0"/>
                    <a:cs typeface="Times New Roman" panose="02020603050405020304" pitchFamily="18" charset="0"/>
                  </a:rPr>
                  <a:t> so that </a:t>
                </a:r>
                <a:r>
                  <a:rPr lang="en-US" sz="2400" i="1" dirty="0">
                    <a:latin typeface="Times New Roman" panose="02020603050405020304" pitchFamily="18" charset="0"/>
                    <a:cs typeface="Times New Roman" panose="02020603050405020304" pitchFamily="18" charset="0"/>
                  </a:rPr>
                  <a:t>z </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re</a:t>
                </a:r>
                <a:r>
                  <a:rPr lang="en-US" sz="2400" i="1" baseline="30000" dirty="0" err="1">
                    <a:latin typeface="Times New Roman" panose="02020603050405020304" pitchFamily="18" charset="0"/>
                    <a:cs typeface="Times New Roman" panose="02020603050405020304" pitchFamily="18" charset="0"/>
                  </a:rPr>
                  <a:t>j</a:t>
                </a:r>
                <a:r>
                  <a:rPr lang="en-US" sz="2400" baseline="30000" dirty="0" err="1">
                    <a:latin typeface="Times New Roman" panose="02020603050405020304" pitchFamily="18" charset="0"/>
                    <a:cs typeface="Times New Roman" panose="02020603050405020304" pitchFamily="18" charset="0"/>
                  </a:rPr>
                  <a:t>Ω</a:t>
                </a:r>
                <a:r>
                  <a:rPr lang="en-US" sz="2400" dirty="0">
                    <a:latin typeface="Times New Roman" panose="02020603050405020304" pitchFamily="18" charset="0"/>
                    <a:cs typeface="Times New Roman" panose="02020603050405020304" pitchFamily="18" charset="0"/>
                  </a:rPr>
                  <a:t>.  </a:t>
                </a:r>
              </a:p>
            </p:txBody>
          </p:sp>
        </mc:Choice>
        <mc:Fallback xmlns="">
          <p:sp>
            <p:nvSpPr>
              <p:cNvPr id="7" name="Rectangle 6"/>
              <p:cNvSpPr>
                <a:spLocks noRot="1" noChangeAspect="1" noMove="1" noResize="1" noEditPoints="1" noAdjustHandles="1" noChangeArrowheads="1" noChangeShapeType="1" noTextEdit="1"/>
              </p:cNvSpPr>
              <p:nvPr/>
            </p:nvSpPr>
            <p:spPr>
              <a:xfrm>
                <a:off x="321083" y="3013501"/>
                <a:ext cx="11612770" cy="461665"/>
              </a:xfrm>
              <a:prstGeom prst="rect">
                <a:avLst/>
              </a:prstGeom>
              <a:blipFill>
                <a:blip r:embed="rId3"/>
                <a:stretch>
                  <a:fillRect l="-840" t="-11842" b="-28947"/>
                </a:stretch>
              </a:blipFill>
            </p:spPr>
            <p:txBody>
              <a:bodyPr/>
              <a:lstStyle/>
              <a:p>
                <a:r>
                  <a:rPr lang="en-US">
                    <a:noFill/>
                  </a:rPr>
                  <a:t> </a:t>
                </a:r>
              </a:p>
            </p:txBody>
          </p:sp>
        </mc:Fallback>
      </mc:AlternateContent>
      <p:pic>
        <p:nvPicPr>
          <p:cNvPr id="19" name="Picture 18"/>
          <p:cNvPicPr>
            <a:picLocks noChangeAspect="1"/>
          </p:cNvPicPr>
          <p:nvPr/>
        </p:nvPicPr>
        <p:blipFill>
          <a:blip r:embed="rId4"/>
          <a:stretch>
            <a:fillRect/>
          </a:stretch>
        </p:blipFill>
        <p:spPr>
          <a:xfrm>
            <a:off x="643040" y="4906671"/>
            <a:ext cx="10287000" cy="1828800"/>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B0B721B-E83D-67AE-28D3-F00A3195A072}"/>
                  </a:ext>
                </a:extLst>
              </p:cNvPr>
              <p:cNvSpPr txBox="1"/>
              <p:nvPr/>
            </p:nvSpPr>
            <p:spPr>
              <a:xfrm>
                <a:off x="643040" y="1391916"/>
                <a:ext cx="1668021"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𝑥</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𝑡</m:t>
                          </m:r>
                        </m:e>
                      </m:d>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𝑒</m:t>
                          </m:r>
                        </m:e>
                        <m:sup>
                          <m:r>
                            <a:rPr lang="en-US" sz="2800" b="0" i="1" smtClean="0">
                              <a:latin typeface="Cambria Math" panose="02040503050406030204" pitchFamily="18" charset="0"/>
                            </a:rPr>
                            <m:t>𝑠𝑡</m:t>
                          </m:r>
                        </m:sup>
                      </m:sSup>
                    </m:oMath>
                  </m:oMathPara>
                </a14:m>
                <a:endParaRPr lang="en-US" sz="2800" dirty="0"/>
              </a:p>
            </p:txBody>
          </p:sp>
        </mc:Choice>
        <mc:Fallback xmlns="">
          <p:sp>
            <p:nvSpPr>
              <p:cNvPr id="3" name="TextBox 2">
                <a:extLst>
                  <a:ext uri="{FF2B5EF4-FFF2-40B4-BE49-F238E27FC236}">
                    <a16:creationId xmlns:a16="http://schemas.microsoft.com/office/drawing/2014/main" id="{5B0B721B-E83D-67AE-28D3-F00A3195A072}"/>
                  </a:ext>
                </a:extLst>
              </p:cNvPr>
              <p:cNvSpPr txBox="1">
                <a:spLocks noRot="1" noChangeAspect="1" noMove="1" noResize="1" noEditPoints="1" noAdjustHandles="1" noChangeArrowheads="1" noChangeShapeType="1" noTextEdit="1"/>
              </p:cNvSpPr>
              <p:nvPr/>
            </p:nvSpPr>
            <p:spPr>
              <a:xfrm>
                <a:off x="643040" y="1391916"/>
                <a:ext cx="1668021" cy="43088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7F8F45A-5588-FE9F-D5D8-3C679CC46C63}"/>
                  </a:ext>
                </a:extLst>
              </p:cNvPr>
              <p:cNvSpPr txBox="1"/>
              <p:nvPr/>
            </p:nvSpPr>
            <p:spPr>
              <a:xfrm>
                <a:off x="4490769" y="1333336"/>
                <a:ext cx="4238468" cy="5363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𝑥</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𝑛</m:t>
                          </m:r>
                        </m:e>
                      </m:d>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𝑒</m:t>
                          </m:r>
                        </m:e>
                        <m:sup>
                          <m:r>
                            <a:rPr lang="en-US" sz="2800" b="0" i="1" smtClean="0">
                              <a:latin typeface="Cambria Math" panose="02040503050406030204" pitchFamily="18" charset="0"/>
                            </a:rPr>
                            <m:t>𝑠𝑇𝑛</m:t>
                          </m:r>
                        </m:sup>
                      </m:sSup>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d>
                            <m:dPr>
                              <m:ctrlPr>
                                <a:rPr lang="en-US" sz="2800" b="0" i="1" smtClean="0">
                                  <a:latin typeface="Cambria Math" panose="02040503050406030204" pitchFamily="18" charset="0"/>
                                </a:rPr>
                              </m:ctrlPr>
                            </m:dPr>
                            <m:e>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𝑒</m:t>
                                  </m:r>
                                </m:e>
                                <m:sup>
                                  <m:r>
                                    <a:rPr lang="en-US" sz="2800" b="0" i="1" smtClean="0">
                                      <a:latin typeface="Cambria Math" panose="02040503050406030204" pitchFamily="18" charset="0"/>
                                    </a:rPr>
                                    <m:t>𝑠𝑇</m:t>
                                  </m:r>
                                </m:sup>
                              </m:sSup>
                            </m:e>
                          </m:d>
                        </m:e>
                        <m:sup>
                          <m:r>
                            <a:rPr lang="en-US" sz="2800" b="0" i="1" smtClean="0">
                              <a:latin typeface="Cambria Math" panose="02040503050406030204" pitchFamily="18" charset="0"/>
                            </a:rPr>
                            <m:t>𝑛</m:t>
                          </m:r>
                        </m:sup>
                      </m:sSup>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𝑧</m:t>
                          </m:r>
                        </m:e>
                        <m:sup>
                          <m:r>
                            <a:rPr lang="en-US" sz="2800" b="0" i="1" smtClean="0">
                              <a:latin typeface="Cambria Math" panose="02040503050406030204" pitchFamily="18" charset="0"/>
                            </a:rPr>
                            <m:t>𝑛</m:t>
                          </m:r>
                        </m:sup>
                      </m:sSup>
                    </m:oMath>
                  </m:oMathPara>
                </a14:m>
                <a:endParaRPr lang="en-US" sz="2800" dirty="0"/>
              </a:p>
            </p:txBody>
          </p:sp>
        </mc:Choice>
        <mc:Fallback xmlns="">
          <p:sp>
            <p:nvSpPr>
              <p:cNvPr id="13" name="TextBox 12">
                <a:extLst>
                  <a:ext uri="{FF2B5EF4-FFF2-40B4-BE49-F238E27FC236}">
                    <a16:creationId xmlns:a16="http://schemas.microsoft.com/office/drawing/2014/main" id="{F7F8F45A-5588-FE9F-D5D8-3C679CC46C63}"/>
                  </a:ext>
                </a:extLst>
              </p:cNvPr>
              <p:cNvSpPr txBox="1">
                <a:spLocks noRot="1" noChangeAspect="1" noMove="1" noResize="1" noEditPoints="1" noAdjustHandles="1" noChangeArrowheads="1" noChangeShapeType="1" noTextEdit="1"/>
              </p:cNvSpPr>
              <p:nvPr/>
            </p:nvSpPr>
            <p:spPr>
              <a:xfrm>
                <a:off x="4490769" y="1333336"/>
                <a:ext cx="4238468" cy="536365"/>
              </a:xfrm>
              <a:prstGeom prst="rect">
                <a:avLst/>
              </a:prstGeom>
              <a:blipFill>
                <a:blip r:embed="rId6"/>
                <a:stretch>
                  <a:fillRect/>
                </a:stretch>
              </a:blipFill>
            </p:spPr>
            <p:txBody>
              <a:bodyPr/>
              <a:lstStyle/>
              <a:p>
                <a:r>
                  <a:rPr lang="en-US">
                    <a:noFill/>
                  </a:rPr>
                  <a:t> </a:t>
                </a:r>
              </a:p>
            </p:txBody>
          </p:sp>
        </mc:Fallback>
      </mc:AlternateContent>
      <p:sp>
        <p:nvSpPr>
          <p:cNvPr id="15" name="Rectangle 14">
            <a:extLst>
              <a:ext uri="{FF2B5EF4-FFF2-40B4-BE49-F238E27FC236}">
                <a16:creationId xmlns:a16="http://schemas.microsoft.com/office/drawing/2014/main" id="{73907680-BF37-4601-2B5D-BF8F65ADF532}"/>
              </a:ext>
            </a:extLst>
          </p:cNvPr>
          <p:cNvSpPr/>
          <p:nvPr/>
        </p:nvSpPr>
        <p:spPr>
          <a:xfrm>
            <a:off x="2716412" y="1753322"/>
            <a:ext cx="1354418" cy="461665"/>
          </a:xfrm>
          <a:prstGeom prst="rect">
            <a:avLst/>
          </a:prstGeom>
        </p:spPr>
        <p:txBody>
          <a:bodyPr wrap="square">
            <a:spAutoFit/>
          </a:bodyPr>
          <a:lstStyle/>
          <a:p>
            <a:r>
              <a:rPr lang="en-US" sz="2400" i="1" dirty="0">
                <a:latin typeface="Times New Roman" panose="02020603050405020304" pitchFamily="18" charset="0"/>
                <a:cs typeface="Times New Roman" panose="02020603050405020304" pitchFamily="18" charset="0"/>
              </a:rPr>
              <a:t>t</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i="1" dirty="0">
                <a:latin typeface="Times New Roman" panose="02020603050405020304" pitchFamily="18" charset="0"/>
                <a:cs typeface="Times New Roman" panose="02020603050405020304" pitchFamily="18" charset="0"/>
                <a:sym typeface="Wingdings" panose="05000000000000000000" pitchFamily="2" charset="2"/>
              </a:rPr>
              <a:t>Tn</a:t>
            </a:r>
            <a:endParaRPr lang="en-US" sz="2400" i="1"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EE581D7E-DC9E-4219-B404-0366C5EEE095}"/>
              </a:ext>
            </a:extLst>
          </p:cNvPr>
          <p:cNvSpPr txBox="1"/>
          <p:nvPr/>
        </p:nvSpPr>
        <p:spPr>
          <a:xfrm>
            <a:off x="188892" y="4230877"/>
            <a:ext cx="6104658" cy="461665"/>
          </a:xfrm>
          <a:prstGeom prst="rect">
            <a:avLst/>
          </a:prstGeom>
          <a:noFill/>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The following functions are special cases of </a:t>
            </a:r>
            <a:r>
              <a:rPr lang="en-US" sz="2400" i="1" dirty="0" err="1">
                <a:solidFill>
                  <a:srgbClr val="0000FF"/>
                </a:solidFill>
                <a:latin typeface="Times New Roman" panose="02020603050405020304" pitchFamily="18" charset="0"/>
                <a:cs typeface="Times New Roman" panose="02020603050405020304" pitchFamily="18" charset="0"/>
              </a:rPr>
              <a:t>z</a:t>
            </a:r>
            <a:r>
              <a:rPr lang="en-US" sz="2400" i="1" baseline="30000" dirty="0" err="1">
                <a:solidFill>
                  <a:srgbClr val="0000FF"/>
                </a:solidFill>
                <a:latin typeface="Times New Roman" panose="02020603050405020304" pitchFamily="18" charset="0"/>
                <a:cs typeface="Times New Roman" panose="02020603050405020304" pitchFamily="18" charset="0"/>
              </a:rPr>
              <a:t>n</a:t>
            </a:r>
            <a:endParaRPr lang="en-US" sz="2400" baseline="30000" dirty="0">
              <a:solidFill>
                <a:srgbClr val="0000FF"/>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8A73EADF-2DFB-D3D6-2961-41174ED44E1B}"/>
                  </a:ext>
                </a:extLst>
              </p:cNvPr>
              <p:cNvSpPr txBox="1"/>
              <p:nvPr/>
            </p:nvSpPr>
            <p:spPr>
              <a:xfrm>
                <a:off x="1302454" y="3642906"/>
                <a:ext cx="2298963" cy="4448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𝑥</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𝑛</m:t>
                          </m:r>
                        </m:e>
                      </m:d>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𝑟</m:t>
                          </m:r>
                        </m:e>
                        <m:sup>
                          <m:r>
                            <a:rPr lang="en-US" sz="2800" b="0" i="1" smtClean="0">
                              <a:latin typeface="Cambria Math" panose="02040503050406030204" pitchFamily="18" charset="0"/>
                            </a:rPr>
                            <m:t>𝑛</m:t>
                          </m:r>
                        </m:sup>
                      </m:sSup>
                      <m:sSup>
                        <m:sSupPr>
                          <m:ctrlPr>
                            <a:rPr lang="en-US" sz="2800" i="1">
                              <a:latin typeface="Cambria Math" panose="02040503050406030204" pitchFamily="18" charset="0"/>
                            </a:rPr>
                          </m:ctrlPr>
                        </m:sSupPr>
                        <m:e>
                          <m:r>
                            <a:rPr lang="en-US" sz="2800" i="1">
                              <a:latin typeface="Cambria Math" panose="02040503050406030204" pitchFamily="18" charset="0"/>
                            </a:rPr>
                            <m:t>𝑒</m:t>
                          </m:r>
                        </m:e>
                        <m:sup>
                          <m:r>
                            <a:rPr lang="en-US" sz="2800" b="0" i="1" smtClean="0">
                              <a:latin typeface="Cambria Math" panose="02040503050406030204" pitchFamily="18" charset="0"/>
                            </a:rPr>
                            <m:t>𝑗</m:t>
                          </m:r>
                          <m:r>
                            <m:rPr>
                              <m:sty m:val="p"/>
                            </m:rPr>
                            <a:rPr lang="el-GR" sz="2800" b="0" i="1" smtClean="0">
                              <a:latin typeface="Cambria Math" panose="02040503050406030204" pitchFamily="18" charset="0"/>
                              <a:ea typeface="Cambria Math" panose="02040503050406030204" pitchFamily="18" charset="0"/>
                            </a:rPr>
                            <m:t>Ω</m:t>
                          </m:r>
                          <m:r>
                            <a:rPr lang="en-US" sz="2800" b="0" i="1" smtClean="0">
                              <a:latin typeface="Cambria Math" panose="02040503050406030204" pitchFamily="18" charset="0"/>
                              <a:ea typeface="Cambria Math" panose="02040503050406030204" pitchFamily="18" charset="0"/>
                            </a:rPr>
                            <m:t>𝑛</m:t>
                          </m:r>
                        </m:sup>
                      </m:sSup>
                    </m:oMath>
                  </m:oMathPara>
                </a14:m>
                <a:endParaRPr lang="en-US" sz="2800" dirty="0"/>
              </a:p>
            </p:txBody>
          </p:sp>
        </mc:Choice>
        <mc:Fallback xmlns="">
          <p:sp>
            <p:nvSpPr>
              <p:cNvPr id="20" name="TextBox 19">
                <a:extLst>
                  <a:ext uri="{FF2B5EF4-FFF2-40B4-BE49-F238E27FC236}">
                    <a16:creationId xmlns:a16="http://schemas.microsoft.com/office/drawing/2014/main" id="{8A73EADF-2DFB-D3D6-2961-41174ED44E1B}"/>
                  </a:ext>
                </a:extLst>
              </p:cNvPr>
              <p:cNvSpPr txBox="1">
                <a:spLocks noRot="1" noChangeAspect="1" noMove="1" noResize="1" noEditPoints="1" noAdjustHandles="1" noChangeArrowheads="1" noChangeShapeType="1" noTextEdit="1"/>
              </p:cNvSpPr>
              <p:nvPr/>
            </p:nvSpPr>
            <p:spPr>
              <a:xfrm>
                <a:off x="1302454" y="3642906"/>
                <a:ext cx="2298963" cy="444802"/>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59682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fig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084" y="1151840"/>
            <a:ext cx="11612770" cy="569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321083" y="122529"/>
            <a:ext cx="11612770" cy="91316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00FF"/>
                </a:solidFill>
              </a:rPr>
              <a:t>DT Exponential Function </a:t>
            </a:r>
            <a:r>
              <a:rPr lang="en-US" i="1" dirty="0" err="1">
                <a:solidFill>
                  <a:srgbClr val="0000FF"/>
                </a:solidFill>
                <a:latin typeface="Times New Roman" panose="02020603050405020304" pitchFamily="18" charset="0"/>
                <a:cs typeface="Times New Roman" panose="02020603050405020304" pitchFamily="18" charset="0"/>
              </a:rPr>
              <a:t>z</a:t>
            </a:r>
            <a:r>
              <a:rPr lang="en-US" i="1" baseline="30000" dirty="0" err="1">
                <a:solidFill>
                  <a:srgbClr val="0000FF"/>
                </a:solidFill>
                <a:latin typeface="Times New Roman" panose="02020603050405020304" pitchFamily="18" charset="0"/>
                <a:cs typeface="Times New Roman" panose="02020603050405020304" pitchFamily="18" charset="0"/>
              </a:rPr>
              <a:t>n</a:t>
            </a:r>
            <a:r>
              <a:rPr lang="en-US" i="1" dirty="0">
                <a:solidFill>
                  <a:srgbClr val="0000FF"/>
                </a:solidFill>
                <a:latin typeface="Times New Roman" panose="02020603050405020304" pitchFamily="18" charset="0"/>
                <a:cs typeface="Times New Roman" panose="02020603050405020304" pitchFamily="18" charset="0"/>
              </a:rPr>
              <a:t> =</a:t>
            </a:r>
            <a:r>
              <a:rPr lang="en-US" sz="4400" i="1" dirty="0">
                <a:solidFill>
                  <a:srgbClr val="0000FF"/>
                </a:solidFill>
                <a:latin typeface="Times New Roman" panose="02020603050405020304" pitchFamily="18" charset="0"/>
                <a:cs typeface="Times New Roman" panose="02020603050405020304" pitchFamily="18" charset="0"/>
              </a:rPr>
              <a:t> </a:t>
            </a:r>
            <a:r>
              <a:rPr lang="en-US" sz="4400" dirty="0">
                <a:solidFill>
                  <a:srgbClr val="0000FF"/>
                </a:solidFill>
                <a:latin typeface="Times New Roman" panose="02020603050405020304" pitchFamily="18" charset="0"/>
                <a:cs typeface="Times New Roman" panose="02020603050405020304" pitchFamily="18" charset="0"/>
              </a:rPr>
              <a:t>(</a:t>
            </a:r>
            <a:r>
              <a:rPr lang="en-US" sz="4400" i="1" dirty="0" err="1">
                <a:solidFill>
                  <a:srgbClr val="0000FF"/>
                </a:solidFill>
                <a:latin typeface="Times New Roman" panose="02020603050405020304" pitchFamily="18" charset="0"/>
                <a:cs typeface="Times New Roman" panose="02020603050405020304" pitchFamily="18" charset="0"/>
              </a:rPr>
              <a:t>re</a:t>
            </a:r>
            <a:r>
              <a:rPr lang="en-US" sz="4400" i="1" baseline="30000" dirty="0" err="1">
                <a:solidFill>
                  <a:srgbClr val="0000FF"/>
                </a:solidFill>
                <a:latin typeface="Times New Roman" panose="02020603050405020304" pitchFamily="18" charset="0"/>
                <a:cs typeface="Times New Roman" panose="02020603050405020304" pitchFamily="18" charset="0"/>
              </a:rPr>
              <a:t>j</a:t>
            </a:r>
            <a:r>
              <a:rPr lang="en-US" sz="4400" baseline="30000" dirty="0" err="1">
                <a:solidFill>
                  <a:srgbClr val="0000FF"/>
                </a:solidFill>
                <a:latin typeface="Times New Roman" panose="02020603050405020304" pitchFamily="18" charset="0"/>
                <a:cs typeface="Times New Roman" panose="02020603050405020304" pitchFamily="18" charset="0"/>
              </a:rPr>
              <a:t>Ω</a:t>
            </a:r>
            <a:r>
              <a:rPr lang="en-US" dirty="0">
                <a:solidFill>
                  <a:srgbClr val="0000FF"/>
                </a:solidFill>
                <a:latin typeface="Times New Roman" panose="02020603050405020304" pitchFamily="18" charset="0"/>
                <a:cs typeface="Times New Roman" panose="02020603050405020304" pitchFamily="18" charset="0"/>
              </a:rPr>
              <a:t>)</a:t>
            </a:r>
            <a:r>
              <a:rPr lang="en-US" i="1" baseline="30000" dirty="0">
                <a:solidFill>
                  <a:srgbClr val="0000FF"/>
                </a:solidFill>
                <a:latin typeface="Times New Roman" panose="02020603050405020304" pitchFamily="18" charset="0"/>
                <a:cs typeface="Times New Roman" panose="02020603050405020304" pitchFamily="18" charset="0"/>
              </a:rPr>
              <a:t>n</a:t>
            </a:r>
            <a:r>
              <a:rPr lang="en-US" i="1" dirty="0">
                <a:solidFill>
                  <a:srgbClr val="0000FF"/>
                </a:solidFill>
                <a:latin typeface="Times New Roman" panose="02020603050405020304" pitchFamily="18" charset="0"/>
                <a:cs typeface="Times New Roman" panose="02020603050405020304" pitchFamily="18" charset="0"/>
              </a:rPr>
              <a:t> =</a:t>
            </a:r>
            <a:r>
              <a:rPr lang="en-US" sz="4400" i="1" dirty="0">
                <a:solidFill>
                  <a:srgbClr val="0000FF"/>
                </a:solidFill>
                <a:latin typeface="Times New Roman" panose="02020603050405020304" pitchFamily="18" charset="0"/>
                <a:cs typeface="Times New Roman" panose="02020603050405020304" pitchFamily="18" charset="0"/>
              </a:rPr>
              <a:t> </a:t>
            </a:r>
            <a:r>
              <a:rPr lang="en-US" sz="4400" i="1" dirty="0" err="1">
                <a:solidFill>
                  <a:srgbClr val="0000FF"/>
                </a:solidFill>
                <a:latin typeface="Times New Roman" panose="02020603050405020304" pitchFamily="18" charset="0"/>
                <a:cs typeface="Times New Roman" panose="02020603050405020304" pitchFamily="18" charset="0"/>
              </a:rPr>
              <a:t>r</a:t>
            </a:r>
            <a:r>
              <a:rPr lang="en-US" sz="4400" i="1" baseline="30000" dirty="0" err="1">
                <a:solidFill>
                  <a:srgbClr val="0000FF"/>
                </a:solidFill>
                <a:latin typeface="Times New Roman" panose="02020603050405020304" pitchFamily="18" charset="0"/>
                <a:cs typeface="Times New Roman" panose="02020603050405020304" pitchFamily="18" charset="0"/>
              </a:rPr>
              <a:t>n</a:t>
            </a:r>
            <a:r>
              <a:rPr lang="en-US" sz="4400" i="1" dirty="0" err="1">
                <a:solidFill>
                  <a:srgbClr val="0000FF"/>
                </a:solidFill>
                <a:latin typeface="Times New Roman" panose="02020603050405020304" pitchFamily="18" charset="0"/>
                <a:cs typeface="Times New Roman" panose="02020603050405020304" pitchFamily="18" charset="0"/>
              </a:rPr>
              <a:t>e</a:t>
            </a:r>
            <a:r>
              <a:rPr lang="en-US" sz="4400" i="1" baseline="30000" dirty="0" err="1">
                <a:solidFill>
                  <a:srgbClr val="0000FF"/>
                </a:solidFill>
                <a:latin typeface="Times New Roman" panose="02020603050405020304" pitchFamily="18" charset="0"/>
                <a:cs typeface="Times New Roman" panose="02020603050405020304" pitchFamily="18" charset="0"/>
              </a:rPr>
              <a:t>j</a:t>
            </a:r>
            <a:r>
              <a:rPr lang="en-US" sz="4400" baseline="30000" dirty="0" err="1">
                <a:solidFill>
                  <a:srgbClr val="0000FF"/>
                </a:solidFill>
                <a:latin typeface="Times New Roman" panose="02020603050405020304" pitchFamily="18" charset="0"/>
                <a:cs typeface="Times New Roman" panose="02020603050405020304" pitchFamily="18" charset="0"/>
              </a:rPr>
              <a:t>Ω</a:t>
            </a:r>
            <a:r>
              <a:rPr lang="en-US" i="1" baseline="30000" dirty="0" err="1">
                <a:solidFill>
                  <a:srgbClr val="0000FF"/>
                </a:solidFill>
                <a:latin typeface="Times New Roman" panose="02020603050405020304" pitchFamily="18" charset="0"/>
                <a:cs typeface="Times New Roman" panose="02020603050405020304" pitchFamily="18" charset="0"/>
              </a:rPr>
              <a:t>n</a:t>
            </a:r>
            <a:endParaRPr lang="en-US" i="1" baseline="30000" dirty="0">
              <a:solidFill>
                <a:srgbClr val="0000FF"/>
              </a:solidFill>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2362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606C5EBF-E81F-4F9A-F765-BA656A591533}"/>
              </a:ext>
            </a:extLst>
          </p:cNvPr>
          <p:cNvPicPr>
            <a:picLocks noChangeAspect="1"/>
          </p:cNvPicPr>
          <p:nvPr/>
        </p:nvPicPr>
        <p:blipFill>
          <a:blip r:embed="rId2"/>
          <a:stretch>
            <a:fillRect/>
          </a:stretch>
        </p:blipFill>
        <p:spPr>
          <a:xfrm>
            <a:off x="7326467" y="1565656"/>
            <a:ext cx="4577176" cy="4759898"/>
          </a:xfrm>
          <a:prstGeom prst="rect">
            <a:avLst/>
          </a:prstGeom>
        </p:spPr>
      </p:pic>
      <p:sp>
        <p:nvSpPr>
          <p:cNvPr id="3" name="Title 1"/>
          <p:cNvSpPr txBox="1">
            <a:spLocks/>
          </p:cNvSpPr>
          <p:nvPr/>
        </p:nvSpPr>
        <p:spPr>
          <a:xfrm>
            <a:off x="321083" y="122529"/>
            <a:ext cx="11612770" cy="91316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00FF"/>
                </a:solidFill>
              </a:rPr>
              <a:t>DT Exponential Function </a:t>
            </a:r>
            <a:r>
              <a:rPr lang="en-US" i="1" dirty="0" err="1">
                <a:solidFill>
                  <a:srgbClr val="0000FF"/>
                </a:solidFill>
                <a:latin typeface="Times New Roman" panose="02020603050405020304" pitchFamily="18" charset="0"/>
                <a:cs typeface="Times New Roman" panose="02020603050405020304" pitchFamily="18" charset="0"/>
              </a:rPr>
              <a:t>z</a:t>
            </a:r>
            <a:r>
              <a:rPr lang="en-US" i="1" baseline="30000" dirty="0" err="1">
                <a:solidFill>
                  <a:srgbClr val="0000FF"/>
                </a:solidFill>
                <a:latin typeface="Times New Roman" panose="02020603050405020304" pitchFamily="18" charset="0"/>
                <a:cs typeface="Times New Roman" panose="02020603050405020304" pitchFamily="18" charset="0"/>
              </a:rPr>
              <a:t>n</a:t>
            </a:r>
            <a:r>
              <a:rPr lang="en-US" i="1" baseline="30000" dirty="0">
                <a:solidFill>
                  <a:srgbClr val="0000FF"/>
                </a:solidFill>
                <a:latin typeface="Times New Roman" panose="02020603050405020304" pitchFamily="18" charset="0"/>
                <a:cs typeface="Times New Roman" panose="02020603050405020304" pitchFamily="18" charset="0"/>
              </a:rPr>
              <a:t> </a:t>
            </a:r>
            <a:r>
              <a:rPr lang="en-US" dirty="0">
                <a:solidFill>
                  <a:srgbClr val="0000FF"/>
                </a:solidFill>
              </a:rPr>
              <a:t>in the Complex Plane</a:t>
            </a:r>
            <a:endParaRPr lang="en-US" baseline="30000" dirty="0">
              <a:solidFill>
                <a:srgbClr val="0000FF"/>
              </a:solidFill>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43812" y="6300538"/>
            <a:ext cx="8360229"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The </a:t>
            </a:r>
            <a:r>
              <a:rPr lang="en-US" sz="2400" i="1" dirty="0">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-plane imaginary axis becomes the </a:t>
            </a:r>
            <a:r>
              <a:rPr lang="en-US" sz="2400" i="1" dirty="0">
                <a:latin typeface="Times New Roman" panose="02020603050405020304" pitchFamily="18" charset="0"/>
                <a:cs typeface="Times New Roman" panose="02020603050405020304" pitchFamily="18" charset="0"/>
              </a:rPr>
              <a:t>z</a:t>
            </a:r>
            <a:r>
              <a:rPr lang="en-US" sz="2400" dirty="0">
                <a:latin typeface="Times New Roman" panose="02020603050405020304" pitchFamily="18" charset="0"/>
                <a:cs typeface="Times New Roman" panose="02020603050405020304" pitchFamily="18" charset="0"/>
              </a:rPr>
              <a:t>-plane </a:t>
            </a:r>
            <a:r>
              <a:rPr lang="en-US" sz="2400" i="1" dirty="0">
                <a:latin typeface="Times New Roman" panose="02020603050405020304" pitchFamily="18" charset="0"/>
                <a:cs typeface="Times New Roman" panose="02020603050405020304" pitchFamily="18" charset="0"/>
              </a:rPr>
              <a:t>unit circle |z| </a:t>
            </a:r>
            <a:r>
              <a:rPr lang="en-US" sz="2400" dirty="0">
                <a:latin typeface="Times New Roman" panose="02020603050405020304" pitchFamily="18" charset="0"/>
                <a:cs typeface="Times New Roman" panose="02020603050405020304" pitchFamily="18" charset="0"/>
              </a:rPr>
              <a:t>= 1.</a:t>
            </a:r>
          </a:p>
        </p:txBody>
      </p:sp>
      <p:pic>
        <p:nvPicPr>
          <p:cNvPr id="18" name="Picture 17">
            <a:extLst>
              <a:ext uri="{FF2B5EF4-FFF2-40B4-BE49-F238E27FC236}">
                <a16:creationId xmlns:a16="http://schemas.microsoft.com/office/drawing/2014/main" id="{DA97168A-E0DE-99BB-DEF7-72837C6456AB}"/>
              </a:ext>
            </a:extLst>
          </p:cNvPr>
          <p:cNvPicPr>
            <a:picLocks noChangeAspect="1"/>
          </p:cNvPicPr>
          <p:nvPr/>
        </p:nvPicPr>
        <p:blipFill>
          <a:blip r:embed="rId3"/>
          <a:stretch>
            <a:fillRect/>
          </a:stretch>
        </p:blipFill>
        <p:spPr>
          <a:xfrm>
            <a:off x="410874" y="1856494"/>
            <a:ext cx="4244254" cy="4269074"/>
          </a:xfrm>
          <a:prstGeom prst="rect">
            <a:avLst/>
          </a:prstGeom>
        </p:spPr>
      </p:pic>
      <p:sp>
        <p:nvSpPr>
          <p:cNvPr id="22" name="Rectangle 21">
            <a:extLst>
              <a:ext uri="{FF2B5EF4-FFF2-40B4-BE49-F238E27FC236}">
                <a16:creationId xmlns:a16="http://schemas.microsoft.com/office/drawing/2014/main" id="{EEC815E8-C1AB-AE49-3BC5-F912EDFAC115}"/>
              </a:ext>
            </a:extLst>
          </p:cNvPr>
          <p:cNvSpPr/>
          <p:nvPr/>
        </p:nvSpPr>
        <p:spPr>
          <a:xfrm>
            <a:off x="898472" y="1158304"/>
            <a:ext cx="1266688" cy="523220"/>
          </a:xfrm>
          <a:prstGeom prst="rect">
            <a:avLst/>
          </a:prstGeom>
        </p:spPr>
        <p:txBody>
          <a:bodyPr wrap="square">
            <a:spAutoFit/>
          </a:bodyPr>
          <a:lstStyle/>
          <a:p>
            <a:r>
              <a:rPr lang="en-US" sz="2800" i="1" dirty="0">
                <a:solidFill>
                  <a:srgbClr val="0000FF"/>
                </a:solidFill>
                <a:latin typeface="Times New Roman" panose="02020603050405020304" pitchFamily="18" charset="0"/>
                <a:cs typeface="Times New Roman" panose="02020603050405020304" pitchFamily="18" charset="0"/>
              </a:rPr>
              <a:t>s</a:t>
            </a:r>
            <a:r>
              <a:rPr lang="en-US" sz="2800" dirty="0">
                <a:solidFill>
                  <a:srgbClr val="0000FF"/>
                </a:solidFill>
                <a:latin typeface="Times New Roman" panose="02020603050405020304" pitchFamily="18" charset="0"/>
                <a:cs typeface="Times New Roman" panose="02020603050405020304" pitchFamily="18" charset="0"/>
              </a:rPr>
              <a:t>-plane</a:t>
            </a:r>
          </a:p>
        </p:txBody>
      </p:sp>
      <p:sp>
        <p:nvSpPr>
          <p:cNvPr id="23" name="Rectangle 22">
            <a:extLst>
              <a:ext uri="{FF2B5EF4-FFF2-40B4-BE49-F238E27FC236}">
                <a16:creationId xmlns:a16="http://schemas.microsoft.com/office/drawing/2014/main" id="{C9D41B4B-49DD-1CFC-DAB3-B7BB3258205C}"/>
              </a:ext>
            </a:extLst>
          </p:cNvPr>
          <p:cNvSpPr/>
          <p:nvPr/>
        </p:nvSpPr>
        <p:spPr>
          <a:xfrm>
            <a:off x="10026840" y="1061754"/>
            <a:ext cx="1266688" cy="523220"/>
          </a:xfrm>
          <a:prstGeom prst="rect">
            <a:avLst/>
          </a:prstGeom>
        </p:spPr>
        <p:txBody>
          <a:bodyPr wrap="square">
            <a:spAutoFit/>
          </a:bodyPr>
          <a:lstStyle/>
          <a:p>
            <a:r>
              <a:rPr lang="en-US" sz="2800" i="1" dirty="0">
                <a:solidFill>
                  <a:srgbClr val="0000FF"/>
                </a:solidFill>
                <a:latin typeface="Times New Roman" panose="02020603050405020304" pitchFamily="18" charset="0"/>
                <a:cs typeface="Times New Roman" panose="02020603050405020304" pitchFamily="18" charset="0"/>
              </a:rPr>
              <a:t>z</a:t>
            </a:r>
            <a:r>
              <a:rPr lang="en-US" sz="2800" dirty="0">
                <a:solidFill>
                  <a:srgbClr val="0000FF"/>
                </a:solidFill>
                <a:latin typeface="Times New Roman" panose="02020603050405020304" pitchFamily="18" charset="0"/>
                <a:cs typeface="Times New Roman" panose="02020603050405020304" pitchFamily="18" charset="0"/>
              </a:rPr>
              <a:t>-plane</a:t>
            </a:r>
          </a:p>
        </p:txBody>
      </p: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470E501B-4863-D21F-9FE8-E30D27DAA0B6}"/>
                  </a:ext>
                </a:extLst>
              </p:cNvPr>
              <p:cNvSpPr/>
              <p:nvPr/>
            </p:nvSpPr>
            <p:spPr>
              <a:xfrm>
                <a:off x="2511010" y="1105804"/>
                <a:ext cx="2645404" cy="584775"/>
              </a:xfrm>
              <a:prstGeom prst="rect">
                <a:avLst/>
              </a:prstGeom>
              <a:solidFill>
                <a:srgbClr val="FFFF00"/>
              </a:solidFill>
            </p:spPr>
            <p:txBody>
              <a:bodyPr wrap="none">
                <a:spAutoFit/>
              </a:bodyPr>
              <a:lstStyle/>
              <a:p>
                <a:r>
                  <a:rPr lang="en-US" sz="3200" i="1" dirty="0">
                    <a:latin typeface="Times New Roman" panose="02020603050405020304" pitchFamily="18" charset="0"/>
                    <a:cs typeface="Times New Roman" panose="02020603050405020304" pitchFamily="18" charset="0"/>
                  </a:rPr>
                  <a:t>x</a:t>
                </a:r>
                <a:r>
                  <a:rPr lang="en-US" sz="3200" dirty="0">
                    <a:latin typeface="Times New Roman" panose="02020603050405020304" pitchFamily="18" charset="0"/>
                    <a:cs typeface="Times New Roman" panose="02020603050405020304" pitchFamily="18" charset="0"/>
                  </a:rPr>
                  <a:t>(</a:t>
                </a:r>
                <a:r>
                  <a:rPr lang="en-US" sz="3200" i="1" dirty="0">
                    <a:latin typeface="Times New Roman" panose="02020603050405020304" pitchFamily="18" charset="0"/>
                    <a:cs typeface="Times New Roman" panose="02020603050405020304" pitchFamily="18" charset="0"/>
                  </a:rPr>
                  <a:t>t</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cs typeface="Times New Roman" panose="02020603050405020304" pitchFamily="18" charset="0"/>
                      </a:rPr>
                      <m:t>=</m:t>
                    </m:r>
                    <m:sSup>
                      <m:sSupPr>
                        <m:ctrlPr>
                          <a:rPr lang="en-US" sz="3200" i="1">
                            <a:latin typeface="Cambria Math" panose="02040503050406030204" pitchFamily="18" charset="0"/>
                            <a:cs typeface="Times New Roman" panose="02020603050405020304" pitchFamily="18" charset="0"/>
                          </a:rPr>
                        </m:ctrlPr>
                      </m:sSupPr>
                      <m:e>
                        <m:r>
                          <a:rPr lang="en-US" sz="3200" b="0" i="1" smtClean="0">
                            <a:latin typeface="Cambria Math" panose="02040503050406030204" pitchFamily="18" charset="0"/>
                            <a:cs typeface="Times New Roman" panose="02020603050405020304" pitchFamily="18" charset="0"/>
                          </a:rPr>
                          <m:t>𝑅𝑒</m:t>
                        </m:r>
                        <m:r>
                          <a:rPr lang="en-US" sz="3200" b="0" i="1" smtClean="0">
                            <a:latin typeface="Cambria Math" panose="02040503050406030204" pitchFamily="18" charset="0"/>
                            <a:cs typeface="Times New Roman" panose="02020603050405020304" pitchFamily="18" charset="0"/>
                          </a:rPr>
                          <m:t>[</m:t>
                        </m:r>
                        <m:r>
                          <a:rPr lang="en-US" sz="3200" i="1">
                            <a:latin typeface="Cambria Math" panose="02040503050406030204" pitchFamily="18" charset="0"/>
                            <a:cs typeface="Times New Roman" panose="02020603050405020304" pitchFamily="18" charset="0"/>
                          </a:rPr>
                          <m:t>𝑒</m:t>
                        </m:r>
                      </m:e>
                      <m:sup>
                        <m:r>
                          <a:rPr lang="en-US" sz="3200" b="0" i="1" smtClean="0">
                            <a:latin typeface="Cambria Math" panose="02040503050406030204" pitchFamily="18" charset="0"/>
                            <a:cs typeface="Times New Roman" panose="02020603050405020304" pitchFamily="18" charset="0"/>
                          </a:rPr>
                          <m:t>𝑠</m:t>
                        </m:r>
                        <m:r>
                          <a:rPr lang="en-US" sz="3200" b="0" i="1" baseline="-25000" smtClean="0">
                            <a:latin typeface="Cambria Math" panose="02040503050406030204" pitchFamily="18" charset="0"/>
                            <a:ea typeface="Cambria Math" panose="02040503050406030204" pitchFamily="18" charset="0"/>
                            <a:cs typeface="Times New Roman" panose="02020603050405020304" pitchFamily="18" charset="0"/>
                          </a:rPr>
                          <m:t>𝑖</m:t>
                        </m:r>
                        <m:r>
                          <a:rPr lang="en-US" sz="3200" b="0" i="1" smtClean="0">
                            <a:latin typeface="Cambria Math" panose="02040503050406030204" pitchFamily="18" charset="0"/>
                            <a:ea typeface="Cambria Math" panose="02040503050406030204" pitchFamily="18" charset="0"/>
                            <a:cs typeface="Times New Roman" panose="02020603050405020304" pitchFamily="18" charset="0"/>
                          </a:rPr>
                          <m:t>𝑡</m:t>
                        </m:r>
                      </m:sup>
                    </m:sSup>
                    <m:r>
                      <a:rPr lang="en-US" sz="3200" b="0" i="1" smtClean="0">
                        <a:latin typeface="Cambria Math" panose="02040503050406030204" pitchFamily="18" charset="0"/>
                        <a:ea typeface="Cambria Math" panose="02040503050406030204" pitchFamily="18" charset="0"/>
                        <a:cs typeface="Times New Roman" panose="02020603050405020304" pitchFamily="18" charset="0"/>
                      </a:rPr>
                      <m:t>]</m:t>
                    </m:r>
                  </m:oMath>
                </a14:m>
                <a:endParaRPr lang="en-US" sz="3200" dirty="0"/>
              </a:p>
            </p:txBody>
          </p:sp>
        </mc:Choice>
        <mc:Fallback xmlns="">
          <p:sp>
            <p:nvSpPr>
              <p:cNvPr id="37" name="Rectangle 36">
                <a:extLst>
                  <a:ext uri="{FF2B5EF4-FFF2-40B4-BE49-F238E27FC236}">
                    <a16:creationId xmlns:a16="http://schemas.microsoft.com/office/drawing/2014/main" id="{470E501B-4863-D21F-9FE8-E30D27DAA0B6}"/>
                  </a:ext>
                </a:extLst>
              </p:cNvPr>
              <p:cNvSpPr>
                <a:spLocks noRot="1" noChangeAspect="1" noMove="1" noResize="1" noEditPoints="1" noAdjustHandles="1" noChangeArrowheads="1" noChangeShapeType="1" noTextEdit="1"/>
              </p:cNvSpPr>
              <p:nvPr/>
            </p:nvSpPr>
            <p:spPr>
              <a:xfrm>
                <a:off x="2511010" y="1105804"/>
                <a:ext cx="2645404" cy="584775"/>
              </a:xfrm>
              <a:prstGeom prst="rect">
                <a:avLst/>
              </a:prstGeom>
              <a:blipFill>
                <a:blip r:embed="rId4"/>
                <a:stretch>
                  <a:fillRect l="-5991" t="-15625" b="-31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435EF709-1B08-4986-0939-33234BF090C9}"/>
                  </a:ext>
                </a:extLst>
              </p:cNvPr>
              <p:cNvSpPr/>
              <p:nvPr/>
            </p:nvSpPr>
            <p:spPr>
              <a:xfrm>
                <a:off x="6884802" y="1124966"/>
                <a:ext cx="2652842" cy="584775"/>
              </a:xfrm>
              <a:prstGeom prst="rect">
                <a:avLst/>
              </a:prstGeom>
              <a:solidFill>
                <a:srgbClr val="FFFF00"/>
              </a:solidFill>
            </p:spPr>
            <p:txBody>
              <a:bodyPr wrap="none">
                <a:spAutoFit/>
              </a:bodyPr>
              <a:lstStyle/>
              <a:p>
                <a:r>
                  <a:rPr lang="en-US" sz="3200" i="1" dirty="0">
                    <a:latin typeface="Times New Roman" panose="02020603050405020304" pitchFamily="18" charset="0"/>
                    <a:cs typeface="Times New Roman" panose="02020603050405020304" pitchFamily="18" charset="0"/>
                  </a:rPr>
                  <a:t>x</a:t>
                </a:r>
                <a:r>
                  <a:rPr lang="en-US" sz="3200" dirty="0">
                    <a:latin typeface="Times New Roman" panose="02020603050405020304" pitchFamily="18" charset="0"/>
                    <a:cs typeface="Times New Roman" panose="02020603050405020304" pitchFamily="18" charset="0"/>
                  </a:rPr>
                  <a:t>[</a:t>
                </a:r>
                <a:r>
                  <a:rPr lang="en-US" sz="3200" i="1" dirty="0">
                    <a:latin typeface="Times New Roman" panose="02020603050405020304" pitchFamily="18" charset="0"/>
                    <a:cs typeface="Times New Roman" panose="02020603050405020304" pitchFamily="18" charset="0"/>
                  </a:rPr>
                  <a:t>n</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cs typeface="Times New Roman" panose="02020603050405020304" pitchFamily="18" charset="0"/>
                      </a:rPr>
                      <m:t>=</m:t>
                    </m:r>
                    <m:sSup>
                      <m:sSupPr>
                        <m:ctrlPr>
                          <a:rPr lang="en-US" sz="3200" i="1">
                            <a:latin typeface="Cambria Math" panose="02040503050406030204" pitchFamily="18" charset="0"/>
                            <a:cs typeface="Times New Roman" panose="02020603050405020304" pitchFamily="18" charset="0"/>
                          </a:rPr>
                        </m:ctrlPr>
                      </m:sSupPr>
                      <m:e>
                        <m:r>
                          <a:rPr lang="en-US" sz="3200" b="0" i="1" smtClean="0">
                            <a:latin typeface="Cambria Math" panose="02040503050406030204" pitchFamily="18" charset="0"/>
                            <a:cs typeface="Times New Roman" panose="02020603050405020304" pitchFamily="18" charset="0"/>
                          </a:rPr>
                          <m:t>𝑅𝑒</m:t>
                        </m:r>
                        <m:r>
                          <a:rPr lang="en-US" sz="3200" b="0" i="1" smtClean="0">
                            <a:latin typeface="Cambria Math" panose="02040503050406030204" pitchFamily="18" charset="0"/>
                            <a:cs typeface="Times New Roman" panose="02020603050405020304" pitchFamily="18" charset="0"/>
                          </a:rPr>
                          <m:t>[</m:t>
                        </m:r>
                        <m:r>
                          <a:rPr lang="en-US" sz="3200" b="0" i="1" smtClean="0">
                            <a:latin typeface="Cambria Math" panose="02040503050406030204" pitchFamily="18" charset="0"/>
                            <a:cs typeface="Times New Roman" panose="02020603050405020304" pitchFamily="18" charset="0"/>
                          </a:rPr>
                          <m:t>𝑧</m:t>
                        </m:r>
                      </m:e>
                      <m:sup>
                        <m:r>
                          <a:rPr lang="en-US" sz="3200" b="0" i="1" smtClean="0">
                            <a:latin typeface="Cambria Math" panose="02040503050406030204" pitchFamily="18" charset="0"/>
                            <a:cs typeface="Times New Roman" panose="02020603050405020304" pitchFamily="18" charset="0"/>
                          </a:rPr>
                          <m:t>𝑛</m:t>
                        </m:r>
                      </m:sup>
                    </m:sSup>
                    <m:r>
                      <a:rPr lang="en-US" sz="3200" b="0" i="1" smtClean="0">
                        <a:latin typeface="Cambria Math" panose="02040503050406030204" pitchFamily="18" charset="0"/>
                        <a:ea typeface="Cambria Math" panose="02040503050406030204" pitchFamily="18" charset="0"/>
                        <a:cs typeface="Times New Roman" panose="02020603050405020304" pitchFamily="18" charset="0"/>
                      </a:rPr>
                      <m:t>]</m:t>
                    </m:r>
                  </m:oMath>
                </a14:m>
                <a:endParaRPr lang="en-US" sz="3200" dirty="0"/>
              </a:p>
            </p:txBody>
          </p:sp>
        </mc:Choice>
        <mc:Fallback xmlns="">
          <p:sp>
            <p:nvSpPr>
              <p:cNvPr id="38" name="Rectangle 37">
                <a:extLst>
                  <a:ext uri="{FF2B5EF4-FFF2-40B4-BE49-F238E27FC236}">
                    <a16:creationId xmlns:a16="http://schemas.microsoft.com/office/drawing/2014/main" id="{435EF709-1B08-4986-0939-33234BF090C9}"/>
                  </a:ext>
                </a:extLst>
              </p:cNvPr>
              <p:cNvSpPr>
                <a:spLocks noRot="1" noChangeAspect="1" noMove="1" noResize="1" noEditPoints="1" noAdjustHandles="1" noChangeArrowheads="1" noChangeShapeType="1" noTextEdit="1"/>
              </p:cNvSpPr>
              <p:nvPr/>
            </p:nvSpPr>
            <p:spPr>
              <a:xfrm>
                <a:off x="6884802" y="1124966"/>
                <a:ext cx="2652842" cy="584775"/>
              </a:xfrm>
              <a:prstGeom prst="rect">
                <a:avLst/>
              </a:prstGeom>
              <a:blipFill>
                <a:blip r:embed="rId5"/>
                <a:stretch>
                  <a:fillRect l="-5734" t="-15789" b="-3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FF35D31A-79BB-7307-4A62-A60A4FCC69FB}"/>
                  </a:ext>
                </a:extLst>
              </p:cNvPr>
              <p:cNvSpPr txBox="1"/>
              <p:nvPr/>
            </p:nvSpPr>
            <p:spPr>
              <a:xfrm>
                <a:off x="3459547" y="2014811"/>
                <a:ext cx="175964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=−3+</m:t>
                      </m:r>
                      <m:r>
                        <a:rPr lang="en-US" sz="2000" b="0" i="1" smtClean="0">
                          <a:latin typeface="Cambria Math" panose="02040503050406030204" pitchFamily="18" charset="0"/>
                        </a:rPr>
                        <m:t>𝑗</m:t>
                      </m:r>
                      <m:r>
                        <a:rPr lang="en-US" sz="2000" b="0" i="1" smtClean="0">
                          <a:latin typeface="Cambria Math" panose="02040503050406030204" pitchFamily="18" charset="0"/>
                        </a:rPr>
                        <m:t>2</m:t>
                      </m:r>
                      <m:r>
                        <a:rPr lang="en-US" sz="2000" b="0" i="1" smtClean="0">
                          <a:latin typeface="Cambria Math" panose="02040503050406030204" pitchFamily="18" charset="0"/>
                          <a:ea typeface="Cambria Math" panose="02040503050406030204" pitchFamily="18" charset="0"/>
                        </a:rPr>
                        <m:t>𝜋</m:t>
                      </m:r>
                      <m:r>
                        <a:rPr lang="en-US" sz="2000" b="0" i="1" smtClean="0">
                          <a:latin typeface="Cambria Math" panose="02040503050406030204" pitchFamily="18" charset="0"/>
                          <a:ea typeface="Cambria Math" panose="02040503050406030204" pitchFamily="18" charset="0"/>
                        </a:rPr>
                        <m:t>6</m:t>
                      </m:r>
                    </m:oMath>
                  </m:oMathPara>
                </a14:m>
                <a:endParaRPr lang="en-US" sz="2000" dirty="0"/>
              </a:p>
            </p:txBody>
          </p:sp>
        </mc:Choice>
        <mc:Fallback xmlns="">
          <p:sp>
            <p:nvSpPr>
              <p:cNvPr id="41" name="TextBox 40">
                <a:extLst>
                  <a:ext uri="{FF2B5EF4-FFF2-40B4-BE49-F238E27FC236}">
                    <a16:creationId xmlns:a16="http://schemas.microsoft.com/office/drawing/2014/main" id="{FF35D31A-79BB-7307-4A62-A60A4FCC69FB}"/>
                  </a:ext>
                </a:extLst>
              </p:cNvPr>
              <p:cNvSpPr txBox="1">
                <a:spLocks noRot="1" noChangeAspect="1" noMove="1" noResize="1" noEditPoints="1" noAdjustHandles="1" noChangeArrowheads="1" noChangeShapeType="1" noTextEdit="1"/>
              </p:cNvSpPr>
              <p:nvPr/>
            </p:nvSpPr>
            <p:spPr>
              <a:xfrm>
                <a:off x="3459547" y="2014811"/>
                <a:ext cx="1759649" cy="307777"/>
              </a:xfrm>
              <a:prstGeom prst="rect">
                <a:avLst/>
              </a:prstGeom>
              <a:blipFill>
                <a:blip r:embed="rId6"/>
                <a:stretch>
                  <a:fillRect l="-1736" r="-2778" b="-3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9531BF91-1C33-0B8A-0364-103179AD44D9}"/>
                  </a:ext>
                </a:extLst>
              </p:cNvPr>
              <p:cNvSpPr txBox="1"/>
              <p:nvPr/>
            </p:nvSpPr>
            <p:spPr>
              <a:xfrm>
                <a:off x="5583245" y="1707034"/>
                <a:ext cx="87472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𝑓</m:t>
                          </m:r>
                        </m:e>
                        <m:sub>
                          <m:r>
                            <a:rPr lang="en-US" sz="2000" b="0" i="1" smtClean="0">
                              <a:latin typeface="Cambria Math" panose="02040503050406030204" pitchFamily="18" charset="0"/>
                            </a:rPr>
                            <m:t>𝑠</m:t>
                          </m:r>
                        </m:sub>
                      </m:sSub>
                      <m:r>
                        <a:rPr lang="en-US" sz="2000" b="0" i="1" smtClean="0">
                          <a:latin typeface="Cambria Math" panose="02040503050406030204" pitchFamily="18" charset="0"/>
                        </a:rPr>
                        <m:t>=16</m:t>
                      </m:r>
                    </m:oMath>
                  </m:oMathPara>
                </a14:m>
                <a:endParaRPr lang="en-US" sz="2000" dirty="0"/>
              </a:p>
            </p:txBody>
          </p:sp>
        </mc:Choice>
        <mc:Fallback xmlns="">
          <p:sp>
            <p:nvSpPr>
              <p:cNvPr id="42" name="TextBox 41">
                <a:extLst>
                  <a:ext uri="{FF2B5EF4-FFF2-40B4-BE49-F238E27FC236}">
                    <a16:creationId xmlns:a16="http://schemas.microsoft.com/office/drawing/2014/main" id="{9531BF91-1C33-0B8A-0364-103179AD44D9}"/>
                  </a:ext>
                </a:extLst>
              </p:cNvPr>
              <p:cNvSpPr txBox="1">
                <a:spLocks noRot="1" noChangeAspect="1" noMove="1" noResize="1" noEditPoints="1" noAdjustHandles="1" noChangeArrowheads="1" noChangeShapeType="1" noTextEdit="1"/>
              </p:cNvSpPr>
              <p:nvPr/>
            </p:nvSpPr>
            <p:spPr>
              <a:xfrm>
                <a:off x="5583245" y="1707034"/>
                <a:ext cx="874727" cy="307777"/>
              </a:xfrm>
              <a:prstGeom prst="rect">
                <a:avLst/>
              </a:prstGeom>
              <a:blipFill>
                <a:blip r:embed="rId7"/>
                <a:stretch>
                  <a:fillRect l="-10490" r="-6294"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C4B74B4A-8302-0CA3-16E0-054393CE038A}"/>
                  </a:ext>
                </a:extLst>
              </p:cNvPr>
              <p:cNvSpPr txBox="1"/>
              <p:nvPr/>
            </p:nvSpPr>
            <p:spPr>
              <a:xfrm>
                <a:off x="6972806" y="2118652"/>
                <a:ext cx="1747273" cy="3193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=0.83</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𝑒</m:t>
                          </m:r>
                        </m:e>
                        <m:sup>
                          <m:r>
                            <a:rPr lang="en-US" sz="2000" b="0" i="1" smtClean="0">
                              <a:latin typeface="Cambria Math" panose="02040503050406030204" pitchFamily="18" charset="0"/>
                            </a:rPr>
                            <m:t>𝑗</m:t>
                          </m:r>
                          <m:r>
                            <a:rPr lang="en-US" sz="2000" b="0" i="1" smtClean="0">
                              <a:latin typeface="Cambria Math" panose="02040503050406030204" pitchFamily="18" charset="0"/>
                            </a:rPr>
                            <m:t>3</m:t>
                          </m:r>
                          <m:r>
                            <a:rPr lang="en-US" sz="2000" b="0" i="1" smtClean="0">
                              <a:latin typeface="Cambria Math" panose="02040503050406030204" pitchFamily="18" charset="0"/>
                              <a:ea typeface="Cambria Math" panose="02040503050406030204" pitchFamily="18" charset="0"/>
                            </a:rPr>
                            <m:t>𝜋</m:t>
                          </m:r>
                          <m:r>
                            <a:rPr lang="en-US" sz="2000" b="0" i="1" smtClean="0">
                              <a:latin typeface="Cambria Math" panose="02040503050406030204" pitchFamily="18" charset="0"/>
                              <a:ea typeface="Cambria Math" panose="02040503050406030204" pitchFamily="18" charset="0"/>
                            </a:rPr>
                            <m:t>/4</m:t>
                          </m:r>
                        </m:sup>
                      </m:sSup>
                    </m:oMath>
                  </m:oMathPara>
                </a14:m>
                <a:endParaRPr lang="en-US" sz="2000" dirty="0"/>
              </a:p>
            </p:txBody>
          </p:sp>
        </mc:Choice>
        <mc:Fallback xmlns="">
          <p:sp>
            <p:nvSpPr>
              <p:cNvPr id="43" name="TextBox 42">
                <a:extLst>
                  <a:ext uri="{FF2B5EF4-FFF2-40B4-BE49-F238E27FC236}">
                    <a16:creationId xmlns:a16="http://schemas.microsoft.com/office/drawing/2014/main" id="{C4B74B4A-8302-0CA3-16E0-054393CE038A}"/>
                  </a:ext>
                </a:extLst>
              </p:cNvPr>
              <p:cNvSpPr txBox="1">
                <a:spLocks noRot="1" noChangeAspect="1" noMove="1" noResize="1" noEditPoints="1" noAdjustHandles="1" noChangeArrowheads="1" noChangeShapeType="1" noTextEdit="1"/>
              </p:cNvSpPr>
              <p:nvPr/>
            </p:nvSpPr>
            <p:spPr>
              <a:xfrm>
                <a:off x="6972806" y="2118652"/>
                <a:ext cx="1747273" cy="319318"/>
              </a:xfrm>
              <a:prstGeom prst="rect">
                <a:avLst/>
              </a:prstGeom>
              <a:blipFill>
                <a:blip r:embed="rId8"/>
                <a:stretch>
                  <a:fillRect l="-1748" t="-7692" r="-1049" b="-17308"/>
                </a:stretch>
              </a:blipFill>
            </p:spPr>
            <p:txBody>
              <a:bodyPr/>
              <a:lstStyle/>
              <a:p>
                <a:r>
                  <a:rPr lang="en-US">
                    <a:noFill/>
                  </a:rPr>
                  <a:t> </a:t>
                </a:r>
              </a:p>
            </p:txBody>
          </p:sp>
        </mc:Fallback>
      </mc:AlternateContent>
      <p:sp>
        <p:nvSpPr>
          <p:cNvPr id="47" name="Freeform: Shape 46">
            <a:extLst>
              <a:ext uri="{FF2B5EF4-FFF2-40B4-BE49-F238E27FC236}">
                <a16:creationId xmlns:a16="http://schemas.microsoft.com/office/drawing/2014/main" id="{05B194AE-B579-0F43-B750-4170E3F02EAE}"/>
              </a:ext>
            </a:extLst>
          </p:cNvPr>
          <p:cNvSpPr/>
          <p:nvPr/>
        </p:nvSpPr>
        <p:spPr>
          <a:xfrm>
            <a:off x="2530186" y="4021282"/>
            <a:ext cx="9289519" cy="1763378"/>
          </a:xfrm>
          <a:custGeom>
            <a:avLst/>
            <a:gdLst>
              <a:gd name="connsiteX0" fmla="*/ 0 w 9289519"/>
              <a:gd name="connsiteY0" fmla="*/ 0 h 1763378"/>
              <a:gd name="connsiteX1" fmla="*/ 1937905 w 9289519"/>
              <a:gd name="connsiteY1" fmla="*/ 1470313 h 1763378"/>
              <a:gd name="connsiteX2" fmla="*/ 8681605 w 9289519"/>
              <a:gd name="connsiteY2" fmla="*/ 1641763 h 1763378"/>
              <a:gd name="connsiteX3" fmla="*/ 8551719 w 9289519"/>
              <a:gd name="connsiteY3" fmla="*/ 57150 h 1763378"/>
            </a:gdLst>
            <a:ahLst/>
            <a:cxnLst>
              <a:cxn ang="0">
                <a:pos x="connsiteX0" y="connsiteY0"/>
              </a:cxn>
              <a:cxn ang="0">
                <a:pos x="connsiteX1" y="connsiteY1"/>
              </a:cxn>
              <a:cxn ang="0">
                <a:pos x="connsiteX2" y="connsiteY2"/>
              </a:cxn>
              <a:cxn ang="0">
                <a:pos x="connsiteX3" y="connsiteY3"/>
              </a:cxn>
            </a:cxnLst>
            <a:rect l="l" t="t" r="r" b="b"/>
            <a:pathLst>
              <a:path w="9289519" h="1763378">
                <a:moveTo>
                  <a:pt x="0" y="0"/>
                </a:moveTo>
                <a:cubicBezTo>
                  <a:pt x="245485" y="598343"/>
                  <a:pt x="490971" y="1196686"/>
                  <a:pt x="1937905" y="1470313"/>
                </a:cubicBezTo>
                <a:cubicBezTo>
                  <a:pt x="3384839" y="1743940"/>
                  <a:pt x="7579303" y="1877290"/>
                  <a:pt x="8681605" y="1641763"/>
                </a:cubicBezTo>
                <a:cubicBezTo>
                  <a:pt x="9783907" y="1406236"/>
                  <a:pt x="9167813" y="731693"/>
                  <a:pt x="8551719" y="5715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Arrow Connector 48">
            <a:extLst>
              <a:ext uri="{FF2B5EF4-FFF2-40B4-BE49-F238E27FC236}">
                <a16:creationId xmlns:a16="http://schemas.microsoft.com/office/drawing/2014/main" id="{ECF7FA86-B0A0-1F0F-4DB8-6E62B940DE03}"/>
              </a:ext>
            </a:extLst>
          </p:cNvPr>
          <p:cNvCxnSpPr/>
          <p:nvPr/>
        </p:nvCxnSpPr>
        <p:spPr>
          <a:xfrm flipH="1" flipV="1">
            <a:off x="11050732" y="4062845"/>
            <a:ext cx="114300" cy="1091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Freeform: Shape 49">
            <a:extLst>
              <a:ext uri="{FF2B5EF4-FFF2-40B4-BE49-F238E27FC236}">
                <a16:creationId xmlns:a16="http://schemas.microsoft.com/office/drawing/2014/main" id="{768C2FB7-EF30-D002-E3DC-8B65AABFE15A}"/>
              </a:ext>
            </a:extLst>
          </p:cNvPr>
          <p:cNvSpPr/>
          <p:nvPr/>
        </p:nvSpPr>
        <p:spPr>
          <a:xfrm>
            <a:off x="2540577" y="2930236"/>
            <a:ext cx="5460423" cy="961159"/>
          </a:xfrm>
          <a:custGeom>
            <a:avLst/>
            <a:gdLst>
              <a:gd name="connsiteX0" fmla="*/ 0 w 5460423"/>
              <a:gd name="connsiteY0" fmla="*/ 0 h 961159"/>
              <a:gd name="connsiteX1" fmla="*/ 3917373 w 5460423"/>
              <a:gd name="connsiteY1" fmla="*/ 389659 h 961159"/>
              <a:gd name="connsiteX2" fmla="*/ 5460423 w 5460423"/>
              <a:gd name="connsiteY2" fmla="*/ 961159 h 961159"/>
              <a:gd name="connsiteX3" fmla="*/ 5460423 w 5460423"/>
              <a:gd name="connsiteY3" fmla="*/ 961159 h 961159"/>
            </a:gdLst>
            <a:ahLst/>
            <a:cxnLst>
              <a:cxn ang="0">
                <a:pos x="connsiteX0" y="connsiteY0"/>
              </a:cxn>
              <a:cxn ang="0">
                <a:pos x="connsiteX1" y="connsiteY1"/>
              </a:cxn>
              <a:cxn ang="0">
                <a:pos x="connsiteX2" y="connsiteY2"/>
              </a:cxn>
              <a:cxn ang="0">
                <a:pos x="connsiteX3" y="connsiteY3"/>
              </a:cxn>
            </a:cxnLst>
            <a:rect l="l" t="t" r="r" b="b"/>
            <a:pathLst>
              <a:path w="5460423" h="961159">
                <a:moveTo>
                  <a:pt x="0" y="0"/>
                </a:moveTo>
                <a:cubicBezTo>
                  <a:pt x="1503651" y="114733"/>
                  <a:pt x="3007303" y="229466"/>
                  <a:pt x="3917373" y="389659"/>
                </a:cubicBezTo>
                <a:cubicBezTo>
                  <a:pt x="4827443" y="549852"/>
                  <a:pt x="5460423" y="961159"/>
                  <a:pt x="5460423" y="961159"/>
                </a:cubicBezTo>
                <a:lnTo>
                  <a:pt x="5460423" y="961159"/>
                </a:ln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53FF3821-882B-282B-ECEB-823BF0497013}"/>
              </a:ext>
            </a:extLst>
          </p:cNvPr>
          <p:cNvSpPr/>
          <p:nvPr/>
        </p:nvSpPr>
        <p:spPr>
          <a:xfrm>
            <a:off x="8026610" y="3914644"/>
            <a:ext cx="109474" cy="11455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0F952B4-ADF2-67D5-3116-7AEB3C953608}"/>
                  </a:ext>
                </a:extLst>
              </p:cNvPr>
              <p:cNvSpPr txBox="1"/>
              <p:nvPr/>
            </p:nvSpPr>
            <p:spPr>
              <a:xfrm>
                <a:off x="1774283" y="2695690"/>
                <a:ext cx="65165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𝜔</m:t>
                          </m:r>
                        </m:e>
                        <m:sub>
                          <m:r>
                            <a:rPr lang="en-US" sz="2000" b="0" i="1" smtClean="0">
                              <a:latin typeface="Cambria Math" panose="02040503050406030204" pitchFamily="18" charset="0"/>
                            </a:rPr>
                            <m:t>𝑚𝑎𝑥</m:t>
                          </m:r>
                        </m:sub>
                      </m:sSub>
                    </m:oMath>
                  </m:oMathPara>
                </a14:m>
                <a:endParaRPr lang="en-US" sz="2000" dirty="0"/>
              </a:p>
            </p:txBody>
          </p:sp>
        </mc:Choice>
        <mc:Fallback xmlns="">
          <p:sp>
            <p:nvSpPr>
              <p:cNvPr id="5" name="TextBox 4">
                <a:extLst>
                  <a:ext uri="{FF2B5EF4-FFF2-40B4-BE49-F238E27FC236}">
                    <a16:creationId xmlns:a16="http://schemas.microsoft.com/office/drawing/2014/main" id="{20F952B4-ADF2-67D5-3116-7AEB3C953608}"/>
                  </a:ext>
                </a:extLst>
              </p:cNvPr>
              <p:cNvSpPr txBox="1">
                <a:spLocks noRot="1" noChangeAspect="1" noMove="1" noResize="1" noEditPoints="1" noAdjustHandles="1" noChangeArrowheads="1" noChangeShapeType="1" noTextEdit="1"/>
              </p:cNvSpPr>
              <p:nvPr/>
            </p:nvSpPr>
            <p:spPr>
              <a:xfrm>
                <a:off x="1774283" y="2695690"/>
                <a:ext cx="651653" cy="307777"/>
              </a:xfrm>
              <a:prstGeom prst="rect">
                <a:avLst/>
              </a:prstGeom>
              <a:blipFill>
                <a:blip r:embed="rId9"/>
                <a:stretch>
                  <a:fillRect l="-4673" b="-9804"/>
                </a:stretch>
              </a:blipFill>
            </p:spPr>
            <p:txBody>
              <a:bodyPr/>
              <a:lstStyle/>
              <a:p>
                <a:r>
                  <a:rPr lang="en-US">
                    <a:noFill/>
                  </a:rPr>
                  <a:t> </a:t>
                </a:r>
              </a:p>
            </p:txBody>
          </p:sp>
        </mc:Fallback>
      </mc:AlternateContent>
    </p:spTree>
    <p:extLst>
      <p:ext uri="{BB962C8B-B14F-4D97-AF65-F5344CB8AC3E}">
        <p14:creationId xmlns:p14="http://schemas.microsoft.com/office/powerpoint/2010/main" val="840907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1083" y="122529"/>
            <a:ext cx="11612770" cy="91316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00FF"/>
                </a:solidFill>
              </a:rPr>
              <a:t>Example</a:t>
            </a:r>
            <a:endParaRPr lang="en-US" baseline="30000" dirty="0">
              <a:solidFill>
                <a:srgbClr val="0000FF"/>
              </a:solidFill>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643A30-FF88-7247-A083-C4B582A34A1E}"/>
              </a:ext>
            </a:extLst>
          </p:cNvPr>
          <p:cNvPicPr>
            <a:picLocks noChangeAspect="1"/>
          </p:cNvPicPr>
          <p:nvPr/>
        </p:nvPicPr>
        <p:blipFill>
          <a:blip r:embed="rId2"/>
          <a:stretch>
            <a:fillRect/>
          </a:stretch>
        </p:blipFill>
        <p:spPr>
          <a:xfrm>
            <a:off x="282180" y="3341338"/>
            <a:ext cx="11651673" cy="2481655"/>
          </a:xfrm>
          <a:prstGeom prst="rect">
            <a:avLst/>
          </a:prstGeom>
        </p:spPr>
      </p:pic>
      <p:sp>
        <p:nvSpPr>
          <p:cNvPr id="78" name="Rectangle 77">
            <a:extLst>
              <a:ext uri="{FF2B5EF4-FFF2-40B4-BE49-F238E27FC236}">
                <a16:creationId xmlns:a16="http://schemas.microsoft.com/office/drawing/2014/main" id="{0CB1CD32-B9D3-7F91-7077-3F33134E5DCA}"/>
              </a:ext>
            </a:extLst>
          </p:cNvPr>
          <p:cNvSpPr/>
          <p:nvPr/>
        </p:nvSpPr>
        <p:spPr>
          <a:xfrm>
            <a:off x="249183" y="1122645"/>
            <a:ext cx="11756570" cy="1354217"/>
          </a:xfrm>
          <a:prstGeom prst="rect">
            <a:avLst/>
          </a:prstGeom>
        </p:spPr>
        <p:txBody>
          <a:bodyPr wrap="square">
            <a:spAutoFit/>
          </a:bodyPr>
          <a:lstStyle/>
          <a:p>
            <a:pPr>
              <a:spcAft>
                <a:spcPts val="600"/>
              </a:spcAft>
            </a:pPr>
            <a:r>
              <a:rPr lang="en-US" sz="2400" dirty="0">
                <a:latin typeface="Times New Roman" panose="02020603050405020304" pitchFamily="18" charset="0"/>
                <a:cs typeface="Times New Roman" panose="02020603050405020304" pitchFamily="18" charset="0"/>
              </a:rPr>
              <a:t>Consider the DT exponential Re {</a:t>
            </a:r>
            <a:r>
              <a:rPr lang="en-US" sz="2400" i="1" dirty="0" err="1">
                <a:latin typeface="Times New Roman" panose="02020603050405020304" pitchFamily="18" charset="0"/>
                <a:cs typeface="Times New Roman" panose="02020603050405020304" pitchFamily="18" charset="0"/>
              </a:rPr>
              <a:t>z</a:t>
            </a:r>
            <a:r>
              <a:rPr lang="en-US" sz="2400" i="1" baseline="30000" dirty="0" err="1">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obtained from sampling the signal Re {</a:t>
            </a:r>
            <a:r>
              <a:rPr lang="en-US" sz="2400" i="1" dirty="0" err="1">
                <a:latin typeface="Times New Roman" panose="02020603050405020304" pitchFamily="18" charset="0"/>
                <a:cs typeface="Times New Roman" panose="02020603050405020304" pitchFamily="18" charset="0"/>
              </a:rPr>
              <a:t>e</a:t>
            </a:r>
            <a:r>
              <a:rPr lang="en-US" sz="2400" i="1" baseline="30000" dirty="0" err="1">
                <a:latin typeface="Times New Roman" panose="02020603050405020304" pitchFamily="18" charset="0"/>
                <a:cs typeface="Times New Roman" panose="02020603050405020304" pitchFamily="18" charset="0"/>
              </a:rPr>
              <a:t>st</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with </a:t>
            </a:r>
            <a:r>
              <a:rPr lang="en-US" sz="2400" i="1" dirty="0">
                <a:latin typeface="Times New Roman" panose="02020603050405020304" pitchFamily="18" charset="0"/>
                <a:cs typeface="Times New Roman" panose="02020603050405020304" pitchFamily="18" charset="0"/>
              </a:rPr>
              <a:t>T </a:t>
            </a:r>
            <a:r>
              <a:rPr lang="en-US" sz="2400" dirty="0">
                <a:latin typeface="Times New Roman" panose="02020603050405020304" pitchFamily="18" charset="0"/>
                <a:cs typeface="Times New Roman" panose="02020603050405020304" pitchFamily="18" charset="0"/>
              </a:rPr>
              <a:t>= 1.</a:t>
            </a:r>
          </a:p>
          <a:p>
            <a:pPr>
              <a:spcAft>
                <a:spcPts val="600"/>
              </a:spcAft>
            </a:pPr>
            <a:r>
              <a:rPr lang="en-US" sz="2400" dirty="0">
                <a:latin typeface="Times New Roman" panose="02020603050405020304" pitchFamily="18" charset="0"/>
                <a:cs typeface="Times New Roman" panose="02020603050405020304" pitchFamily="18" charset="0"/>
              </a:rPr>
              <a:t>Using </a:t>
            </a:r>
            <a:r>
              <a:rPr lang="en-US" sz="2400" i="1" dirty="0">
                <a:latin typeface="Times New Roman" panose="02020603050405020304" pitchFamily="18" charset="0"/>
                <a:cs typeface="Times New Roman" panose="02020603050405020304" pitchFamily="18" charset="0"/>
              </a:rPr>
              <a:t>z </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e</a:t>
            </a:r>
            <a:r>
              <a:rPr lang="en-US" sz="2400" i="1" baseline="30000" dirty="0" err="1">
                <a:latin typeface="Times New Roman" panose="02020603050405020304" pitchFamily="18" charset="0"/>
                <a:cs typeface="Times New Roman" panose="02020603050405020304" pitchFamily="18" charset="0"/>
              </a:rPr>
              <a:t>sT</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plot Re {</a:t>
            </a:r>
            <a:r>
              <a:rPr lang="en-US" sz="2400" i="1" dirty="0" err="1">
                <a:latin typeface="Times New Roman" panose="02020603050405020304" pitchFamily="18" charset="0"/>
                <a:cs typeface="Times New Roman" panose="02020603050405020304" pitchFamily="18" charset="0"/>
              </a:rPr>
              <a:t>z</a:t>
            </a:r>
            <a:r>
              <a:rPr lang="en-US" sz="2400" i="1" baseline="30000" dirty="0" err="1">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as well as Re{</a:t>
            </a:r>
            <a:r>
              <a:rPr lang="en-US" sz="2400" i="1" dirty="0" err="1">
                <a:latin typeface="Times New Roman" panose="02020603050405020304" pitchFamily="18" charset="0"/>
                <a:cs typeface="Times New Roman" panose="02020603050405020304" pitchFamily="18" charset="0"/>
              </a:rPr>
              <a:t>e</a:t>
            </a:r>
            <a:r>
              <a:rPr lang="en-US" sz="2400" i="1" baseline="30000" dirty="0" err="1">
                <a:latin typeface="Times New Roman" panose="02020603050405020304" pitchFamily="18" charset="0"/>
                <a:cs typeface="Times New Roman" panose="02020603050405020304" pitchFamily="18" charset="0"/>
              </a:rPr>
              <a:t>st</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for reference, over </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5 </a:t>
            </a:r>
            <a:r>
              <a:rPr lang="en-US" sz="2400" i="1" dirty="0">
                <a:latin typeface="Times New Roman" panose="02020603050405020304" pitchFamily="18" charset="0"/>
                <a:cs typeface="Times New Roman" panose="02020603050405020304" pitchFamily="18" charset="0"/>
              </a:rPr>
              <a:t>≤ n ≤ </a:t>
            </a:r>
            <a:r>
              <a:rPr lang="en-US" sz="2400" dirty="0">
                <a:latin typeface="Times New Roman" panose="02020603050405020304" pitchFamily="18" charset="0"/>
                <a:cs typeface="Times New Roman" panose="02020603050405020304" pitchFamily="18" charset="0"/>
              </a:rPr>
              <a:t>5 for the cases</a:t>
            </a:r>
          </a:p>
          <a:p>
            <a:pPr>
              <a:spcAft>
                <a:spcPts val="600"/>
              </a:spcAft>
            </a:pPr>
            <a:r>
              <a:rPr lang="en-US" sz="2400" i="1" dirty="0">
                <a:latin typeface="Times New Roman" panose="02020603050405020304" pitchFamily="18" charset="0"/>
                <a:cs typeface="Times New Roman" panose="02020603050405020304" pitchFamily="18" charset="0"/>
              </a:rPr>
              <a:t>s </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0</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1 and </a:t>
            </a:r>
            <a:r>
              <a:rPr lang="en-US" sz="2400" i="1" dirty="0">
                <a:latin typeface="Times New Roman" panose="02020603050405020304" pitchFamily="18" charset="0"/>
                <a:cs typeface="Times New Roman" panose="02020603050405020304" pitchFamily="18" charset="0"/>
              </a:rPr>
              <a:t>s </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0</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1+ </a:t>
            </a:r>
            <a:r>
              <a:rPr lang="en-US" sz="2400" i="1" dirty="0">
                <a:latin typeface="Times New Roman" panose="02020603050405020304" pitchFamily="18" charset="0"/>
                <a:cs typeface="Times New Roman" panose="02020603050405020304" pitchFamily="18" charset="0"/>
              </a:rPr>
              <a:t>j</a:t>
            </a:r>
            <a:r>
              <a:rPr lang="en-US" sz="2400" dirty="0">
                <a:latin typeface="Times New Roman" panose="02020603050405020304" pitchFamily="18" charset="0"/>
                <a:cs typeface="Times New Roman" panose="02020603050405020304" pitchFamily="18" charset="0"/>
              </a:rPr>
              <a:t>2</a:t>
            </a:r>
            <a:r>
              <a:rPr lang="en-US" sz="2400" i="1" dirty="0">
                <a:latin typeface="Times New Roman" panose="02020603050405020304" pitchFamily="18" charset="0"/>
                <a:cs typeface="Times New Roman" panose="02020603050405020304" pitchFamily="18" charset="0"/>
              </a:rPr>
              <a:t>π</a:t>
            </a:r>
            <a:r>
              <a:rPr lang="en-US" sz="2400" dirty="0">
                <a:latin typeface="Times New Roman" panose="02020603050405020304" pitchFamily="18" charset="0"/>
                <a:cs typeface="Times New Roman" panose="02020603050405020304" pitchFamily="18" charset="0"/>
              </a:rPr>
              <a:t>. Comment on the results.</a:t>
            </a:r>
          </a:p>
        </p:txBody>
      </p:sp>
      <p:sp>
        <p:nvSpPr>
          <p:cNvPr id="79" name="Rectangle 78">
            <a:extLst>
              <a:ext uri="{FF2B5EF4-FFF2-40B4-BE49-F238E27FC236}">
                <a16:creationId xmlns:a16="http://schemas.microsoft.com/office/drawing/2014/main" id="{ADA535A6-9F16-7EA1-AC0F-1591D187ED2D}"/>
              </a:ext>
            </a:extLst>
          </p:cNvPr>
          <p:cNvSpPr/>
          <p:nvPr/>
        </p:nvSpPr>
        <p:spPr>
          <a:xfrm>
            <a:off x="322815" y="5765843"/>
            <a:ext cx="9674135" cy="830997"/>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Note:</a:t>
            </a:r>
          </a:p>
          <a:p>
            <a:r>
              <a:rPr lang="en-US" sz="2400" dirty="0">
                <a:latin typeface="Times New Roman" panose="02020603050405020304" pitchFamily="18" charset="0"/>
                <a:cs typeface="Times New Roman" panose="02020603050405020304" pitchFamily="18" charset="0"/>
              </a:rPr>
              <a:t>Many points in the s-plane maps to one point in the z-plane (</a:t>
            </a:r>
            <a:r>
              <a:rPr lang="en-US" sz="2400" dirty="0">
                <a:solidFill>
                  <a:srgbClr val="0000FF"/>
                </a:solidFill>
                <a:latin typeface="Times New Roman" panose="02020603050405020304" pitchFamily="18" charset="0"/>
                <a:cs typeface="Times New Roman" panose="02020603050405020304" pitchFamily="18" charset="0"/>
              </a:rPr>
              <a:t>aliasing</a:t>
            </a:r>
            <a:r>
              <a:rPr lang="en-US" sz="2400" dirty="0">
                <a:latin typeface="Times New Roman" panose="02020603050405020304" pitchFamily="18" charset="0"/>
                <a:cs typeface="Times New Roman" panose="02020603050405020304" pitchFamily="18" charset="0"/>
              </a:rPr>
              <a:t>). </a:t>
            </a:r>
            <a:endParaRPr lang="en-US" sz="2400" dirty="0"/>
          </a:p>
        </p:txBody>
      </p:sp>
      <p:sp>
        <p:nvSpPr>
          <p:cNvPr id="80" name="Rectangle 79">
            <a:extLst>
              <a:ext uri="{FF2B5EF4-FFF2-40B4-BE49-F238E27FC236}">
                <a16:creationId xmlns:a16="http://schemas.microsoft.com/office/drawing/2014/main" id="{03664561-0C2F-670B-A977-B58DE61AF056}"/>
              </a:ext>
            </a:extLst>
          </p:cNvPr>
          <p:cNvSpPr/>
          <p:nvPr/>
        </p:nvSpPr>
        <p:spPr>
          <a:xfrm>
            <a:off x="249183" y="2601323"/>
            <a:ext cx="5212747" cy="461665"/>
          </a:xfrm>
          <a:prstGeom prst="rect">
            <a:avLst/>
          </a:prstGeom>
        </p:spPr>
        <p:txBody>
          <a:bodyPr wrap="square">
            <a:spAutoFit/>
          </a:bodyPr>
          <a:lstStyle/>
          <a:p>
            <a:r>
              <a:rPr lang="en-US" sz="2400" i="1" dirty="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=1Hz so </a:t>
            </a:r>
            <a:r>
              <a:rPr lang="en-US" sz="2400" i="1" dirty="0">
                <a:latin typeface="Times New Roman" panose="02020603050405020304" pitchFamily="18" charset="0"/>
                <a:cs typeface="Times New Roman" panose="02020603050405020304" pitchFamily="18" charset="0"/>
              </a:rPr>
              <a:t>f</a:t>
            </a:r>
            <a:r>
              <a:rPr lang="en-US" sz="2400" baseline="-25000" dirty="0">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 should be 2 and </a:t>
            </a:r>
            <a:r>
              <a:rPr lang="en-US" sz="2400" i="1" dirty="0">
                <a:latin typeface="Times New Roman" panose="02020603050405020304" pitchFamily="18" charset="0"/>
                <a:cs typeface="Times New Roman" panose="02020603050405020304" pitchFamily="18" charset="0"/>
              </a:rPr>
              <a:t>T </a:t>
            </a:r>
            <a:r>
              <a:rPr lang="en-US" sz="2400" dirty="0">
                <a:latin typeface="Times New Roman" panose="02020603050405020304" pitchFamily="18" charset="0"/>
                <a:cs typeface="Times New Roman" panose="02020603050405020304" pitchFamily="18" charset="0"/>
              </a:rPr>
              <a:t>= 0.5 sec.</a:t>
            </a:r>
            <a:endParaRPr lang="en-US" sz="2400" dirty="0"/>
          </a:p>
        </p:txBody>
      </p:sp>
    </p:spTree>
    <p:extLst>
      <p:ext uri="{BB962C8B-B14F-4D97-AF65-F5344CB8AC3E}">
        <p14:creationId xmlns:p14="http://schemas.microsoft.com/office/powerpoint/2010/main" val="1889192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2529"/>
            <a:ext cx="10515600" cy="913169"/>
          </a:xfrm>
        </p:spPr>
        <p:txBody>
          <a:bodyPr>
            <a:normAutofit/>
          </a:bodyPr>
          <a:lstStyle/>
          <a:p>
            <a:pPr algn="ctr"/>
            <a:r>
              <a:rPr lang="en-US" dirty="0">
                <a:solidFill>
                  <a:srgbClr val="0000FF"/>
                </a:solidFill>
              </a:rPr>
              <a:t>Outline</a:t>
            </a: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35473" y="4232002"/>
            <a:ext cx="4960012" cy="2600199"/>
          </a:xfrm>
          <a:prstGeom prst="rect">
            <a:avLst/>
          </a:prstGeom>
          <a:noFill/>
        </p:spPr>
        <p:txBody>
          <a:bodyPr wrap="none" rtlCol="0">
            <a:spAutoFit/>
          </a:bodyPr>
          <a:lstStyle/>
          <a:p>
            <a:pPr marL="457200" indent="-45720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Continuous to Discrete Signal</a:t>
            </a:r>
          </a:p>
          <a:p>
            <a:pPr marL="457200" indent="-45720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DT Signal Models</a:t>
            </a:r>
          </a:p>
          <a:p>
            <a:pPr marL="457200" indent="-45720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Signal Operations</a:t>
            </a:r>
          </a:p>
          <a:p>
            <a:pPr marL="457200" indent="-45720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DT Signal Classifications</a:t>
            </a:r>
          </a:p>
        </p:txBody>
      </p:sp>
      <p:pic>
        <p:nvPicPr>
          <p:cNvPr id="6" name="Picture 5" descr="fig 4">
            <a:extLst>
              <a:ext uri="{FF2B5EF4-FFF2-40B4-BE49-F238E27FC236}">
                <a16:creationId xmlns:a16="http://schemas.microsoft.com/office/drawing/2014/main" id="{2011BEDE-0BB0-4347-D52C-223CA8438B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3945" y="1360666"/>
            <a:ext cx="10264808" cy="2486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51C0AF94-C4C9-0807-1BA2-DC8E559F0C5C}"/>
              </a:ext>
            </a:extLst>
          </p:cNvPr>
          <p:cNvSpPr txBox="1"/>
          <p:nvPr/>
        </p:nvSpPr>
        <p:spPr>
          <a:xfrm>
            <a:off x="6606004" y="4327992"/>
            <a:ext cx="4515916" cy="1953868"/>
          </a:xfrm>
          <a:prstGeom prst="rect">
            <a:avLst/>
          </a:prstGeom>
          <a:noFill/>
        </p:spPr>
        <p:txBody>
          <a:bodyPr wrap="none" rtlCol="0">
            <a:spAutoFit/>
          </a:bodyPr>
          <a:lstStyle/>
          <a:p>
            <a:pPr marL="457200" indent="-45720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DT Systems and Examples</a:t>
            </a:r>
          </a:p>
          <a:p>
            <a:pPr marL="457200" indent="-45720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DT System Properties</a:t>
            </a:r>
          </a:p>
          <a:p>
            <a:pPr marL="457200" indent="-45720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Digital Resampling</a:t>
            </a:r>
          </a:p>
        </p:txBody>
      </p:sp>
    </p:spTree>
    <p:extLst>
      <p:ext uri="{BB962C8B-B14F-4D97-AF65-F5344CB8AC3E}">
        <p14:creationId xmlns:p14="http://schemas.microsoft.com/office/powerpoint/2010/main" val="3659605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78498"/>
            <a:ext cx="10515600" cy="2003461"/>
          </a:xfrm>
        </p:spPr>
        <p:txBody>
          <a:bodyPr>
            <a:normAutofit/>
          </a:bodyPr>
          <a:lstStyle/>
          <a:p>
            <a:pPr algn="ctr"/>
            <a:r>
              <a:rPr lang="en-US" sz="6000" dirty="0">
                <a:solidFill>
                  <a:srgbClr val="0000FF"/>
                </a:solidFill>
              </a:rPr>
              <a:t>4.3</a:t>
            </a:r>
            <a:br>
              <a:rPr lang="en-US" sz="6000" dirty="0">
                <a:solidFill>
                  <a:srgbClr val="0000FF"/>
                </a:solidFill>
              </a:rPr>
            </a:br>
            <a:r>
              <a:rPr lang="en-US" sz="6000" dirty="0">
                <a:solidFill>
                  <a:srgbClr val="0000FF"/>
                </a:solidFill>
              </a:rPr>
              <a:t>DT Signal Classification</a:t>
            </a:r>
          </a:p>
        </p:txBody>
      </p:sp>
      <p:sp>
        <p:nvSpPr>
          <p:cNvPr id="3" name="Rectangle 2">
            <a:extLst>
              <a:ext uri="{FF2B5EF4-FFF2-40B4-BE49-F238E27FC236}">
                <a16:creationId xmlns:a16="http://schemas.microsoft.com/office/drawing/2014/main" id="{11576194-67AC-42C8-873D-E7FA1D78922F}"/>
              </a:ext>
            </a:extLst>
          </p:cNvPr>
          <p:cNvSpPr/>
          <p:nvPr/>
        </p:nvSpPr>
        <p:spPr>
          <a:xfrm>
            <a:off x="399014" y="3429000"/>
            <a:ext cx="7178350" cy="2046714"/>
          </a:xfrm>
          <a:prstGeom prst="rect">
            <a:avLst/>
          </a:prstGeom>
        </p:spPr>
        <p:txBody>
          <a:bodyPr wrap="square">
            <a:spAutoFit/>
          </a:bodyPr>
          <a:lstStyle/>
          <a:p>
            <a:pPr marL="514350" indent="-514350">
              <a:spcAft>
                <a:spcPts val="600"/>
              </a:spcAft>
              <a:buAutoNum type="arabicPeriod"/>
            </a:pPr>
            <a:r>
              <a:rPr lang="en-US" sz="2800" dirty="0">
                <a:latin typeface="Times New Roman" panose="02020603050405020304" pitchFamily="18" charset="0"/>
                <a:cs typeface="Times New Roman" panose="02020603050405020304" pitchFamily="18" charset="0"/>
              </a:rPr>
              <a:t>Causal, Noncausal, and Anti-causal signals</a:t>
            </a:r>
          </a:p>
          <a:p>
            <a:pPr marL="514350" indent="-514350">
              <a:spcAft>
                <a:spcPts val="600"/>
              </a:spcAft>
              <a:buAutoNum type="arabicPeriod"/>
            </a:pPr>
            <a:r>
              <a:rPr lang="en-US" sz="2800" dirty="0">
                <a:latin typeface="Times New Roman" panose="02020603050405020304" pitchFamily="18" charset="0"/>
                <a:cs typeface="Times New Roman" panose="02020603050405020304" pitchFamily="18" charset="0"/>
              </a:rPr>
              <a:t>Even and Odd Signals</a:t>
            </a:r>
          </a:p>
          <a:p>
            <a:pPr marL="514350" indent="-514350">
              <a:spcAft>
                <a:spcPts val="600"/>
              </a:spcAft>
              <a:buAutoNum type="arabicPeriod"/>
            </a:pPr>
            <a:r>
              <a:rPr lang="en-US" sz="2800" dirty="0">
                <a:latin typeface="Times New Roman" panose="02020603050405020304" pitchFamily="18" charset="0"/>
                <a:cs typeface="Times New Roman" panose="02020603050405020304" pitchFamily="18" charset="0"/>
              </a:rPr>
              <a:t>Periodic and Aperiodic signals</a:t>
            </a:r>
          </a:p>
          <a:p>
            <a:pPr marL="514350" indent="-514350">
              <a:spcAft>
                <a:spcPts val="600"/>
              </a:spcAft>
              <a:buAutoNum type="arabicPeriod"/>
            </a:pPr>
            <a:r>
              <a:rPr lang="en-US" sz="2800" dirty="0">
                <a:latin typeface="Times New Roman" panose="02020603050405020304" pitchFamily="18" charset="0"/>
                <a:cs typeface="Times New Roman" panose="02020603050405020304" pitchFamily="18" charset="0"/>
              </a:rPr>
              <a:t>Energy and Power Signals.</a:t>
            </a:r>
          </a:p>
        </p:txBody>
      </p:sp>
    </p:spTree>
    <p:extLst>
      <p:ext uri="{BB962C8B-B14F-4D97-AF65-F5344CB8AC3E}">
        <p14:creationId xmlns:p14="http://schemas.microsoft.com/office/powerpoint/2010/main" val="1376996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1083" y="122529"/>
            <a:ext cx="11612770" cy="91316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00FF"/>
                </a:solidFill>
              </a:rPr>
              <a:t>DT Signal Classifications</a:t>
            </a:r>
            <a:endParaRPr lang="en-US" baseline="30000" dirty="0">
              <a:solidFill>
                <a:srgbClr val="0000FF"/>
              </a:solidFill>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23706" y="1613854"/>
            <a:ext cx="6285695" cy="523220"/>
          </a:xfrm>
          <a:prstGeom prst="rect">
            <a:avLst/>
          </a:prstGeom>
        </p:spPr>
        <p:txBody>
          <a:bodyPr wrap="none">
            <a:spAutoFit/>
          </a:bodyPr>
          <a:lstStyle/>
          <a:p>
            <a:r>
              <a:rPr lang="en-US" sz="2800" dirty="0">
                <a:solidFill>
                  <a:srgbClr val="0000FF"/>
                </a:solidFill>
                <a:latin typeface="Times New Roman" panose="02020603050405020304" pitchFamily="18" charset="0"/>
                <a:cs typeface="Times New Roman" panose="02020603050405020304" pitchFamily="18" charset="0"/>
              </a:rPr>
              <a:t>Causal, </a:t>
            </a:r>
            <a:r>
              <a:rPr lang="en-US" sz="2800" dirty="0" err="1">
                <a:solidFill>
                  <a:srgbClr val="0000FF"/>
                </a:solidFill>
                <a:latin typeface="Times New Roman" panose="02020603050405020304" pitchFamily="18" charset="0"/>
                <a:cs typeface="Times New Roman" panose="02020603050405020304" pitchFamily="18" charset="0"/>
              </a:rPr>
              <a:t>noncausal</a:t>
            </a:r>
            <a:r>
              <a:rPr lang="en-US" sz="2800" dirty="0">
                <a:solidFill>
                  <a:srgbClr val="0000FF"/>
                </a:solidFill>
                <a:latin typeface="Times New Roman" panose="02020603050405020304" pitchFamily="18" charset="0"/>
                <a:cs typeface="Times New Roman" panose="02020603050405020304" pitchFamily="18" charset="0"/>
              </a:rPr>
              <a:t>, and anti-causal signals,</a:t>
            </a:r>
          </a:p>
        </p:txBody>
      </p:sp>
      <p:sp>
        <p:nvSpPr>
          <p:cNvPr id="8" name="Rectangle 7"/>
          <p:cNvSpPr/>
          <p:nvPr/>
        </p:nvSpPr>
        <p:spPr>
          <a:xfrm>
            <a:off x="1180417" y="2310577"/>
            <a:ext cx="10116304" cy="3416320"/>
          </a:xfrm>
          <a:prstGeom prst="rect">
            <a:avLst/>
          </a:prstGeom>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Causal is a signal that has values at positive values of </a:t>
            </a:r>
            <a:r>
              <a:rPr lang="en-US" sz="2400" i="1" dirty="0">
                <a:latin typeface="Times New Roman" panose="02020603050405020304" pitchFamily="18" charset="0"/>
                <a:cs typeface="Times New Roman" panose="02020603050405020304" pitchFamily="18" charset="0"/>
              </a:rPr>
              <a:t>n</a:t>
            </a:r>
          </a:p>
          <a:p>
            <a:endParaRPr lang="en-US" sz="2400" i="1" dirty="0">
              <a:latin typeface="Times New Roman" panose="02020603050405020304" pitchFamily="18" charset="0"/>
              <a:cs typeface="Times New Roman" panose="02020603050405020304" pitchFamily="18" charset="0"/>
            </a:endParaRPr>
          </a:p>
          <a:p>
            <a:r>
              <a:rPr lang="en-US" sz="2400" i="1" dirty="0">
                <a:latin typeface="Times New Roman" panose="02020603050405020304" pitchFamily="18" charset="0"/>
                <a:cs typeface="Times New Roman" panose="02020603050405020304" pitchFamily="18" charset="0"/>
              </a:rPr>
              <a:t>	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0 for </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&lt; 0</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Noncausal is a signal that has values at positive and negative values of </a:t>
            </a:r>
            <a:r>
              <a:rPr lang="en-US" sz="2400" i="1" dirty="0">
                <a:latin typeface="Times New Roman" panose="02020603050405020304" pitchFamily="18" charset="0"/>
                <a:cs typeface="Times New Roman" panose="02020603050405020304" pitchFamily="18" charset="0"/>
              </a:rPr>
              <a:t>n</a:t>
            </a:r>
          </a:p>
          <a:p>
            <a:pPr marL="342900" indent="-342900">
              <a:buFont typeface="Arial" panose="020B0604020202020204" pitchFamily="34" charset="0"/>
              <a:buChar char="•"/>
            </a:pPr>
            <a:endParaRPr lang="en-US" sz="2400" i="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Anti-causal	is a signal that has values at negative values of </a:t>
            </a:r>
            <a:r>
              <a:rPr lang="en-US" sz="2400" i="1" dirty="0">
                <a:latin typeface="Times New Roman" panose="02020603050405020304" pitchFamily="18" charset="0"/>
                <a:cs typeface="Times New Roman" panose="02020603050405020304" pitchFamily="18" charset="0"/>
              </a:rPr>
              <a:t>n</a:t>
            </a:r>
          </a:p>
          <a:p>
            <a:pPr marL="342900" indent="-342900">
              <a:buFont typeface="Arial" panose="020B0604020202020204" pitchFamily="34" charset="0"/>
              <a:buChar char="•"/>
            </a:pPr>
            <a:endParaRPr lang="en-US" sz="2400" i="1" dirty="0">
              <a:latin typeface="Times New Roman" panose="02020603050405020304" pitchFamily="18" charset="0"/>
              <a:cs typeface="Times New Roman" panose="02020603050405020304" pitchFamily="18" charset="0"/>
            </a:endParaRPr>
          </a:p>
          <a:p>
            <a:r>
              <a:rPr lang="en-US" sz="2400" i="1" dirty="0">
                <a:latin typeface="Times New Roman" panose="02020603050405020304" pitchFamily="18" charset="0"/>
                <a:cs typeface="Times New Roman" panose="02020603050405020304" pitchFamily="18" charset="0"/>
              </a:rPr>
              <a:t>	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0 for </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 0</a:t>
            </a:r>
            <a:endParaRPr lang="en-US" sz="2400" dirty="0"/>
          </a:p>
        </p:txBody>
      </p:sp>
    </p:spTree>
    <p:extLst>
      <p:ext uri="{BB962C8B-B14F-4D97-AF65-F5344CB8AC3E}">
        <p14:creationId xmlns:p14="http://schemas.microsoft.com/office/powerpoint/2010/main" val="2006013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1083" y="122529"/>
            <a:ext cx="11612770" cy="91316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00FF"/>
                </a:solidFill>
              </a:rPr>
              <a:t>DT Signal Classifications</a:t>
            </a:r>
            <a:endParaRPr lang="en-US" baseline="30000" dirty="0">
              <a:solidFill>
                <a:srgbClr val="0000FF"/>
              </a:solidFill>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78219" y="1212171"/>
            <a:ext cx="3946850" cy="523220"/>
          </a:xfrm>
          <a:prstGeom prst="rect">
            <a:avLst/>
          </a:prstGeom>
        </p:spPr>
        <p:txBody>
          <a:bodyPr wrap="none">
            <a:spAutoFit/>
          </a:bodyPr>
          <a:lstStyle/>
          <a:p>
            <a:r>
              <a:rPr lang="en-US" sz="2800" dirty="0">
                <a:solidFill>
                  <a:srgbClr val="0000FF"/>
                </a:solidFill>
                <a:latin typeface="Times New Roman" panose="02020603050405020304" pitchFamily="18" charset="0"/>
                <a:cs typeface="Times New Roman" panose="02020603050405020304" pitchFamily="18" charset="0"/>
              </a:rPr>
              <a:t>Even and Odd DT Signals</a:t>
            </a:r>
          </a:p>
        </p:txBody>
      </p:sp>
      <p:sp>
        <p:nvSpPr>
          <p:cNvPr id="10" name="Rectangle 9"/>
          <p:cNvSpPr/>
          <p:nvPr/>
        </p:nvSpPr>
        <p:spPr>
          <a:xfrm>
            <a:off x="710452" y="2132764"/>
            <a:ext cx="3945063"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Even</a:t>
            </a:r>
            <a:r>
              <a:rPr lang="en-US" sz="2400" i="1" dirty="0">
                <a:latin typeface="Times New Roman" panose="02020603050405020304" pitchFamily="18" charset="0"/>
                <a:cs typeface="Times New Roman" panose="02020603050405020304" pitchFamily="18" charset="0"/>
              </a:rPr>
              <a:t>	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 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a:t>
            </a:r>
          </a:p>
        </p:txBody>
      </p:sp>
      <p:pic>
        <p:nvPicPr>
          <p:cNvPr id="6" name="Picture 5"/>
          <p:cNvPicPr>
            <a:picLocks noChangeAspect="1"/>
          </p:cNvPicPr>
          <p:nvPr/>
        </p:nvPicPr>
        <p:blipFill>
          <a:blip r:embed="rId2"/>
          <a:stretch>
            <a:fillRect/>
          </a:stretch>
        </p:blipFill>
        <p:spPr>
          <a:xfrm>
            <a:off x="2579750" y="5357380"/>
            <a:ext cx="4638675" cy="1209675"/>
          </a:xfrm>
          <a:prstGeom prst="rect">
            <a:avLst/>
          </a:prstGeom>
        </p:spPr>
      </p:pic>
      <p:pic>
        <p:nvPicPr>
          <p:cNvPr id="5" name="Picture 4">
            <a:extLst>
              <a:ext uri="{FF2B5EF4-FFF2-40B4-BE49-F238E27FC236}">
                <a16:creationId xmlns:a16="http://schemas.microsoft.com/office/drawing/2014/main" id="{735BDDB5-9121-E433-FA2F-EFC8CAF02BC5}"/>
              </a:ext>
            </a:extLst>
          </p:cNvPr>
          <p:cNvPicPr>
            <a:picLocks noChangeAspect="1"/>
          </p:cNvPicPr>
          <p:nvPr/>
        </p:nvPicPr>
        <p:blipFill>
          <a:blip r:embed="rId3"/>
          <a:stretch>
            <a:fillRect/>
          </a:stretch>
        </p:blipFill>
        <p:spPr>
          <a:xfrm>
            <a:off x="344379" y="2991802"/>
            <a:ext cx="3698297" cy="1627484"/>
          </a:xfrm>
          <a:prstGeom prst="rect">
            <a:avLst/>
          </a:prstGeom>
        </p:spPr>
      </p:pic>
      <p:pic>
        <p:nvPicPr>
          <p:cNvPr id="7" name="Picture 6">
            <a:extLst>
              <a:ext uri="{FF2B5EF4-FFF2-40B4-BE49-F238E27FC236}">
                <a16:creationId xmlns:a16="http://schemas.microsoft.com/office/drawing/2014/main" id="{B7126969-3929-C503-6CF3-0042CC2DE052}"/>
              </a:ext>
            </a:extLst>
          </p:cNvPr>
          <p:cNvPicPr>
            <a:picLocks noChangeAspect="1"/>
          </p:cNvPicPr>
          <p:nvPr/>
        </p:nvPicPr>
        <p:blipFill>
          <a:blip r:embed="rId4"/>
          <a:stretch>
            <a:fillRect/>
          </a:stretch>
        </p:blipFill>
        <p:spPr>
          <a:xfrm>
            <a:off x="6263333" y="3061616"/>
            <a:ext cx="3025966" cy="1578447"/>
          </a:xfrm>
          <a:prstGeom prst="rect">
            <a:avLst/>
          </a:prstGeom>
        </p:spPr>
      </p:pic>
      <p:sp>
        <p:nvSpPr>
          <p:cNvPr id="11" name="TextBox 10">
            <a:extLst>
              <a:ext uri="{FF2B5EF4-FFF2-40B4-BE49-F238E27FC236}">
                <a16:creationId xmlns:a16="http://schemas.microsoft.com/office/drawing/2014/main" id="{545CD7F8-8AF8-6549-7FAC-44BCB4C37D58}"/>
              </a:ext>
            </a:extLst>
          </p:cNvPr>
          <p:cNvSpPr txBox="1"/>
          <p:nvPr/>
        </p:nvSpPr>
        <p:spPr>
          <a:xfrm>
            <a:off x="9289299" y="3616172"/>
            <a:ext cx="366279" cy="430887"/>
          </a:xfrm>
          <a:prstGeom prst="rect">
            <a:avLst/>
          </a:prstGeom>
          <a:noFill/>
        </p:spPr>
        <p:txBody>
          <a:bodyPr wrap="square">
            <a:spAutoFit/>
          </a:bodyPr>
          <a:lstStyle/>
          <a:p>
            <a:r>
              <a:rPr lang="en-US" sz="2200" i="1" dirty="0">
                <a:latin typeface="Times New Roman" panose="02020603050405020304" pitchFamily="18" charset="0"/>
                <a:cs typeface="Times New Roman" panose="02020603050405020304" pitchFamily="18" charset="0"/>
              </a:rPr>
              <a:t>n</a:t>
            </a:r>
            <a:endParaRPr lang="en-US" sz="2200" dirty="0"/>
          </a:p>
        </p:txBody>
      </p:sp>
      <p:sp>
        <p:nvSpPr>
          <p:cNvPr id="12" name="Rectangle 11">
            <a:extLst>
              <a:ext uri="{FF2B5EF4-FFF2-40B4-BE49-F238E27FC236}">
                <a16:creationId xmlns:a16="http://schemas.microsoft.com/office/drawing/2014/main" id="{0F6ECA3C-B17E-F88F-A8F3-12C596274793}"/>
              </a:ext>
            </a:extLst>
          </p:cNvPr>
          <p:cNvSpPr/>
          <p:nvPr/>
        </p:nvSpPr>
        <p:spPr>
          <a:xfrm>
            <a:off x="6447986" y="2169856"/>
            <a:ext cx="2971394"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Odd	</a:t>
            </a:r>
            <a:r>
              <a:rPr lang="en-US" sz="2400" i="1" dirty="0">
                <a:latin typeface="Times New Roman" panose="02020603050405020304" pitchFamily="18" charset="0"/>
                <a:cs typeface="Times New Roman" panose="02020603050405020304" pitchFamily="18" charset="0"/>
              </a:rPr>
              <a:t> 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 - 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a:t>
            </a:r>
            <a:endParaRPr 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5116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1083" y="122529"/>
            <a:ext cx="11612770" cy="91316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00FF"/>
                </a:solidFill>
              </a:rPr>
              <a:t>DT Signal Classifications</a:t>
            </a:r>
            <a:endParaRPr lang="en-US" baseline="30000" dirty="0">
              <a:solidFill>
                <a:srgbClr val="0000FF"/>
              </a:solidFill>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6420" y="1244130"/>
            <a:ext cx="5201424" cy="523220"/>
          </a:xfrm>
          <a:prstGeom prst="rect">
            <a:avLst/>
          </a:prstGeom>
        </p:spPr>
        <p:txBody>
          <a:bodyPr wrap="none">
            <a:spAutoFit/>
          </a:bodyPr>
          <a:lstStyle/>
          <a:p>
            <a:r>
              <a:rPr lang="en-US" sz="2800" dirty="0">
                <a:solidFill>
                  <a:srgbClr val="0000FF"/>
                </a:solidFill>
                <a:latin typeface="Times New Roman" panose="02020603050405020304" pitchFamily="18" charset="0"/>
                <a:cs typeface="Times New Roman" panose="02020603050405020304" pitchFamily="18" charset="0"/>
              </a:rPr>
              <a:t>Periodic and Aperiodic DT Signals</a:t>
            </a:r>
          </a:p>
        </p:txBody>
      </p:sp>
      <p:sp>
        <p:nvSpPr>
          <p:cNvPr id="10" name="Rectangle 9"/>
          <p:cNvSpPr/>
          <p:nvPr/>
        </p:nvSpPr>
        <p:spPr>
          <a:xfrm>
            <a:off x="149633" y="2153577"/>
            <a:ext cx="10763019" cy="1754326"/>
          </a:xfrm>
          <a:prstGeom prst="rect">
            <a:avLst/>
          </a:prstGeom>
        </p:spPr>
        <p:txBody>
          <a:bodyPr wrap="square">
            <a:spAutoFit/>
          </a:bodyPr>
          <a:lstStyle/>
          <a:p>
            <a:pPr>
              <a:lnSpc>
                <a:spcPct val="150000"/>
              </a:lnSpc>
            </a:pPr>
            <a:r>
              <a:rPr lang="en-US" sz="2400" dirty="0">
                <a:latin typeface="Times New Roman" panose="02020603050405020304" pitchFamily="18" charset="0"/>
                <a:cs typeface="Times New Roman" panose="02020603050405020304" pitchFamily="18" charset="0"/>
              </a:rPr>
              <a:t>N-periodic</a:t>
            </a:r>
            <a:r>
              <a:rPr lang="en-US" sz="2400" i="1" dirty="0">
                <a:latin typeface="Times New Roman" panose="02020603050405020304" pitchFamily="18" charset="0"/>
                <a:cs typeface="Times New Roman" panose="02020603050405020304" pitchFamily="18" charset="0"/>
              </a:rPr>
              <a:t>	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 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 - N</a:t>
            </a:r>
            <a:r>
              <a:rPr lang="en-US" sz="2400" dirty="0">
                <a:latin typeface="Times New Roman" panose="02020603050405020304" pitchFamily="18" charset="0"/>
                <a:cs typeface="Times New Roman" panose="02020603050405020304" pitchFamily="18" charset="0"/>
              </a:rPr>
              <a:t>]	    for all </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a:t>
            </a:r>
          </a:p>
          <a:p>
            <a:pPr>
              <a:lnSpc>
                <a:spcPct val="150000"/>
              </a:lnSpc>
            </a:pPr>
            <a:r>
              <a:rPr lang="en-US" sz="2400" dirty="0">
                <a:latin typeface="Times New Roman" panose="02020603050405020304" pitchFamily="18" charset="0"/>
                <a:cs typeface="Times New Roman" panose="02020603050405020304" pitchFamily="18" charset="0"/>
              </a:rPr>
              <a:t>The smallest value of </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that satisfy periodicity is called the fundamental period </a:t>
            </a:r>
            <a:r>
              <a:rPr lang="en-US" sz="2400" i="1" dirty="0">
                <a:latin typeface="Times New Roman" panose="02020603050405020304" pitchFamily="18" charset="0"/>
                <a:cs typeface="Times New Roman" panose="02020603050405020304" pitchFamily="18" charset="0"/>
              </a:rPr>
              <a:t>N</a:t>
            </a:r>
            <a:r>
              <a:rPr lang="en-US" sz="2400" baseline="-25000" dirty="0">
                <a:latin typeface="Times New Roman" panose="02020603050405020304" pitchFamily="18" charset="0"/>
                <a:cs typeface="Times New Roman" panose="02020603050405020304" pitchFamily="18" charset="0"/>
              </a:rPr>
              <a:t>o</a:t>
            </a:r>
            <a:r>
              <a:rPr lang="en-US" sz="2400" dirty="0">
                <a:latin typeface="Times New Roman" panose="02020603050405020304" pitchFamily="18" charset="0"/>
                <a:cs typeface="Times New Roman" panose="02020603050405020304" pitchFamily="18" charset="0"/>
              </a:rPr>
              <a:t>.</a:t>
            </a:r>
          </a:p>
          <a:p>
            <a:pPr>
              <a:lnSpc>
                <a:spcPct val="150000"/>
              </a:lnSpc>
            </a:pPr>
            <a:r>
              <a:rPr lang="en-US" sz="2400" dirty="0">
                <a:latin typeface="Times New Roman" panose="02020603050405020304" pitchFamily="18" charset="0"/>
                <a:cs typeface="Times New Roman" panose="02020603050405020304" pitchFamily="18" charset="0"/>
              </a:rPr>
              <a:t>The fundamental frequency 	</a:t>
            </a:r>
            <a:r>
              <a:rPr lang="en-US" sz="2400" i="1" dirty="0" err="1">
                <a:latin typeface="Times New Roman" panose="02020603050405020304" pitchFamily="18" charset="0"/>
                <a:cs typeface="Times New Roman" panose="02020603050405020304" pitchFamily="18" charset="0"/>
              </a:rPr>
              <a:t>F</a:t>
            </a:r>
            <a:r>
              <a:rPr lang="en-US" sz="2400" baseline="-25000" dirty="0" err="1">
                <a:latin typeface="Times New Roman" panose="02020603050405020304" pitchFamily="18" charset="0"/>
                <a:cs typeface="Times New Roman" panose="02020603050405020304" pitchFamily="18" charset="0"/>
              </a:rPr>
              <a:t>o</a:t>
            </a:r>
            <a:r>
              <a:rPr lang="en-US" sz="2400" dirty="0">
                <a:latin typeface="Times New Roman" panose="02020603050405020304" pitchFamily="18" charset="0"/>
                <a:cs typeface="Times New Roman" panose="02020603050405020304" pitchFamily="18" charset="0"/>
              </a:rPr>
              <a:t> = 1 / </a:t>
            </a:r>
            <a:r>
              <a:rPr lang="en-US" sz="2400" i="1" dirty="0">
                <a:latin typeface="Times New Roman" panose="02020603050405020304" pitchFamily="18" charset="0"/>
                <a:cs typeface="Times New Roman" panose="02020603050405020304" pitchFamily="18" charset="0"/>
              </a:rPr>
              <a:t>N</a:t>
            </a:r>
            <a:r>
              <a:rPr lang="en-US" sz="2400" baseline="-25000" dirty="0">
                <a:latin typeface="Times New Roman" panose="02020603050405020304" pitchFamily="18" charset="0"/>
                <a:cs typeface="Times New Roman" panose="02020603050405020304" pitchFamily="18" charset="0"/>
              </a:rPr>
              <a:t>o</a:t>
            </a:r>
            <a:r>
              <a:rPr lang="en-US" sz="2400" dirty="0">
                <a:latin typeface="Times New Roman" panose="02020603050405020304" pitchFamily="18" charset="0"/>
                <a:cs typeface="Times New Roman" panose="02020603050405020304" pitchFamily="18" charset="0"/>
              </a:rPr>
              <a:t>   or   </a:t>
            </a:r>
            <a:r>
              <a:rPr lang="el-GR" sz="2400" i="1" dirty="0">
                <a:latin typeface="Times New Roman" panose="02020603050405020304" pitchFamily="18" charset="0"/>
                <a:cs typeface="Times New Roman" panose="02020603050405020304" pitchFamily="18" charset="0"/>
              </a:rPr>
              <a:t>Ω</a:t>
            </a:r>
            <a:r>
              <a:rPr lang="en-US" sz="2400" baseline="-25000" dirty="0">
                <a:latin typeface="Times New Roman" panose="02020603050405020304" pitchFamily="18" charset="0"/>
                <a:cs typeface="Times New Roman" panose="02020603050405020304" pitchFamily="18" charset="0"/>
              </a:rPr>
              <a:t>o</a:t>
            </a:r>
            <a:r>
              <a:rPr lang="en-US" sz="2400" dirty="0">
                <a:latin typeface="Times New Roman" panose="02020603050405020304" pitchFamily="18" charset="0"/>
                <a:cs typeface="Times New Roman" panose="02020603050405020304" pitchFamily="18" charset="0"/>
              </a:rPr>
              <a:t> = 2</a:t>
            </a:r>
            <a:r>
              <a:rPr lang="en-US" sz="2400" i="1"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sym typeface="Symbol" panose="05050102010706020507" pitchFamily="18" charset="2"/>
              </a:rPr>
              <a:t> /</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N</a:t>
            </a:r>
            <a:r>
              <a:rPr lang="en-US" sz="2400" baseline="-25000" dirty="0">
                <a:latin typeface="Times New Roman" panose="02020603050405020304" pitchFamily="18" charset="0"/>
                <a:cs typeface="Times New Roman" panose="02020603050405020304" pitchFamily="18" charset="0"/>
              </a:rPr>
              <a:t>o</a:t>
            </a:r>
            <a:endParaRPr lang="en-US" sz="2400" dirty="0">
              <a:latin typeface="Times New Roman" panose="02020603050405020304" pitchFamily="18" charset="0"/>
              <a:cs typeface="Times New Roman" panose="02020603050405020304" pitchFamily="18" charset="0"/>
            </a:endParaRPr>
          </a:p>
        </p:txBody>
      </p:sp>
      <p:pic>
        <p:nvPicPr>
          <p:cNvPr id="11" name="Picture 5" descr="fig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7586" y="1232456"/>
            <a:ext cx="6565639" cy="1369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a:extLst>
              <a:ext uri="{FF2B5EF4-FFF2-40B4-BE49-F238E27FC236}">
                <a16:creationId xmlns:a16="http://schemas.microsoft.com/office/drawing/2014/main" id="{DD454CD8-AAFA-68A1-00D0-332EFD2507A7}"/>
              </a:ext>
            </a:extLst>
          </p:cNvPr>
          <p:cNvSpPr/>
          <p:nvPr/>
        </p:nvSpPr>
        <p:spPr>
          <a:xfrm>
            <a:off x="108716" y="3946581"/>
            <a:ext cx="6566156" cy="523220"/>
          </a:xfrm>
          <a:prstGeom prst="rect">
            <a:avLst/>
          </a:prstGeom>
        </p:spPr>
        <p:txBody>
          <a:bodyPr wrap="none">
            <a:spAutoFit/>
          </a:bodyPr>
          <a:lstStyle/>
          <a:p>
            <a:r>
              <a:rPr lang="en-US" sz="2800" dirty="0">
                <a:solidFill>
                  <a:srgbClr val="0000FF"/>
                </a:solidFill>
                <a:latin typeface="Times New Roman" panose="02020603050405020304" pitchFamily="18" charset="0"/>
                <a:cs typeface="Times New Roman" panose="02020603050405020304" pitchFamily="18" charset="0"/>
              </a:rPr>
              <a:t>How do we find the fundamental period </a:t>
            </a:r>
            <a:r>
              <a:rPr lang="en-US" sz="2800" i="1" dirty="0">
                <a:solidFill>
                  <a:srgbClr val="0000FF"/>
                </a:solidFill>
                <a:latin typeface="Times New Roman" panose="02020603050405020304" pitchFamily="18" charset="0"/>
                <a:cs typeface="Times New Roman" panose="02020603050405020304" pitchFamily="18" charset="0"/>
              </a:rPr>
              <a:t>N</a:t>
            </a:r>
            <a:r>
              <a:rPr lang="en-US" sz="2800" baseline="-25000" dirty="0">
                <a:solidFill>
                  <a:srgbClr val="0000FF"/>
                </a:solidFill>
                <a:latin typeface="Times New Roman" panose="02020603050405020304" pitchFamily="18" charset="0"/>
                <a:cs typeface="Times New Roman" panose="02020603050405020304" pitchFamily="18" charset="0"/>
              </a:rPr>
              <a:t>0</a:t>
            </a:r>
            <a:r>
              <a:rPr lang="en-US" sz="2800" dirty="0">
                <a:solidFill>
                  <a:srgbClr val="0000FF"/>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FC19C56B-8665-DB1A-41A4-517BF16310F8}"/>
              </a:ext>
            </a:extLst>
          </p:cNvPr>
          <p:cNvSpPr txBox="1"/>
          <p:nvPr/>
        </p:nvSpPr>
        <p:spPr>
          <a:xfrm>
            <a:off x="211055" y="4654327"/>
            <a:ext cx="11665754" cy="1200329"/>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The cos(2π</a:t>
            </a:r>
            <a:r>
              <a:rPr lang="en-US" sz="2400" i="1" dirty="0" err="1">
                <a:latin typeface="Times New Roman" panose="02020603050405020304" pitchFamily="18" charset="0"/>
                <a:cs typeface="Times New Roman" panose="02020603050405020304" pitchFamily="18" charset="0"/>
              </a:rPr>
              <a:t>Fn</a:t>
            </a:r>
            <a:r>
              <a:rPr lang="en-US" sz="2400" dirty="0">
                <a:latin typeface="Times New Roman" panose="02020603050405020304" pitchFamily="18" charset="0"/>
                <a:cs typeface="Times New Roman" panose="02020603050405020304" pitchFamily="18" charset="0"/>
              </a:rPr>
              <a:t>) is discretely periodic if </a:t>
            </a:r>
            <a:r>
              <a:rPr lang="en-US" sz="2400" i="1" dirty="0">
                <a:latin typeface="Times New Roman" panose="02020603050405020304" pitchFamily="18" charset="0"/>
                <a:cs typeface="Times New Roman" panose="02020603050405020304" pitchFamily="18" charset="0"/>
              </a:rPr>
              <a:t>F</a:t>
            </a:r>
            <a:r>
              <a:rPr lang="en-US" sz="2400" dirty="0">
                <a:latin typeface="Times New Roman" panose="02020603050405020304" pitchFamily="18" charset="0"/>
                <a:cs typeface="Times New Roman" panose="02020603050405020304" pitchFamily="18" charset="0"/>
              </a:rPr>
              <a:t> can be expressed as </a:t>
            </a:r>
            <a:r>
              <a:rPr lang="en-US" sz="2400" i="1" dirty="0">
                <a:latin typeface="Times New Roman" panose="02020603050405020304" pitchFamily="18" charset="0"/>
                <a:cs typeface="Times New Roman" panose="02020603050405020304" pitchFamily="18" charset="0"/>
              </a:rPr>
              <a:t>F</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m</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N</a:t>
            </a:r>
            <a:r>
              <a:rPr lang="en-US" sz="2400"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 where </a:t>
            </a:r>
            <a:r>
              <a:rPr lang="en-US" sz="2400" i="1" dirty="0">
                <a:latin typeface="Times New Roman" panose="02020603050405020304" pitchFamily="18" charset="0"/>
                <a:cs typeface="Times New Roman" panose="02020603050405020304" pitchFamily="18" charset="0"/>
              </a:rPr>
              <a:t>m</a:t>
            </a:r>
            <a:r>
              <a:rPr lang="en-US" sz="2400" dirty="0">
                <a:latin typeface="Times New Roman" panose="02020603050405020304" pitchFamily="18" charset="0"/>
                <a:cs typeface="Times New Roman" panose="02020603050405020304" pitchFamily="18" charset="0"/>
              </a:rPr>
              <a:t> is an integer and </a:t>
            </a:r>
            <a:r>
              <a:rPr lang="en-US" sz="2400" i="1" dirty="0">
                <a:latin typeface="Times New Roman" panose="02020603050405020304" pitchFamily="18" charset="0"/>
                <a:cs typeface="Times New Roman" panose="02020603050405020304" pitchFamily="18" charset="0"/>
              </a:rPr>
              <a:t>N</a:t>
            </a:r>
            <a:r>
              <a:rPr lang="en-US" sz="2400"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 is the fundamental period. The ratio should be reduced, where the numerator and denominator are </a:t>
            </a:r>
            <a:r>
              <a:rPr lang="en-US" sz="2400" i="1" dirty="0">
                <a:latin typeface="Times New Roman" panose="02020603050405020304" pitchFamily="18" charset="0"/>
                <a:cs typeface="Times New Roman" panose="02020603050405020304" pitchFamily="18" charset="0"/>
              </a:rPr>
              <a:t>coprime</a:t>
            </a:r>
            <a:r>
              <a:rPr lang="en-US" sz="2400" dirty="0">
                <a:latin typeface="Times New Roman" panose="02020603050405020304" pitchFamily="18" charset="0"/>
                <a:cs typeface="Times New Roman" panose="02020603050405020304" pitchFamily="18" charset="0"/>
              </a:rPr>
              <a:t>.</a:t>
            </a:r>
            <a:endParaRPr lang="en-US" sz="2400" dirty="0"/>
          </a:p>
        </p:txBody>
      </p:sp>
    </p:spTree>
    <p:extLst>
      <p:ext uri="{BB962C8B-B14F-4D97-AF65-F5344CB8AC3E}">
        <p14:creationId xmlns:p14="http://schemas.microsoft.com/office/powerpoint/2010/main" val="3549153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1083" y="122529"/>
            <a:ext cx="11612770" cy="91316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00FF"/>
                </a:solidFill>
              </a:rPr>
              <a:t>Example</a:t>
            </a:r>
            <a:endParaRPr lang="en-US" baseline="30000" dirty="0">
              <a:solidFill>
                <a:srgbClr val="0000FF"/>
              </a:solidFill>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stretch>
            <a:fillRect/>
          </a:stretch>
        </p:blipFill>
        <p:spPr>
          <a:xfrm>
            <a:off x="74645" y="1134633"/>
            <a:ext cx="12036490" cy="1066641"/>
          </a:xfrm>
          <a:prstGeom prst="rect">
            <a:avLst/>
          </a:prstGeom>
        </p:spPr>
      </p:pic>
      <p:pic>
        <p:nvPicPr>
          <p:cNvPr id="16" name="Picture 5" descr="fig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8677" y="2402849"/>
            <a:ext cx="7813125" cy="436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74645" y="2547861"/>
            <a:ext cx="4830168"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a) Periodic,</a:t>
            </a:r>
            <a:r>
              <a:rPr lang="en-US" sz="2400" i="1" dirty="0">
                <a:latin typeface="Times New Roman" panose="02020603050405020304" pitchFamily="18" charset="0"/>
                <a:cs typeface="Times New Roman" panose="02020603050405020304" pitchFamily="18" charset="0"/>
              </a:rPr>
              <a:t> F</a:t>
            </a:r>
            <a:r>
              <a:rPr lang="en-US" sz="2400" dirty="0">
                <a:latin typeface="Times New Roman" panose="02020603050405020304" pitchFamily="18" charset="0"/>
                <a:cs typeface="Times New Roman" panose="02020603050405020304" pitchFamily="18" charset="0"/>
              </a:rPr>
              <a:t> = 3/15 = 1/5, so </a:t>
            </a:r>
            <a:r>
              <a:rPr lang="en-US" sz="2400" i="1" dirty="0">
                <a:latin typeface="Times New Roman" panose="02020603050405020304" pitchFamily="18" charset="0"/>
                <a:cs typeface="Times New Roman" panose="02020603050405020304" pitchFamily="18" charset="0"/>
              </a:rPr>
              <a:t>N</a:t>
            </a:r>
            <a:r>
              <a:rPr lang="en-US" sz="2400" baseline="-25000" dirty="0">
                <a:latin typeface="Times New Roman" panose="02020603050405020304" pitchFamily="18" charset="0"/>
                <a:cs typeface="Times New Roman" panose="02020603050405020304" pitchFamily="18" charset="0"/>
              </a:rPr>
              <a:t>o</a:t>
            </a:r>
            <a:r>
              <a:rPr lang="en-US" sz="2400" dirty="0">
                <a:latin typeface="Times New Roman" panose="02020603050405020304" pitchFamily="18" charset="0"/>
                <a:cs typeface="Times New Roman" panose="02020603050405020304" pitchFamily="18" charset="0"/>
              </a:rPr>
              <a:t> = 5 </a:t>
            </a:r>
            <a:endParaRPr lang="en-US" sz="2400" dirty="0"/>
          </a:p>
        </p:txBody>
      </p:sp>
      <p:sp>
        <p:nvSpPr>
          <p:cNvPr id="18" name="Rectangle 17"/>
          <p:cNvSpPr/>
          <p:nvPr/>
        </p:nvSpPr>
        <p:spPr>
          <a:xfrm>
            <a:off x="74645" y="4077868"/>
            <a:ext cx="4645118" cy="83099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b) Not periodic,</a:t>
            </a:r>
            <a:r>
              <a:rPr lang="en-US" sz="2400" i="1" dirty="0">
                <a:latin typeface="Times New Roman" panose="02020603050405020304" pitchFamily="18" charset="0"/>
                <a:cs typeface="Times New Roman" panose="02020603050405020304" pitchFamily="18" charset="0"/>
              </a:rPr>
              <a:t> F</a:t>
            </a:r>
            <a:r>
              <a:rPr lang="en-US" sz="2400" dirty="0">
                <a:latin typeface="Times New Roman" panose="02020603050405020304" pitchFamily="18" charset="0"/>
                <a:cs typeface="Times New Roman" panose="02020603050405020304" pitchFamily="18" charset="0"/>
              </a:rPr>
              <a:t> cannot be expressed as rational number. </a:t>
            </a:r>
            <a:endParaRPr lang="en-US" sz="2400" dirty="0"/>
          </a:p>
        </p:txBody>
      </p:sp>
      <p:sp>
        <p:nvSpPr>
          <p:cNvPr id="8" name="Rectangle 7"/>
          <p:cNvSpPr/>
          <p:nvPr/>
        </p:nvSpPr>
        <p:spPr>
          <a:xfrm>
            <a:off x="90198" y="5397961"/>
            <a:ext cx="3918039" cy="83099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c) Periodic,</a:t>
            </a:r>
            <a:r>
              <a:rPr lang="en-US" sz="2400" i="1" dirty="0">
                <a:latin typeface="Times New Roman" panose="02020603050405020304" pitchFamily="18" charset="0"/>
                <a:cs typeface="Times New Roman" panose="02020603050405020304" pitchFamily="18" charset="0"/>
              </a:rPr>
              <a:t> F </a:t>
            </a:r>
            <a:r>
              <a:rPr lang="en-US" sz="2400" dirty="0">
                <a:latin typeface="Times New Roman" panose="02020603050405020304" pitchFamily="18" charset="0"/>
                <a:cs typeface="Times New Roman" panose="02020603050405020304" pitchFamily="18" charset="0"/>
              </a:rPr>
              <a:t>= 1/5.5 = 2/11, </a:t>
            </a:r>
          </a:p>
          <a:p>
            <a:r>
              <a:rPr lang="en-US" sz="2400" dirty="0">
                <a:latin typeface="Times New Roman" panose="02020603050405020304" pitchFamily="18" charset="0"/>
                <a:cs typeface="Times New Roman" panose="02020603050405020304" pitchFamily="18" charset="0"/>
              </a:rPr>
              <a:t>so </a:t>
            </a:r>
            <a:r>
              <a:rPr lang="en-US" sz="2400" i="1" dirty="0">
                <a:latin typeface="Times New Roman" panose="02020603050405020304" pitchFamily="18" charset="0"/>
                <a:cs typeface="Times New Roman" panose="02020603050405020304" pitchFamily="18" charset="0"/>
              </a:rPr>
              <a:t>N</a:t>
            </a:r>
            <a:r>
              <a:rPr lang="en-US" sz="2400" baseline="-25000" dirty="0">
                <a:latin typeface="Times New Roman" panose="02020603050405020304" pitchFamily="18" charset="0"/>
                <a:cs typeface="Times New Roman" panose="02020603050405020304" pitchFamily="18" charset="0"/>
              </a:rPr>
              <a:t>o</a:t>
            </a:r>
            <a:r>
              <a:rPr lang="en-US" sz="2400" dirty="0">
                <a:latin typeface="Times New Roman" panose="02020603050405020304" pitchFamily="18" charset="0"/>
                <a:cs typeface="Times New Roman" panose="02020603050405020304" pitchFamily="18" charset="0"/>
              </a:rPr>
              <a:t> = 11</a:t>
            </a:r>
            <a:endParaRPr lang="en-US" sz="2400" dirty="0"/>
          </a:p>
        </p:txBody>
      </p:sp>
    </p:spTree>
    <p:extLst>
      <p:ext uri="{BB962C8B-B14F-4D97-AF65-F5344CB8AC3E}">
        <p14:creationId xmlns:p14="http://schemas.microsoft.com/office/powerpoint/2010/main" val="180239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1083" y="122529"/>
            <a:ext cx="11612770" cy="91316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00FF"/>
                </a:solidFill>
              </a:rPr>
              <a:t>DT Signal Classifications</a:t>
            </a:r>
            <a:endParaRPr lang="en-US" baseline="30000" dirty="0">
              <a:solidFill>
                <a:srgbClr val="0000FF"/>
              </a:solidFill>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83947" y="1128031"/>
            <a:ext cx="2924070" cy="523220"/>
          </a:xfrm>
          <a:prstGeom prst="rect">
            <a:avLst/>
          </a:prstGeom>
        </p:spPr>
        <p:txBody>
          <a:bodyPr wrap="none">
            <a:spAutoFit/>
          </a:bodyPr>
          <a:lstStyle/>
          <a:p>
            <a:r>
              <a:rPr lang="en-US" sz="2800" dirty="0">
                <a:solidFill>
                  <a:srgbClr val="0000FF"/>
                </a:solidFill>
                <a:latin typeface="Times New Roman" panose="02020603050405020304" pitchFamily="18" charset="0"/>
                <a:cs typeface="Times New Roman" panose="02020603050405020304" pitchFamily="18" charset="0"/>
              </a:rPr>
              <a:t>DT Energy Signals</a:t>
            </a:r>
          </a:p>
        </p:txBody>
      </p:sp>
      <p:sp>
        <p:nvSpPr>
          <p:cNvPr id="9" name="Rectangle 8"/>
          <p:cNvSpPr/>
          <p:nvPr/>
        </p:nvSpPr>
        <p:spPr>
          <a:xfrm>
            <a:off x="227870" y="3012996"/>
            <a:ext cx="2672463" cy="523220"/>
          </a:xfrm>
          <a:prstGeom prst="rect">
            <a:avLst/>
          </a:prstGeom>
        </p:spPr>
        <p:txBody>
          <a:bodyPr wrap="none">
            <a:spAutoFit/>
          </a:bodyPr>
          <a:lstStyle/>
          <a:p>
            <a:r>
              <a:rPr lang="en-US" sz="2800" dirty="0">
                <a:solidFill>
                  <a:srgbClr val="0000FF"/>
                </a:solidFill>
                <a:latin typeface="Times New Roman" panose="02020603050405020304" pitchFamily="18" charset="0"/>
                <a:cs typeface="Times New Roman" panose="02020603050405020304" pitchFamily="18" charset="0"/>
              </a:rPr>
              <a:t>DT Power Signal</a:t>
            </a:r>
          </a:p>
        </p:txBody>
      </p:sp>
      <p:pic>
        <p:nvPicPr>
          <p:cNvPr id="2" name="Picture 1"/>
          <p:cNvPicPr>
            <a:picLocks noChangeAspect="1"/>
          </p:cNvPicPr>
          <p:nvPr/>
        </p:nvPicPr>
        <p:blipFill>
          <a:blip r:embed="rId2"/>
          <a:stretch>
            <a:fillRect/>
          </a:stretch>
        </p:blipFill>
        <p:spPr>
          <a:xfrm>
            <a:off x="1180245" y="1823500"/>
            <a:ext cx="6813050" cy="1004802"/>
          </a:xfrm>
          <a:prstGeom prst="rect">
            <a:avLst/>
          </a:prstGeom>
        </p:spPr>
      </p:pic>
      <p:pic>
        <p:nvPicPr>
          <p:cNvPr id="6" name="Picture 5"/>
          <p:cNvPicPr>
            <a:picLocks noChangeAspect="1"/>
          </p:cNvPicPr>
          <p:nvPr/>
        </p:nvPicPr>
        <p:blipFill>
          <a:blip r:embed="rId3"/>
          <a:stretch>
            <a:fillRect/>
          </a:stretch>
        </p:blipFill>
        <p:spPr>
          <a:xfrm>
            <a:off x="1180245" y="3624753"/>
            <a:ext cx="5091915" cy="1225832"/>
          </a:xfrm>
          <a:prstGeom prst="rect">
            <a:avLst/>
          </a:prstGeom>
        </p:spPr>
      </p:pic>
      <p:sp>
        <p:nvSpPr>
          <p:cNvPr id="12" name="Rectangle 11"/>
          <p:cNvSpPr/>
          <p:nvPr/>
        </p:nvSpPr>
        <p:spPr>
          <a:xfrm>
            <a:off x="183947" y="5488168"/>
            <a:ext cx="2895344" cy="523220"/>
          </a:xfrm>
          <a:prstGeom prst="rect">
            <a:avLst/>
          </a:prstGeom>
        </p:spPr>
        <p:txBody>
          <a:bodyPr wrap="none">
            <a:spAutoFit/>
          </a:bodyPr>
          <a:lstStyle/>
          <a:p>
            <a:r>
              <a:rPr lang="en-US" sz="2800" dirty="0">
                <a:latin typeface="Times New Roman" panose="02020603050405020304" pitchFamily="18" charset="0"/>
                <a:cs typeface="Times New Roman" panose="02020603050405020304" pitchFamily="18" charset="0"/>
              </a:rPr>
              <a:t>For periodic signal</a:t>
            </a:r>
          </a:p>
        </p:txBody>
      </p:sp>
      <p:pic>
        <p:nvPicPr>
          <p:cNvPr id="13" name="Picture 12"/>
          <p:cNvPicPr>
            <a:picLocks noChangeAspect="1"/>
          </p:cNvPicPr>
          <p:nvPr/>
        </p:nvPicPr>
        <p:blipFill>
          <a:blip r:embed="rId4"/>
          <a:stretch>
            <a:fillRect/>
          </a:stretch>
        </p:blipFill>
        <p:spPr>
          <a:xfrm>
            <a:off x="3837291" y="5182483"/>
            <a:ext cx="3601199" cy="1243788"/>
          </a:xfrm>
          <a:prstGeom prst="rect">
            <a:avLst/>
          </a:prstGeom>
        </p:spPr>
      </p:pic>
    </p:spTree>
    <p:extLst>
      <p:ext uri="{BB962C8B-B14F-4D97-AF65-F5344CB8AC3E}">
        <p14:creationId xmlns:p14="http://schemas.microsoft.com/office/powerpoint/2010/main" val="2519805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1083" y="122529"/>
            <a:ext cx="11612770" cy="91316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00FF"/>
                </a:solidFill>
              </a:rPr>
              <a:t>Example</a:t>
            </a:r>
            <a:endParaRPr lang="en-US" baseline="30000" dirty="0">
              <a:solidFill>
                <a:srgbClr val="0000FF"/>
              </a:solidFill>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pic>
        <p:nvPicPr>
          <p:cNvPr id="10" name="Picture 5" descr="fig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84693" y="3140121"/>
            <a:ext cx="6107987" cy="3632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stretch>
            <a:fillRect/>
          </a:stretch>
        </p:blipFill>
        <p:spPr>
          <a:xfrm>
            <a:off x="416102" y="1035698"/>
            <a:ext cx="11575766" cy="2067100"/>
          </a:xfrm>
          <a:prstGeom prst="rect">
            <a:avLst/>
          </a:prstGeom>
        </p:spPr>
      </p:pic>
      <p:pic>
        <p:nvPicPr>
          <p:cNvPr id="8" name="Picture 7"/>
          <p:cNvPicPr>
            <a:picLocks noChangeAspect="1"/>
          </p:cNvPicPr>
          <p:nvPr/>
        </p:nvPicPr>
        <p:blipFill>
          <a:blip r:embed="rId4"/>
          <a:stretch>
            <a:fillRect/>
          </a:stretch>
        </p:blipFill>
        <p:spPr>
          <a:xfrm>
            <a:off x="210995" y="3559250"/>
            <a:ext cx="5557944" cy="917928"/>
          </a:xfrm>
          <a:prstGeom prst="rect">
            <a:avLst/>
          </a:prstGeom>
        </p:spPr>
      </p:pic>
      <p:pic>
        <p:nvPicPr>
          <p:cNvPr id="11" name="Picture 10"/>
          <p:cNvPicPr>
            <a:picLocks noChangeAspect="1"/>
          </p:cNvPicPr>
          <p:nvPr/>
        </p:nvPicPr>
        <p:blipFill>
          <a:blip r:embed="rId5"/>
          <a:stretch>
            <a:fillRect/>
          </a:stretch>
        </p:blipFill>
        <p:spPr>
          <a:xfrm>
            <a:off x="169898" y="4592991"/>
            <a:ext cx="5599041" cy="1070682"/>
          </a:xfrm>
          <a:prstGeom prst="rect">
            <a:avLst/>
          </a:prstGeom>
        </p:spPr>
      </p:pic>
      <p:pic>
        <p:nvPicPr>
          <p:cNvPr id="14" name="Picture 13"/>
          <p:cNvPicPr>
            <a:picLocks noChangeAspect="1"/>
          </p:cNvPicPr>
          <p:nvPr/>
        </p:nvPicPr>
        <p:blipFill>
          <a:blip r:embed="rId6"/>
          <a:stretch>
            <a:fillRect/>
          </a:stretch>
        </p:blipFill>
        <p:spPr>
          <a:xfrm>
            <a:off x="228734" y="5856542"/>
            <a:ext cx="5121774" cy="958155"/>
          </a:xfrm>
          <a:prstGeom prst="rect">
            <a:avLst/>
          </a:prstGeom>
        </p:spPr>
      </p:pic>
      <p:grpSp>
        <p:nvGrpSpPr>
          <p:cNvPr id="9" name="Group 8">
            <a:extLst>
              <a:ext uri="{FF2B5EF4-FFF2-40B4-BE49-F238E27FC236}">
                <a16:creationId xmlns:a16="http://schemas.microsoft.com/office/drawing/2014/main" id="{7972A2F4-5548-445E-B997-8F1387FCA387}"/>
              </a:ext>
            </a:extLst>
          </p:cNvPr>
          <p:cNvGrpSpPr/>
          <p:nvPr/>
        </p:nvGrpSpPr>
        <p:grpSpPr>
          <a:xfrm>
            <a:off x="8761053" y="3200813"/>
            <a:ext cx="412920" cy="140400"/>
            <a:chOff x="8761053" y="3200813"/>
            <a:chExt cx="412920" cy="140400"/>
          </a:xfrm>
        </p:grpSpPr>
        <mc:AlternateContent xmlns:mc="http://schemas.openxmlformats.org/markup-compatibility/2006" xmlns:p14="http://schemas.microsoft.com/office/powerpoint/2010/main">
          <mc:Choice Requires="p14">
            <p:contentPart p14:bwMode="auto" r:id="rId7">
              <p14:nvContentPartPr>
                <p14:cNvPr id="2" name="Ink 1">
                  <a:extLst>
                    <a:ext uri="{FF2B5EF4-FFF2-40B4-BE49-F238E27FC236}">
                      <a16:creationId xmlns:a16="http://schemas.microsoft.com/office/drawing/2014/main" id="{2D17E8DF-8A02-4A6D-BBC6-961F0DDD98AF}"/>
                    </a:ext>
                  </a:extLst>
                </p14:cNvPr>
                <p14:cNvContentPartPr/>
                <p14:nvPr/>
              </p14:nvContentPartPr>
              <p14:xfrm>
                <a:off x="8786253" y="3254813"/>
                <a:ext cx="115920" cy="29520"/>
              </p14:xfrm>
            </p:contentPart>
          </mc:Choice>
          <mc:Fallback xmlns="">
            <p:pic>
              <p:nvPicPr>
                <p:cNvPr id="2" name="Ink 1">
                  <a:extLst>
                    <a:ext uri="{FF2B5EF4-FFF2-40B4-BE49-F238E27FC236}">
                      <a16:creationId xmlns:a16="http://schemas.microsoft.com/office/drawing/2014/main" id="{2D17E8DF-8A02-4A6D-BBC6-961F0DDD98AF}"/>
                    </a:ext>
                  </a:extLst>
                </p:cNvPr>
                <p:cNvPicPr/>
                <p:nvPr/>
              </p:nvPicPr>
              <p:blipFill>
                <a:blip r:embed="rId8"/>
                <a:stretch>
                  <a:fillRect/>
                </a:stretch>
              </p:blipFill>
              <p:spPr>
                <a:xfrm>
                  <a:off x="8777613" y="3245813"/>
                  <a:ext cx="13356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E5CE4028-065E-4B8A-B825-B07A8B42D7B4}"/>
                    </a:ext>
                  </a:extLst>
                </p14:cNvPr>
                <p14:cNvContentPartPr/>
                <p14:nvPr/>
              </p14:nvContentPartPr>
              <p14:xfrm>
                <a:off x="8761053" y="3325733"/>
                <a:ext cx="141480" cy="15480"/>
              </p14:xfrm>
            </p:contentPart>
          </mc:Choice>
          <mc:Fallback xmlns="">
            <p:pic>
              <p:nvPicPr>
                <p:cNvPr id="6" name="Ink 5">
                  <a:extLst>
                    <a:ext uri="{FF2B5EF4-FFF2-40B4-BE49-F238E27FC236}">
                      <a16:creationId xmlns:a16="http://schemas.microsoft.com/office/drawing/2014/main" id="{E5CE4028-065E-4B8A-B825-B07A8B42D7B4}"/>
                    </a:ext>
                  </a:extLst>
                </p:cNvPr>
                <p:cNvPicPr/>
                <p:nvPr/>
              </p:nvPicPr>
              <p:blipFill>
                <a:blip r:embed="rId10"/>
                <a:stretch>
                  <a:fillRect/>
                </a:stretch>
              </p:blipFill>
              <p:spPr>
                <a:xfrm>
                  <a:off x="8752053" y="3317093"/>
                  <a:ext cx="1591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k 6">
                  <a:extLst>
                    <a:ext uri="{FF2B5EF4-FFF2-40B4-BE49-F238E27FC236}">
                      <a16:creationId xmlns:a16="http://schemas.microsoft.com/office/drawing/2014/main" id="{217F54C6-2807-47B1-AB79-FAA648A16786}"/>
                    </a:ext>
                  </a:extLst>
                </p14:cNvPr>
                <p14:cNvContentPartPr/>
                <p14:nvPr/>
              </p14:nvContentPartPr>
              <p14:xfrm>
                <a:off x="9020613" y="3200813"/>
                <a:ext cx="153360" cy="136080"/>
              </p14:xfrm>
            </p:contentPart>
          </mc:Choice>
          <mc:Fallback xmlns="">
            <p:pic>
              <p:nvPicPr>
                <p:cNvPr id="7" name="Ink 6">
                  <a:extLst>
                    <a:ext uri="{FF2B5EF4-FFF2-40B4-BE49-F238E27FC236}">
                      <a16:creationId xmlns:a16="http://schemas.microsoft.com/office/drawing/2014/main" id="{217F54C6-2807-47B1-AB79-FAA648A16786}"/>
                    </a:ext>
                  </a:extLst>
                </p:cNvPr>
                <p:cNvPicPr/>
                <p:nvPr/>
              </p:nvPicPr>
              <p:blipFill>
                <a:blip r:embed="rId12"/>
                <a:stretch>
                  <a:fillRect/>
                </a:stretch>
              </p:blipFill>
              <p:spPr>
                <a:xfrm>
                  <a:off x="9011973" y="3191813"/>
                  <a:ext cx="171000" cy="153720"/>
                </a:xfrm>
                <a:prstGeom prst="rect">
                  <a:avLst/>
                </a:prstGeom>
              </p:spPr>
            </p:pic>
          </mc:Fallback>
        </mc:AlternateContent>
      </p:grpSp>
      <p:grpSp>
        <p:nvGrpSpPr>
          <p:cNvPr id="15" name="Group 14">
            <a:extLst>
              <a:ext uri="{FF2B5EF4-FFF2-40B4-BE49-F238E27FC236}">
                <a16:creationId xmlns:a16="http://schemas.microsoft.com/office/drawing/2014/main" id="{A74BF38C-FFF1-4279-8936-E6C664F49AF1}"/>
              </a:ext>
            </a:extLst>
          </p:cNvPr>
          <p:cNvGrpSpPr/>
          <p:nvPr/>
        </p:nvGrpSpPr>
        <p:grpSpPr>
          <a:xfrm>
            <a:off x="8316453" y="6730613"/>
            <a:ext cx="1252440" cy="145440"/>
            <a:chOff x="8316453" y="6730613"/>
            <a:chExt cx="1252440" cy="145440"/>
          </a:xfrm>
        </p:grpSpPr>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062D1773-648E-4FA7-BBEF-D38B21DE421C}"/>
                    </a:ext>
                  </a:extLst>
                </p14:cNvPr>
                <p14:cNvContentPartPr/>
                <p14:nvPr/>
              </p14:nvContentPartPr>
              <p14:xfrm>
                <a:off x="8327253" y="6730613"/>
                <a:ext cx="1241640" cy="77040"/>
              </p14:xfrm>
            </p:contentPart>
          </mc:Choice>
          <mc:Fallback xmlns="">
            <p:pic>
              <p:nvPicPr>
                <p:cNvPr id="12" name="Ink 11">
                  <a:extLst>
                    <a:ext uri="{FF2B5EF4-FFF2-40B4-BE49-F238E27FC236}">
                      <a16:creationId xmlns:a16="http://schemas.microsoft.com/office/drawing/2014/main" id="{062D1773-648E-4FA7-BBEF-D38B21DE421C}"/>
                    </a:ext>
                  </a:extLst>
                </p:cNvPr>
                <p:cNvPicPr/>
                <p:nvPr/>
              </p:nvPicPr>
              <p:blipFill>
                <a:blip r:embed="rId14"/>
                <a:stretch>
                  <a:fillRect/>
                </a:stretch>
              </p:blipFill>
              <p:spPr>
                <a:xfrm>
                  <a:off x="8318253" y="6721613"/>
                  <a:ext cx="12592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a:extLst>
                    <a:ext uri="{FF2B5EF4-FFF2-40B4-BE49-F238E27FC236}">
                      <a16:creationId xmlns:a16="http://schemas.microsoft.com/office/drawing/2014/main" id="{36C00C86-F8D3-4B94-9997-30CEF4991BAD}"/>
                    </a:ext>
                  </a:extLst>
                </p14:cNvPr>
                <p14:cNvContentPartPr/>
                <p14:nvPr/>
              </p14:nvContentPartPr>
              <p14:xfrm>
                <a:off x="8316453" y="6746093"/>
                <a:ext cx="23040" cy="129960"/>
              </p14:xfrm>
            </p:contentPart>
          </mc:Choice>
          <mc:Fallback xmlns="">
            <p:pic>
              <p:nvPicPr>
                <p:cNvPr id="13" name="Ink 12">
                  <a:extLst>
                    <a:ext uri="{FF2B5EF4-FFF2-40B4-BE49-F238E27FC236}">
                      <a16:creationId xmlns:a16="http://schemas.microsoft.com/office/drawing/2014/main" id="{36C00C86-F8D3-4B94-9997-30CEF4991BAD}"/>
                    </a:ext>
                  </a:extLst>
                </p:cNvPr>
                <p:cNvPicPr/>
                <p:nvPr/>
              </p:nvPicPr>
              <p:blipFill>
                <a:blip r:embed="rId16"/>
                <a:stretch>
                  <a:fillRect/>
                </a:stretch>
              </p:blipFill>
              <p:spPr>
                <a:xfrm>
                  <a:off x="8307453" y="6737453"/>
                  <a:ext cx="40680" cy="147600"/>
                </a:xfrm>
                <a:prstGeom prst="rect">
                  <a:avLst/>
                </a:prstGeom>
              </p:spPr>
            </p:pic>
          </mc:Fallback>
        </mc:AlternateContent>
      </p:grpSp>
      <p:grpSp>
        <p:nvGrpSpPr>
          <p:cNvPr id="18" name="Group 17">
            <a:extLst>
              <a:ext uri="{FF2B5EF4-FFF2-40B4-BE49-F238E27FC236}">
                <a16:creationId xmlns:a16="http://schemas.microsoft.com/office/drawing/2014/main" id="{372F6A35-7DFF-4B9E-8E17-3B4AC94F7A9E}"/>
              </a:ext>
            </a:extLst>
          </p:cNvPr>
          <p:cNvGrpSpPr/>
          <p:nvPr/>
        </p:nvGrpSpPr>
        <p:grpSpPr>
          <a:xfrm>
            <a:off x="9775173" y="6694973"/>
            <a:ext cx="910800" cy="84240"/>
            <a:chOff x="9775173" y="6694973"/>
            <a:chExt cx="910800" cy="84240"/>
          </a:xfrm>
        </p:grpSpPr>
        <mc:AlternateContent xmlns:mc="http://schemas.openxmlformats.org/markup-compatibility/2006" xmlns:p14="http://schemas.microsoft.com/office/powerpoint/2010/main">
          <mc:Choice Requires="p14">
            <p:contentPart p14:bwMode="auto" r:id="rId17">
              <p14:nvContentPartPr>
                <p14:cNvPr id="16" name="Ink 15">
                  <a:extLst>
                    <a:ext uri="{FF2B5EF4-FFF2-40B4-BE49-F238E27FC236}">
                      <a16:creationId xmlns:a16="http://schemas.microsoft.com/office/drawing/2014/main" id="{1FB77027-7C71-427C-9F36-1868424F54DE}"/>
                    </a:ext>
                  </a:extLst>
                </p14:cNvPr>
                <p14:cNvContentPartPr/>
                <p14:nvPr/>
              </p14:nvContentPartPr>
              <p14:xfrm>
                <a:off x="9775173" y="6694973"/>
                <a:ext cx="38880" cy="65880"/>
              </p14:xfrm>
            </p:contentPart>
          </mc:Choice>
          <mc:Fallback xmlns="">
            <p:pic>
              <p:nvPicPr>
                <p:cNvPr id="16" name="Ink 15">
                  <a:extLst>
                    <a:ext uri="{FF2B5EF4-FFF2-40B4-BE49-F238E27FC236}">
                      <a16:creationId xmlns:a16="http://schemas.microsoft.com/office/drawing/2014/main" id="{1FB77027-7C71-427C-9F36-1868424F54DE}"/>
                    </a:ext>
                  </a:extLst>
                </p:cNvPr>
                <p:cNvPicPr/>
                <p:nvPr/>
              </p:nvPicPr>
              <p:blipFill>
                <a:blip r:embed="rId18"/>
                <a:stretch>
                  <a:fillRect/>
                </a:stretch>
              </p:blipFill>
              <p:spPr>
                <a:xfrm>
                  <a:off x="9766533" y="6685973"/>
                  <a:ext cx="565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Ink 16">
                  <a:extLst>
                    <a:ext uri="{FF2B5EF4-FFF2-40B4-BE49-F238E27FC236}">
                      <a16:creationId xmlns:a16="http://schemas.microsoft.com/office/drawing/2014/main" id="{A9D0379E-3515-412F-96C4-1C683DCF74DF}"/>
                    </a:ext>
                  </a:extLst>
                </p14:cNvPr>
                <p14:cNvContentPartPr/>
                <p14:nvPr/>
              </p14:nvContentPartPr>
              <p14:xfrm>
                <a:off x="9802533" y="6723053"/>
                <a:ext cx="883440" cy="56160"/>
              </p14:xfrm>
            </p:contentPart>
          </mc:Choice>
          <mc:Fallback xmlns="">
            <p:pic>
              <p:nvPicPr>
                <p:cNvPr id="17" name="Ink 16">
                  <a:extLst>
                    <a:ext uri="{FF2B5EF4-FFF2-40B4-BE49-F238E27FC236}">
                      <a16:creationId xmlns:a16="http://schemas.microsoft.com/office/drawing/2014/main" id="{A9D0379E-3515-412F-96C4-1C683DCF74DF}"/>
                    </a:ext>
                  </a:extLst>
                </p:cNvPr>
                <p:cNvPicPr/>
                <p:nvPr/>
              </p:nvPicPr>
              <p:blipFill>
                <a:blip r:embed="rId20"/>
                <a:stretch>
                  <a:fillRect/>
                </a:stretch>
              </p:blipFill>
              <p:spPr>
                <a:xfrm>
                  <a:off x="9793533" y="6714053"/>
                  <a:ext cx="901080" cy="73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19" name="Ink 18">
                <a:extLst>
                  <a:ext uri="{FF2B5EF4-FFF2-40B4-BE49-F238E27FC236}">
                    <a16:creationId xmlns:a16="http://schemas.microsoft.com/office/drawing/2014/main" id="{033A8AE5-38CF-4979-B534-ED71948DA4D1}"/>
                  </a:ext>
                </a:extLst>
              </p14:cNvPr>
              <p14:cNvContentPartPr/>
              <p14:nvPr/>
            </p14:nvContentPartPr>
            <p14:xfrm>
              <a:off x="10600293" y="6682013"/>
              <a:ext cx="427680" cy="54360"/>
            </p14:xfrm>
          </p:contentPart>
        </mc:Choice>
        <mc:Fallback xmlns="">
          <p:pic>
            <p:nvPicPr>
              <p:cNvPr id="19" name="Ink 18">
                <a:extLst>
                  <a:ext uri="{FF2B5EF4-FFF2-40B4-BE49-F238E27FC236}">
                    <a16:creationId xmlns:a16="http://schemas.microsoft.com/office/drawing/2014/main" id="{033A8AE5-38CF-4979-B534-ED71948DA4D1}"/>
                  </a:ext>
                </a:extLst>
              </p:cNvPr>
              <p:cNvPicPr/>
              <p:nvPr/>
            </p:nvPicPr>
            <p:blipFill>
              <a:blip r:embed="rId22"/>
              <a:stretch>
                <a:fillRect/>
              </a:stretch>
            </p:blipFill>
            <p:spPr>
              <a:xfrm>
                <a:off x="10591293" y="6673013"/>
                <a:ext cx="445320" cy="72000"/>
              </a:xfrm>
              <a:prstGeom prst="rect">
                <a:avLst/>
              </a:prstGeom>
            </p:spPr>
          </p:pic>
        </mc:Fallback>
      </mc:AlternateContent>
    </p:spTree>
    <p:extLst>
      <p:ext uri="{BB962C8B-B14F-4D97-AF65-F5344CB8AC3E}">
        <p14:creationId xmlns:p14="http://schemas.microsoft.com/office/powerpoint/2010/main" val="18298720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039" y="2301412"/>
            <a:ext cx="10515600" cy="2578814"/>
          </a:xfrm>
        </p:spPr>
        <p:txBody>
          <a:bodyPr>
            <a:normAutofit/>
          </a:bodyPr>
          <a:lstStyle/>
          <a:p>
            <a:pPr algn="ctr"/>
            <a:r>
              <a:rPr lang="en-US" sz="6000" dirty="0">
                <a:solidFill>
                  <a:srgbClr val="0000FF"/>
                </a:solidFill>
              </a:rPr>
              <a:t>4.4</a:t>
            </a:r>
            <a:br>
              <a:rPr lang="en-US" sz="6000" dirty="0">
                <a:solidFill>
                  <a:srgbClr val="0000FF"/>
                </a:solidFill>
              </a:rPr>
            </a:br>
            <a:r>
              <a:rPr lang="en-US" sz="6000" dirty="0">
                <a:solidFill>
                  <a:srgbClr val="0000FF"/>
                </a:solidFill>
              </a:rPr>
              <a:t>DT Systems and Examples</a:t>
            </a:r>
          </a:p>
        </p:txBody>
      </p:sp>
    </p:spTree>
    <p:extLst>
      <p:ext uri="{BB962C8B-B14F-4D97-AF65-F5344CB8AC3E}">
        <p14:creationId xmlns:p14="http://schemas.microsoft.com/office/powerpoint/2010/main" val="269206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850241" y="3637398"/>
            <a:ext cx="8305800" cy="2914650"/>
          </a:xfrm>
          <a:prstGeom prst="rect">
            <a:avLst/>
          </a:prstGeom>
        </p:spPr>
      </p:pic>
      <p:sp>
        <p:nvSpPr>
          <p:cNvPr id="3" name="Title 1"/>
          <p:cNvSpPr txBox="1">
            <a:spLocks/>
          </p:cNvSpPr>
          <p:nvPr/>
        </p:nvSpPr>
        <p:spPr>
          <a:xfrm>
            <a:off x="321083" y="122529"/>
            <a:ext cx="11612770" cy="91316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00FF"/>
                </a:solidFill>
              </a:rPr>
              <a:t>DT Systems and Examples</a:t>
            </a:r>
            <a:endParaRPr lang="en-US" baseline="30000" dirty="0">
              <a:solidFill>
                <a:srgbClr val="0000FF"/>
              </a:solidFill>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99279" y="1159084"/>
            <a:ext cx="11856377" cy="83099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Discrete-time systems process discrete-time signals (inputs) to yield another set of discrete time signals (outputs). Operator </a:t>
            </a:r>
            <a:r>
              <a:rPr lang="en-US" sz="2400" i="1"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 is used to represent the system function.</a:t>
            </a:r>
          </a:p>
        </p:txBody>
      </p:sp>
      <p:pic>
        <p:nvPicPr>
          <p:cNvPr id="12" name="Picture 5" descr="fig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8188" y="2283592"/>
            <a:ext cx="4341937" cy="619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TextBox 5"/>
              <p:cNvSpPr txBox="1"/>
              <p:nvPr/>
            </p:nvSpPr>
            <p:spPr>
              <a:xfrm>
                <a:off x="2363056" y="2408515"/>
                <a:ext cx="208396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𝑦</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r>
                        <a:rPr lang="en-US" sz="2400" b="0" i="1" smtClean="0">
                          <a:latin typeface="Cambria Math" panose="02040503050406030204" pitchFamily="18" charset="0"/>
                        </a:rPr>
                        <m:t>=</m:t>
                      </m:r>
                      <m:r>
                        <a:rPr lang="en-US" sz="2400" b="0" i="1" smtClean="0">
                          <a:latin typeface="Cambria Math" panose="02040503050406030204" pitchFamily="18" charset="0"/>
                        </a:rPr>
                        <m:t>𝐻</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m:t>
                          </m:r>
                        </m:e>
                      </m:d>
                    </m:oMath>
                  </m:oMathPara>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2363056" y="2408515"/>
                <a:ext cx="2083968" cy="369332"/>
              </a:xfrm>
              <a:prstGeom prst="rect">
                <a:avLst/>
              </a:prstGeom>
              <a:blipFill>
                <a:blip r:embed="rId4"/>
                <a:stretch>
                  <a:fillRect l="-3226" b="-34426"/>
                </a:stretch>
              </a:blipFill>
            </p:spPr>
            <p:txBody>
              <a:bodyPr/>
              <a:lstStyle/>
              <a:p>
                <a:r>
                  <a:rPr lang="en-US">
                    <a:noFill/>
                  </a:rPr>
                  <a:t> </a:t>
                </a:r>
              </a:p>
            </p:txBody>
          </p:sp>
        </mc:Fallback>
      </mc:AlternateContent>
      <p:sp>
        <p:nvSpPr>
          <p:cNvPr id="13" name="Rectangle 12"/>
          <p:cNvSpPr/>
          <p:nvPr/>
        </p:nvSpPr>
        <p:spPr>
          <a:xfrm>
            <a:off x="199279" y="3196281"/>
            <a:ext cx="5876818"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The four major blocks in any DT systems are</a:t>
            </a:r>
          </a:p>
        </p:txBody>
      </p:sp>
      <p:sp>
        <p:nvSpPr>
          <p:cNvPr id="16" name="Rectangle 15"/>
          <p:cNvSpPr/>
          <p:nvPr/>
        </p:nvSpPr>
        <p:spPr>
          <a:xfrm>
            <a:off x="9434034" y="4754261"/>
            <a:ext cx="2273368"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Scalar Multiplier</a:t>
            </a:r>
          </a:p>
        </p:txBody>
      </p:sp>
      <p:sp>
        <p:nvSpPr>
          <p:cNvPr id="17" name="Rectangle 16"/>
          <p:cNvSpPr/>
          <p:nvPr/>
        </p:nvSpPr>
        <p:spPr>
          <a:xfrm>
            <a:off x="4999023" y="6317517"/>
            <a:ext cx="970263"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Delay</a:t>
            </a:r>
          </a:p>
        </p:txBody>
      </p:sp>
      <p:sp>
        <p:nvSpPr>
          <p:cNvPr id="18" name="Rectangle 17"/>
          <p:cNvSpPr/>
          <p:nvPr/>
        </p:nvSpPr>
        <p:spPr>
          <a:xfrm>
            <a:off x="5083574" y="4738517"/>
            <a:ext cx="992523"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Adder</a:t>
            </a:r>
          </a:p>
        </p:txBody>
      </p:sp>
      <p:sp>
        <p:nvSpPr>
          <p:cNvPr id="19" name="Rectangle 18"/>
          <p:cNvSpPr/>
          <p:nvPr/>
        </p:nvSpPr>
        <p:spPr>
          <a:xfrm>
            <a:off x="9488829" y="6341763"/>
            <a:ext cx="1894937"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Branch Node</a:t>
            </a:r>
          </a:p>
        </p:txBody>
      </p:sp>
    </p:spTree>
    <p:extLst>
      <p:ext uri="{BB962C8B-B14F-4D97-AF65-F5344CB8AC3E}">
        <p14:creationId xmlns:p14="http://schemas.microsoft.com/office/powerpoint/2010/main" val="485165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514748" y="4321536"/>
            <a:ext cx="6066997" cy="2090570"/>
          </a:xfrm>
          <a:prstGeom prst="rect">
            <a:avLst/>
          </a:prstGeom>
        </p:spPr>
      </p:pic>
      <p:pic>
        <p:nvPicPr>
          <p:cNvPr id="20" name="Picture 5" descr="fig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9637" y="4361669"/>
            <a:ext cx="5234065" cy="1700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321083" y="122529"/>
            <a:ext cx="11612770" cy="91316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00FF"/>
                </a:solidFill>
              </a:rPr>
              <a:t>Recursive and Non-Recursive Systems</a:t>
            </a:r>
            <a:endParaRPr lang="en-US" baseline="30000" dirty="0">
              <a:solidFill>
                <a:srgbClr val="0000FF"/>
              </a:solidFill>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47325" y="1830052"/>
            <a:ext cx="10871125" cy="461665"/>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Non-recursive System</a:t>
            </a:r>
            <a:r>
              <a:rPr lang="en-US" sz="2400" dirty="0">
                <a:latin typeface="Times New Roman" panose="02020603050405020304" pitchFamily="18" charset="0"/>
                <a:cs typeface="Times New Roman" panose="02020603050405020304" pitchFamily="18" charset="0"/>
              </a:rPr>
              <a:t>: Output is calculated from current and previous inputs.</a:t>
            </a:r>
          </a:p>
        </p:txBody>
      </p:sp>
      <p:pic>
        <p:nvPicPr>
          <p:cNvPr id="5" name="Picture 4"/>
          <p:cNvPicPr>
            <a:picLocks noChangeAspect="1"/>
          </p:cNvPicPr>
          <p:nvPr/>
        </p:nvPicPr>
        <p:blipFill>
          <a:blip r:embed="rId4"/>
          <a:stretch>
            <a:fillRect/>
          </a:stretch>
        </p:blipFill>
        <p:spPr>
          <a:xfrm>
            <a:off x="1514748" y="2321040"/>
            <a:ext cx="5126571" cy="1039002"/>
          </a:xfrm>
          <a:prstGeom prst="rect">
            <a:avLst/>
          </a:prstGeom>
        </p:spPr>
      </p:pic>
      <p:sp>
        <p:nvSpPr>
          <p:cNvPr id="14" name="Rectangle 13"/>
          <p:cNvSpPr/>
          <p:nvPr/>
        </p:nvSpPr>
        <p:spPr>
          <a:xfrm>
            <a:off x="147325" y="3852406"/>
            <a:ext cx="10871125" cy="461665"/>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Recursive System</a:t>
            </a:r>
            <a:r>
              <a:rPr lang="en-US" sz="2400" dirty="0">
                <a:latin typeface="Times New Roman" panose="02020603050405020304" pitchFamily="18" charset="0"/>
                <a:cs typeface="Times New Roman" panose="02020603050405020304" pitchFamily="18" charset="0"/>
              </a:rPr>
              <a:t>: Output is calculated from previous output and current input.</a:t>
            </a:r>
          </a:p>
        </p:txBody>
      </p:sp>
    </p:spTree>
    <p:extLst>
      <p:ext uri="{BB962C8B-B14F-4D97-AF65-F5344CB8AC3E}">
        <p14:creationId xmlns:p14="http://schemas.microsoft.com/office/powerpoint/2010/main" val="4209904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C573537-7DC1-5361-BBBF-83B492A2DE33}"/>
              </a:ext>
            </a:extLst>
          </p:cNvPr>
          <p:cNvPicPr>
            <a:picLocks noChangeAspect="1"/>
          </p:cNvPicPr>
          <p:nvPr/>
        </p:nvPicPr>
        <p:blipFill>
          <a:blip r:embed="rId2"/>
          <a:stretch>
            <a:fillRect/>
          </a:stretch>
        </p:blipFill>
        <p:spPr>
          <a:xfrm>
            <a:off x="78486" y="4228381"/>
            <a:ext cx="10468287" cy="2280064"/>
          </a:xfrm>
          <a:prstGeom prst="rect">
            <a:avLst/>
          </a:prstGeom>
        </p:spPr>
      </p:pic>
      <p:sp>
        <p:nvSpPr>
          <p:cNvPr id="2" name="Title 1"/>
          <p:cNvSpPr>
            <a:spLocks noGrp="1"/>
          </p:cNvSpPr>
          <p:nvPr>
            <p:ph type="title"/>
          </p:nvPr>
        </p:nvSpPr>
        <p:spPr>
          <a:xfrm>
            <a:off x="321083" y="122529"/>
            <a:ext cx="11612770" cy="913169"/>
          </a:xfrm>
        </p:spPr>
        <p:txBody>
          <a:bodyPr>
            <a:normAutofit/>
          </a:bodyPr>
          <a:lstStyle/>
          <a:p>
            <a:pPr algn="ctr"/>
            <a:r>
              <a:rPr lang="en-US" dirty="0">
                <a:solidFill>
                  <a:srgbClr val="0000FF"/>
                </a:solidFill>
              </a:rPr>
              <a:t>Exponential Continuous Signal to Discrete</a:t>
            </a: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78486" y="1567905"/>
            <a:ext cx="4488319" cy="2105280"/>
            <a:chOff x="3380791" y="1716833"/>
            <a:chExt cx="3467878" cy="1688840"/>
          </a:xfrm>
        </p:grpSpPr>
        <p:cxnSp>
          <p:nvCxnSpPr>
            <p:cNvPr id="4" name="Straight Connector 3"/>
            <p:cNvCxnSpPr/>
            <p:nvPr/>
          </p:nvCxnSpPr>
          <p:spPr>
            <a:xfrm>
              <a:off x="5131837" y="1716833"/>
              <a:ext cx="0" cy="1688840"/>
            </a:xfrm>
            <a:prstGeom prst="line">
              <a:avLst/>
            </a:prstGeom>
            <a:ln w="12700"/>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3380791" y="3163077"/>
              <a:ext cx="346787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3554963" y="1772816"/>
              <a:ext cx="3135086" cy="1222311"/>
            </a:xfrm>
            <a:custGeom>
              <a:avLst/>
              <a:gdLst>
                <a:gd name="connsiteX0" fmla="*/ 0 w 3135086"/>
                <a:gd name="connsiteY0" fmla="*/ 0 h 1222311"/>
                <a:gd name="connsiteX1" fmla="*/ 485192 w 3135086"/>
                <a:gd name="connsiteY1" fmla="*/ 401217 h 1222311"/>
                <a:gd name="connsiteX2" fmla="*/ 1045029 w 3135086"/>
                <a:gd name="connsiteY2" fmla="*/ 699796 h 1222311"/>
                <a:gd name="connsiteX3" fmla="*/ 1978090 w 3135086"/>
                <a:gd name="connsiteY3" fmla="*/ 1017037 h 1222311"/>
                <a:gd name="connsiteX4" fmla="*/ 3135086 w 3135086"/>
                <a:gd name="connsiteY4" fmla="*/ 1222311 h 1222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086" h="1222311">
                  <a:moveTo>
                    <a:pt x="0" y="0"/>
                  </a:moveTo>
                  <a:cubicBezTo>
                    <a:pt x="155510" y="142292"/>
                    <a:pt x="311021" y="284584"/>
                    <a:pt x="485192" y="401217"/>
                  </a:cubicBezTo>
                  <a:cubicBezTo>
                    <a:pt x="659364" y="517850"/>
                    <a:pt x="796213" y="597159"/>
                    <a:pt x="1045029" y="699796"/>
                  </a:cubicBezTo>
                  <a:cubicBezTo>
                    <a:pt x="1293845" y="802433"/>
                    <a:pt x="1629747" y="929951"/>
                    <a:pt x="1978090" y="1017037"/>
                  </a:cubicBezTo>
                  <a:cubicBezTo>
                    <a:pt x="2326433" y="1104123"/>
                    <a:pt x="2730759" y="1163217"/>
                    <a:pt x="3135086" y="122231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9" name="TextBox 18"/>
          <p:cNvSpPr txBox="1"/>
          <p:nvPr/>
        </p:nvSpPr>
        <p:spPr>
          <a:xfrm>
            <a:off x="1956193" y="1087578"/>
            <a:ext cx="1332529" cy="461665"/>
          </a:xfrm>
          <a:prstGeom prst="rect">
            <a:avLst/>
          </a:prstGeom>
          <a:noFill/>
        </p:spPr>
        <p:txBody>
          <a:bodyPr wrap="square" rtlCol="0">
            <a:spAutoFit/>
          </a:bodyPr>
          <a:lstStyle/>
          <a:p>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t</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 e</a:t>
            </a:r>
            <a:r>
              <a:rPr lang="en-US" sz="2400" baseline="30000" dirty="0">
                <a:latin typeface="Times New Roman" panose="02020603050405020304" pitchFamily="18" charset="0"/>
                <a:cs typeface="Times New Roman" panose="02020603050405020304" pitchFamily="18" charset="0"/>
              </a:rPr>
              <a:t>-</a:t>
            </a:r>
            <a:r>
              <a:rPr lang="en-US" sz="2400" i="1" baseline="30000" dirty="0">
                <a:latin typeface="Times New Roman" panose="02020603050405020304" pitchFamily="18" charset="0"/>
                <a:cs typeface="Times New Roman" panose="02020603050405020304" pitchFamily="18" charset="0"/>
              </a:rPr>
              <a:t>t</a:t>
            </a:r>
            <a:endParaRPr lang="en-US" sz="2400" baseline="3000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4504458" y="3300547"/>
            <a:ext cx="269626" cy="461665"/>
          </a:xfrm>
          <a:prstGeom prst="rect">
            <a:avLst/>
          </a:prstGeom>
          <a:noFill/>
        </p:spPr>
        <p:txBody>
          <a:bodyPr wrap="none" rtlCol="0">
            <a:spAutoFit/>
          </a:bodyPr>
          <a:lstStyle/>
          <a:p>
            <a:r>
              <a:rPr lang="en-US" sz="2400" i="1" dirty="0">
                <a:latin typeface="Times New Roman" panose="02020603050405020304" pitchFamily="18" charset="0"/>
                <a:cs typeface="Times New Roman" panose="02020603050405020304" pitchFamily="18" charset="0"/>
              </a:rPr>
              <a:t>t</a:t>
            </a:r>
            <a:endParaRPr lang="en-US" sz="240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3125364" y="4197211"/>
            <a:ext cx="856325"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e</a:t>
            </a:r>
            <a:r>
              <a:rPr lang="en-US" sz="2400" baseline="30000" dirty="0">
                <a:latin typeface="Times New Roman" panose="02020603050405020304" pitchFamily="18" charset="0"/>
                <a:cs typeface="Times New Roman" panose="02020603050405020304" pitchFamily="18" charset="0"/>
              </a:rPr>
              <a:t>-</a:t>
            </a:r>
            <a:r>
              <a:rPr lang="en-US" sz="2400" i="1" baseline="30000" dirty="0" err="1">
                <a:latin typeface="Times New Roman" panose="02020603050405020304" pitchFamily="18" charset="0"/>
                <a:cs typeface="Times New Roman" panose="02020603050405020304" pitchFamily="18" charset="0"/>
              </a:rPr>
              <a:t>nT</a:t>
            </a:r>
            <a:endParaRPr lang="en-US" sz="2400" baseline="30000"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8787174" y="4215586"/>
            <a:ext cx="2361544" cy="707886"/>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 e</a:t>
            </a:r>
            <a:r>
              <a:rPr lang="en-US" sz="2400" baseline="30000" dirty="0">
                <a:latin typeface="Times New Roman" panose="02020603050405020304" pitchFamily="18" charset="0"/>
                <a:cs typeface="Times New Roman" panose="02020603050405020304" pitchFamily="18" charset="0"/>
              </a:rPr>
              <a:t>-0.1</a:t>
            </a:r>
            <a:r>
              <a:rPr lang="en-US" sz="2400" i="1" baseline="30000"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(0.905)</a:t>
            </a:r>
            <a:r>
              <a:rPr lang="en-US" sz="2400" i="1" baseline="30000" dirty="0">
                <a:latin typeface="Times New Roman" panose="02020603050405020304" pitchFamily="18" charset="0"/>
                <a:cs typeface="Times New Roman" panose="02020603050405020304" pitchFamily="18" charset="0"/>
              </a:rPr>
              <a:t>n</a:t>
            </a:r>
            <a:endParaRPr lang="en-US" sz="2400" baseline="30000" dirty="0">
              <a:latin typeface="Times New Roman" panose="02020603050405020304" pitchFamily="18" charset="0"/>
              <a:cs typeface="Times New Roman" panose="02020603050405020304" pitchFamily="18" charset="0"/>
            </a:endParaRPr>
          </a:p>
          <a:p>
            <a:endParaRPr lang="en-US" sz="2400" baseline="30000"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4988656" y="5088099"/>
            <a:ext cx="1062342" cy="461665"/>
          </a:xfrm>
          <a:prstGeom prst="rect">
            <a:avLst/>
          </a:prstGeom>
          <a:noFill/>
        </p:spPr>
        <p:txBody>
          <a:bodyPr wrap="none" rtlCol="0">
            <a:spAutoFit/>
          </a:bodyPr>
          <a:lstStyle/>
          <a:p>
            <a:r>
              <a:rPr lang="en-US" sz="2400" i="1" dirty="0">
                <a:latin typeface="Times New Roman" panose="02020603050405020304" pitchFamily="18" charset="0"/>
                <a:cs typeface="Times New Roman" panose="02020603050405020304" pitchFamily="18" charset="0"/>
              </a:rPr>
              <a:t>T </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0.1</a:t>
            </a:r>
            <a:endParaRPr lang="en-US" sz="2400" baseline="30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49968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1083" y="122529"/>
            <a:ext cx="11612770" cy="91316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00FF"/>
                </a:solidFill>
              </a:rPr>
              <a:t>DT Systems and Examples</a:t>
            </a:r>
            <a:endParaRPr lang="en-US" baseline="30000" dirty="0">
              <a:solidFill>
                <a:srgbClr val="0000FF"/>
              </a:solidFill>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99279" y="1159084"/>
            <a:ext cx="3504555" cy="461665"/>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Delay and Advance Forms</a:t>
            </a:r>
          </a:p>
        </p:txBody>
      </p:sp>
      <p:sp>
        <p:nvSpPr>
          <p:cNvPr id="13" name="Rectangle 12"/>
          <p:cNvSpPr/>
          <p:nvPr/>
        </p:nvSpPr>
        <p:spPr>
          <a:xfrm>
            <a:off x="199279" y="3196281"/>
            <a:ext cx="11734574" cy="83099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Advance form is noncausal and unrealizable but can be used to predict future value if we are welling to wait for the output.</a:t>
            </a:r>
          </a:p>
        </p:txBody>
      </p:sp>
      <p:sp>
        <p:nvSpPr>
          <p:cNvPr id="17" name="Rectangle 16"/>
          <p:cNvSpPr/>
          <p:nvPr/>
        </p:nvSpPr>
        <p:spPr>
          <a:xfrm>
            <a:off x="477748" y="6187861"/>
            <a:ext cx="8840913"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Accumulator is analogous to the integrator in continuous-time system</a:t>
            </a:r>
          </a:p>
        </p:txBody>
      </p:sp>
      <p:sp>
        <p:nvSpPr>
          <p:cNvPr id="18" name="Rectangle 17"/>
          <p:cNvSpPr/>
          <p:nvPr/>
        </p:nvSpPr>
        <p:spPr>
          <a:xfrm>
            <a:off x="670824" y="1777297"/>
            <a:ext cx="992523"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Delay</a:t>
            </a:r>
          </a:p>
        </p:txBody>
      </p:sp>
      <mc:AlternateContent xmlns:mc="http://schemas.openxmlformats.org/markup-compatibility/2006" xmlns:a14="http://schemas.microsoft.com/office/drawing/2010/main">
        <mc:Choice Requires="a14">
          <p:sp>
            <p:nvSpPr>
              <p:cNvPr id="5" name="TextBox 4"/>
              <p:cNvSpPr txBox="1"/>
              <p:nvPr/>
            </p:nvSpPr>
            <p:spPr>
              <a:xfrm>
                <a:off x="2145776" y="2525399"/>
                <a:ext cx="730815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𝑦</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r>
                            <a:rPr lang="en-US" sz="2400" b="0" i="1" smtClean="0">
                              <a:latin typeface="Cambria Math" panose="02040503050406030204" pitchFamily="18" charset="0"/>
                            </a:rPr>
                            <m:t>+1</m:t>
                          </m:r>
                        </m:e>
                      </m:d>
                      <m:r>
                        <a:rPr lang="en-US" sz="2400" b="0" i="1" smtClean="0">
                          <a:latin typeface="Cambria Math" panose="02040503050406030204" pitchFamily="18" charset="0"/>
                        </a:rPr>
                        <m:t>−</m:t>
                      </m:r>
                      <m:r>
                        <a:rPr lang="en-US" sz="2400" b="0" i="1" smtClean="0">
                          <a:latin typeface="Cambria Math" panose="02040503050406030204" pitchFamily="18" charset="0"/>
                        </a:rPr>
                        <m:t>𝑦</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r>
                        <a:rPr lang="en-US" sz="2400" b="0" i="1" smtClean="0">
                          <a:latin typeface="Cambria Math" panose="02040503050406030204" pitchFamily="18" charset="0"/>
                        </a:rPr>
                        <m:t>=</m:t>
                      </m:r>
                      <m:r>
                        <a:rPr lang="en-US" sz="2400" b="0" i="1" smtClean="0">
                          <a:latin typeface="Cambria Math" panose="02040503050406030204" pitchFamily="18" charset="0"/>
                        </a:rPr>
                        <m:t>𝑥</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r>
                            <a:rPr lang="en-US" sz="2400" b="0" i="1" smtClean="0">
                              <a:latin typeface="Cambria Math" panose="02040503050406030204" pitchFamily="18" charset="0"/>
                            </a:rPr>
                            <m:t>+1</m:t>
                          </m:r>
                        </m:e>
                      </m:d>
                      <m:r>
                        <a:rPr lang="en-US" sz="2400" b="0" i="1" smtClean="0">
                          <a:latin typeface="Cambria Math" panose="02040503050406030204" pitchFamily="18" charset="0"/>
                        </a:rPr>
                        <m:t>                          </m:t>
                      </m:r>
                      <m:r>
                        <a:rPr lang="en-US" sz="2400" b="0" i="1" smtClean="0">
                          <a:latin typeface="Cambria Math" panose="02040503050406030204" pitchFamily="18" charset="0"/>
                        </a:rPr>
                        <m:t>𝑛</m:t>
                      </m:r>
                      <m:r>
                        <a:rPr lang="en-US" sz="2400" b="0" i="1" smtClean="0">
                          <a:latin typeface="Cambria Math" panose="02040503050406030204" pitchFamily="18" charset="0"/>
                        </a:rPr>
                        <m:t>=0, 1, 2, …</m:t>
                      </m:r>
                    </m:oMath>
                  </m:oMathPara>
                </a14:m>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2145776" y="2525399"/>
                <a:ext cx="7308154" cy="369332"/>
              </a:xfrm>
              <a:prstGeom prst="rect">
                <a:avLst/>
              </a:prstGeom>
              <a:blipFill rotWithShape="0">
                <a:blip r:embed="rId2"/>
                <a:stretch>
                  <a:fillRect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257743" y="1854517"/>
                <a:ext cx="704147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𝑦</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r>
                        <a:rPr lang="en-US" sz="2400" b="0" i="1" smtClean="0">
                          <a:latin typeface="Cambria Math" panose="02040503050406030204" pitchFamily="18" charset="0"/>
                        </a:rPr>
                        <m:t>−</m:t>
                      </m:r>
                      <m:r>
                        <a:rPr lang="en-US" sz="2400" b="0" i="1" smtClean="0">
                          <a:latin typeface="Cambria Math" panose="02040503050406030204" pitchFamily="18" charset="0"/>
                        </a:rPr>
                        <m:t>𝑦</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r>
                            <a:rPr lang="en-US" sz="2400" b="0" i="1" smtClean="0">
                              <a:latin typeface="Cambria Math" panose="02040503050406030204" pitchFamily="18" charset="0"/>
                            </a:rPr>
                            <m:t>−1</m:t>
                          </m:r>
                        </m:e>
                      </m:d>
                      <m:r>
                        <a:rPr lang="en-US" sz="2400" b="0" i="1" smtClean="0">
                          <a:latin typeface="Cambria Math" panose="02040503050406030204" pitchFamily="18" charset="0"/>
                        </a:rPr>
                        <m:t>=</m:t>
                      </m:r>
                      <m:r>
                        <a:rPr lang="en-US" sz="2400" b="0" i="1" smtClean="0">
                          <a:latin typeface="Cambria Math" panose="02040503050406030204" pitchFamily="18" charset="0"/>
                        </a:rPr>
                        <m:t>𝑥</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r>
                        <a:rPr lang="en-US" sz="2400" b="0" i="1" smtClean="0">
                          <a:latin typeface="Cambria Math" panose="02040503050406030204" pitchFamily="18" charset="0"/>
                        </a:rPr>
                        <m:t>                                  </m:t>
                      </m:r>
                      <m:r>
                        <a:rPr lang="en-US" sz="2400" b="0" i="1" smtClean="0">
                          <a:latin typeface="Cambria Math" panose="02040503050406030204" pitchFamily="18" charset="0"/>
                        </a:rPr>
                        <m:t>𝑛</m:t>
                      </m:r>
                      <m:r>
                        <a:rPr lang="en-US" sz="2400" b="0" i="1" smtClean="0">
                          <a:latin typeface="Cambria Math" panose="02040503050406030204" pitchFamily="18" charset="0"/>
                        </a:rPr>
                        <m:t>=0, 1, 2, …</m:t>
                      </m:r>
                    </m:oMath>
                  </m:oMathPara>
                </a14:m>
                <a:endParaRPr lang="en-US" sz="2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257743" y="1854517"/>
                <a:ext cx="7041479" cy="369332"/>
              </a:xfrm>
              <a:prstGeom prst="rect">
                <a:avLst/>
              </a:prstGeom>
              <a:blipFill rotWithShape="0">
                <a:blip r:embed="rId3"/>
                <a:stretch>
                  <a:fillRect l="-606" b="-24590"/>
                </a:stretch>
              </a:blipFill>
            </p:spPr>
            <p:txBody>
              <a:bodyPr/>
              <a:lstStyle/>
              <a:p>
                <a:r>
                  <a:rPr lang="en-US">
                    <a:noFill/>
                  </a:rPr>
                  <a:t> </a:t>
                </a:r>
              </a:p>
            </p:txBody>
          </p:sp>
        </mc:Fallback>
      </mc:AlternateContent>
      <p:sp>
        <p:nvSpPr>
          <p:cNvPr id="15" name="Rectangle 14"/>
          <p:cNvSpPr/>
          <p:nvPr/>
        </p:nvSpPr>
        <p:spPr>
          <a:xfrm>
            <a:off x="670824" y="2488869"/>
            <a:ext cx="1270992"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Advance</a:t>
            </a:r>
          </a:p>
        </p:txBody>
      </p:sp>
      <p:sp>
        <p:nvSpPr>
          <p:cNvPr id="20" name="Rectangle 19"/>
          <p:cNvSpPr/>
          <p:nvPr/>
        </p:nvSpPr>
        <p:spPr>
          <a:xfrm>
            <a:off x="321083" y="4295233"/>
            <a:ext cx="3504555" cy="461665"/>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The Accumulator</a:t>
            </a:r>
          </a:p>
        </p:txBody>
      </p:sp>
      <mc:AlternateContent xmlns:mc="http://schemas.openxmlformats.org/markup-compatibility/2006" xmlns:a14="http://schemas.microsoft.com/office/drawing/2010/main">
        <mc:Choice Requires="a14">
          <p:sp>
            <p:nvSpPr>
              <p:cNvPr id="8" name="TextBox 7"/>
              <p:cNvSpPr txBox="1"/>
              <p:nvPr/>
            </p:nvSpPr>
            <p:spPr>
              <a:xfrm>
                <a:off x="2011167" y="4804960"/>
                <a:ext cx="2337435" cy="10082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𝑦</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r>
                        <a:rPr lang="en-US" sz="2400" b="0" i="1" smtClean="0">
                          <a:latin typeface="Cambria Math" panose="02040503050406030204" pitchFamily="18" charset="0"/>
                        </a:rPr>
                        <m:t>=</m:t>
                      </m:r>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𝑘</m:t>
                          </m:r>
                          <m:r>
                            <a:rPr lang="en-US" sz="2400" b="0" i="1" smtClean="0">
                              <a:latin typeface="Cambria Math" panose="02040503050406030204" pitchFamily="18" charset="0"/>
                            </a:rPr>
                            <m:t>=−∞</m:t>
                          </m:r>
                        </m:sub>
                        <m:sup>
                          <m:r>
                            <a:rPr lang="en-US" sz="2400" b="0" i="1" smtClean="0">
                              <a:latin typeface="Cambria Math" panose="02040503050406030204" pitchFamily="18" charset="0"/>
                            </a:rPr>
                            <m:t>𝑛</m:t>
                          </m:r>
                        </m:sup>
                        <m:e>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𝑘</m:t>
                          </m:r>
                          <m:r>
                            <a:rPr lang="en-US" sz="2400" b="0" i="1" smtClean="0">
                              <a:latin typeface="Cambria Math" panose="02040503050406030204" pitchFamily="18" charset="0"/>
                            </a:rPr>
                            <m:t>]</m:t>
                          </m:r>
                        </m:e>
                      </m:nary>
                    </m:oMath>
                  </m:oMathPara>
                </a14:m>
                <a:endParaRPr lang="en-US"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2011167" y="4804960"/>
                <a:ext cx="2337435" cy="100822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5643830" y="5167876"/>
                <a:ext cx="315592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𝑦</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r>
                        <a:rPr lang="en-US" sz="2400" b="0" i="1" smtClean="0">
                          <a:latin typeface="Cambria Math" panose="02040503050406030204" pitchFamily="18" charset="0"/>
                        </a:rPr>
                        <m:t>−</m:t>
                      </m:r>
                      <m:r>
                        <a:rPr lang="en-US" sz="2400" b="0" i="1" smtClean="0">
                          <a:latin typeface="Cambria Math" panose="02040503050406030204" pitchFamily="18" charset="0"/>
                        </a:rPr>
                        <m:t>𝑦</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r>
                            <a:rPr lang="en-US" sz="2400" b="0" i="1" smtClean="0">
                              <a:latin typeface="Cambria Math" panose="02040503050406030204" pitchFamily="18" charset="0"/>
                            </a:rPr>
                            <m:t>−1</m:t>
                          </m:r>
                        </m:e>
                      </m:d>
                      <m:r>
                        <a:rPr lang="en-US" sz="2400" b="0" i="1" smtClean="0">
                          <a:latin typeface="Cambria Math" panose="02040503050406030204" pitchFamily="18" charset="0"/>
                        </a:rPr>
                        <m:t>=</m:t>
                      </m:r>
                      <m:r>
                        <a:rPr lang="en-US" sz="2400" b="0" i="1" smtClean="0">
                          <a:latin typeface="Cambria Math" panose="02040503050406030204" pitchFamily="18" charset="0"/>
                        </a:rPr>
                        <m:t>𝑥</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r>
                        <a:rPr lang="en-US" sz="2400" b="0" i="1" smtClean="0">
                          <a:latin typeface="Cambria Math" panose="02040503050406030204" pitchFamily="18" charset="0"/>
                        </a:rPr>
                        <m:t> </m:t>
                      </m:r>
                    </m:oMath>
                  </m:oMathPara>
                </a14:m>
                <a:endParaRPr lang="en-US" sz="2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5643830" y="5167876"/>
                <a:ext cx="3155929" cy="369332"/>
              </a:xfrm>
              <a:prstGeom prst="rect">
                <a:avLst/>
              </a:prstGeom>
              <a:blipFill>
                <a:blip r:embed="rId5"/>
                <a:stretch>
                  <a:fillRect l="-1931" b="-26667"/>
                </a:stretch>
              </a:blipFill>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C60501AD-128C-42E2-BB02-2F0411006DD7}"/>
              </a:ext>
            </a:extLst>
          </p:cNvPr>
          <p:cNvGrpSpPr/>
          <p:nvPr/>
        </p:nvGrpSpPr>
        <p:grpSpPr>
          <a:xfrm>
            <a:off x="5527893" y="1793573"/>
            <a:ext cx="1249560" cy="748080"/>
            <a:chOff x="5527893" y="1793573"/>
            <a:chExt cx="1249560" cy="748080"/>
          </a:xfrm>
        </p:grpSpPr>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FB81F9E5-B6D4-4AB9-99F7-F88F2E3CD440}"/>
                    </a:ext>
                  </a:extLst>
                </p14:cNvPr>
                <p14:cNvContentPartPr/>
                <p14:nvPr/>
              </p14:nvContentPartPr>
              <p14:xfrm>
                <a:off x="5527893" y="2062853"/>
                <a:ext cx="494640" cy="478800"/>
              </p14:xfrm>
            </p:contentPart>
          </mc:Choice>
          <mc:Fallback xmlns="">
            <p:pic>
              <p:nvPicPr>
                <p:cNvPr id="6" name="Ink 5">
                  <a:extLst>
                    <a:ext uri="{FF2B5EF4-FFF2-40B4-BE49-F238E27FC236}">
                      <a16:creationId xmlns:a16="http://schemas.microsoft.com/office/drawing/2014/main" id="{FB81F9E5-B6D4-4AB9-99F7-F88F2E3CD440}"/>
                    </a:ext>
                  </a:extLst>
                </p:cNvPr>
                <p:cNvPicPr/>
                <p:nvPr/>
              </p:nvPicPr>
              <p:blipFill>
                <a:blip r:embed="rId7"/>
                <a:stretch>
                  <a:fillRect/>
                </a:stretch>
              </p:blipFill>
              <p:spPr>
                <a:xfrm>
                  <a:off x="5519253" y="2053853"/>
                  <a:ext cx="512280" cy="496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12120088-5D31-4AC1-B405-254B9D0BC4DF}"/>
                    </a:ext>
                  </a:extLst>
                </p14:cNvPr>
                <p14:cNvContentPartPr/>
                <p14:nvPr/>
              </p14:nvContentPartPr>
              <p14:xfrm>
                <a:off x="5914893" y="1942613"/>
                <a:ext cx="130680" cy="160920"/>
              </p14:xfrm>
            </p:contentPart>
          </mc:Choice>
          <mc:Fallback xmlns="">
            <p:pic>
              <p:nvPicPr>
                <p:cNvPr id="7" name="Ink 6">
                  <a:extLst>
                    <a:ext uri="{FF2B5EF4-FFF2-40B4-BE49-F238E27FC236}">
                      <a16:creationId xmlns:a16="http://schemas.microsoft.com/office/drawing/2014/main" id="{12120088-5D31-4AC1-B405-254B9D0BC4DF}"/>
                    </a:ext>
                  </a:extLst>
                </p:cNvPr>
                <p:cNvPicPr/>
                <p:nvPr/>
              </p:nvPicPr>
              <p:blipFill>
                <a:blip r:embed="rId9"/>
                <a:stretch>
                  <a:fillRect/>
                </a:stretch>
              </p:blipFill>
              <p:spPr>
                <a:xfrm>
                  <a:off x="5905893" y="1933613"/>
                  <a:ext cx="1483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89A3B11C-9819-491B-B412-51218F6766BF}"/>
                    </a:ext>
                  </a:extLst>
                </p14:cNvPr>
                <p14:cNvContentPartPr/>
                <p14:nvPr/>
              </p14:nvContentPartPr>
              <p14:xfrm>
                <a:off x="6126573" y="1944773"/>
                <a:ext cx="146880" cy="27360"/>
              </p14:xfrm>
            </p:contentPart>
          </mc:Choice>
          <mc:Fallback xmlns="">
            <p:pic>
              <p:nvPicPr>
                <p:cNvPr id="9" name="Ink 8">
                  <a:extLst>
                    <a:ext uri="{FF2B5EF4-FFF2-40B4-BE49-F238E27FC236}">
                      <a16:creationId xmlns:a16="http://schemas.microsoft.com/office/drawing/2014/main" id="{89A3B11C-9819-491B-B412-51218F6766BF}"/>
                    </a:ext>
                  </a:extLst>
                </p:cNvPr>
                <p:cNvPicPr/>
                <p:nvPr/>
              </p:nvPicPr>
              <p:blipFill>
                <a:blip r:embed="rId11"/>
                <a:stretch>
                  <a:fillRect/>
                </a:stretch>
              </p:blipFill>
              <p:spPr>
                <a:xfrm>
                  <a:off x="6117933" y="1936133"/>
                  <a:ext cx="1645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6A9F3D45-B7B7-4EBF-8967-DAA23685AC8B}"/>
                    </a:ext>
                  </a:extLst>
                </p14:cNvPr>
                <p14:cNvContentPartPr/>
                <p14:nvPr/>
              </p14:nvContentPartPr>
              <p14:xfrm>
                <a:off x="6258333" y="1920653"/>
                <a:ext cx="75600" cy="113400"/>
              </p14:xfrm>
            </p:contentPart>
          </mc:Choice>
          <mc:Fallback xmlns="">
            <p:pic>
              <p:nvPicPr>
                <p:cNvPr id="10" name="Ink 9">
                  <a:extLst>
                    <a:ext uri="{FF2B5EF4-FFF2-40B4-BE49-F238E27FC236}">
                      <a16:creationId xmlns:a16="http://schemas.microsoft.com/office/drawing/2014/main" id="{6A9F3D45-B7B7-4EBF-8967-DAA23685AC8B}"/>
                    </a:ext>
                  </a:extLst>
                </p:cNvPr>
                <p:cNvPicPr/>
                <p:nvPr/>
              </p:nvPicPr>
              <p:blipFill>
                <a:blip r:embed="rId13"/>
                <a:stretch>
                  <a:fillRect/>
                </a:stretch>
              </p:blipFill>
              <p:spPr>
                <a:xfrm>
                  <a:off x="6249693" y="1911653"/>
                  <a:ext cx="932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BDE5F319-0A81-4C0F-A6E5-6D79D15560DF}"/>
                    </a:ext>
                  </a:extLst>
                </p14:cNvPr>
                <p14:cNvContentPartPr/>
                <p14:nvPr/>
              </p14:nvContentPartPr>
              <p14:xfrm>
                <a:off x="6412413" y="1842173"/>
                <a:ext cx="109440" cy="144360"/>
              </p14:xfrm>
            </p:contentPart>
          </mc:Choice>
          <mc:Fallback xmlns="">
            <p:pic>
              <p:nvPicPr>
                <p:cNvPr id="11" name="Ink 10">
                  <a:extLst>
                    <a:ext uri="{FF2B5EF4-FFF2-40B4-BE49-F238E27FC236}">
                      <a16:creationId xmlns:a16="http://schemas.microsoft.com/office/drawing/2014/main" id="{BDE5F319-0A81-4C0F-A6E5-6D79D15560DF}"/>
                    </a:ext>
                  </a:extLst>
                </p:cNvPr>
                <p:cNvPicPr/>
                <p:nvPr/>
              </p:nvPicPr>
              <p:blipFill>
                <a:blip r:embed="rId15"/>
                <a:stretch>
                  <a:fillRect/>
                </a:stretch>
              </p:blipFill>
              <p:spPr>
                <a:xfrm>
                  <a:off x="6403413" y="1833173"/>
                  <a:ext cx="1270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745DFCAF-42D8-49FA-A6B8-EA1CFCB95812}"/>
                    </a:ext>
                  </a:extLst>
                </p14:cNvPr>
                <p14:cNvContentPartPr/>
                <p14:nvPr/>
              </p14:nvContentPartPr>
              <p14:xfrm>
                <a:off x="6592413" y="1873493"/>
                <a:ext cx="88560" cy="29160"/>
              </p14:xfrm>
            </p:contentPart>
          </mc:Choice>
          <mc:Fallback xmlns="">
            <p:pic>
              <p:nvPicPr>
                <p:cNvPr id="12" name="Ink 11">
                  <a:extLst>
                    <a:ext uri="{FF2B5EF4-FFF2-40B4-BE49-F238E27FC236}">
                      <a16:creationId xmlns:a16="http://schemas.microsoft.com/office/drawing/2014/main" id="{745DFCAF-42D8-49FA-A6B8-EA1CFCB95812}"/>
                    </a:ext>
                  </a:extLst>
                </p:cNvPr>
                <p:cNvPicPr/>
                <p:nvPr/>
              </p:nvPicPr>
              <p:blipFill>
                <a:blip r:embed="rId17"/>
                <a:stretch>
                  <a:fillRect/>
                </a:stretch>
              </p:blipFill>
              <p:spPr>
                <a:xfrm>
                  <a:off x="6583413" y="1864493"/>
                  <a:ext cx="1062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81706C81-9BDF-45FC-941F-BE4C65E8C5F0}"/>
                    </a:ext>
                  </a:extLst>
                </p14:cNvPr>
                <p14:cNvContentPartPr/>
                <p14:nvPr/>
              </p14:nvContentPartPr>
              <p14:xfrm>
                <a:off x="6623733" y="1849373"/>
                <a:ext cx="33120" cy="127440"/>
              </p14:xfrm>
            </p:contentPart>
          </mc:Choice>
          <mc:Fallback xmlns="">
            <p:pic>
              <p:nvPicPr>
                <p:cNvPr id="16" name="Ink 15">
                  <a:extLst>
                    <a:ext uri="{FF2B5EF4-FFF2-40B4-BE49-F238E27FC236}">
                      <a16:creationId xmlns:a16="http://schemas.microsoft.com/office/drawing/2014/main" id="{81706C81-9BDF-45FC-941F-BE4C65E8C5F0}"/>
                    </a:ext>
                  </a:extLst>
                </p:cNvPr>
                <p:cNvPicPr/>
                <p:nvPr/>
              </p:nvPicPr>
              <p:blipFill>
                <a:blip r:embed="rId19"/>
                <a:stretch>
                  <a:fillRect/>
                </a:stretch>
              </p:blipFill>
              <p:spPr>
                <a:xfrm>
                  <a:off x="6614733" y="1840373"/>
                  <a:ext cx="507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 name="Ink 18">
                  <a:extLst>
                    <a:ext uri="{FF2B5EF4-FFF2-40B4-BE49-F238E27FC236}">
                      <a16:creationId xmlns:a16="http://schemas.microsoft.com/office/drawing/2014/main" id="{FCB19C29-1712-48E4-B3D3-243F680938C4}"/>
                    </a:ext>
                  </a:extLst>
                </p14:cNvPr>
                <p14:cNvContentPartPr/>
                <p14:nvPr/>
              </p14:nvContentPartPr>
              <p14:xfrm>
                <a:off x="6741453" y="1793573"/>
                <a:ext cx="36000" cy="126360"/>
              </p14:xfrm>
            </p:contentPart>
          </mc:Choice>
          <mc:Fallback xmlns="">
            <p:pic>
              <p:nvPicPr>
                <p:cNvPr id="19" name="Ink 18">
                  <a:extLst>
                    <a:ext uri="{FF2B5EF4-FFF2-40B4-BE49-F238E27FC236}">
                      <a16:creationId xmlns:a16="http://schemas.microsoft.com/office/drawing/2014/main" id="{FCB19C29-1712-48E4-B3D3-243F680938C4}"/>
                    </a:ext>
                  </a:extLst>
                </p:cNvPr>
                <p:cNvPicPr/>
                <p:nvPr/>
              </p:nvPicPr>
              <p:blipFill>
                <a:blip r:embed="rId21"/>
                <a:stretch>
                  <a:fillRect/>
                </a:stretch>
              </p:blipFill>
              <p:spPr>
                <a:xfrm>
                  <a:off x="6732453" y="1784933"/>
                  <a:ext cx="53640" cy="144000"/>
                </a:xfrm>
                <a:prstGeom prst="rect">
                  <a:avLst/>
                </a:prstGeom>
              </p:spPr>
            </p:pic>
          </mc:Fallback>
        </mc:AlternateContent>
      </p:grpSp>
    </p:spTree>
    <p:extLst>
      <p:ext uri="{BB962C8B-B14F-4D97-AF65-F5344CB8AC3E}">
        <p14:creationId xmlns:p14="http://schemas.microsoft.com/office/powerpoint/2010/main" val="6546652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91138" y="3775753"/>
            <a:ext cx="8488093" cy="1325364"/>
          </a:xfrm>
          <a:prstGeom prst="rect">
            <a:avLst/>
          </a:prstGeom>
        </p:spPr>
      </p:pic>
      <p:pic>
        <p:nvPicPr>
          <p:cNvPr id="2" name="Picture 1">
            <a:extLst>
              <a:ext uri="{FF2B5EF4-FFF2-40B4-BE49-F238E27FC236}">
                <a16:creationId xmlns:a16="http://schemas.microsoft.com/office/drawing/2014/main" id="{B39DC079-F948-4287-9578-C0946FC53C7C}"/>
              </a:ext>
            </a:extLst>
          </p:cNvPr>
          <p:cNvPicPr>
            <a:picLocks noChangeAspect="1"/>
          </p:cNvPicPr>
          <p:nvPr/>
        </p:nvPicPr>
        <p:blipFill>
          <a:blip r:embed="rId3"/>
          <a:stretch>
            <a:fillRect/>
          </a:stretch>
        </p:blipFill>
        <p:spPr>
          <a:xfrm>
            <a:off x="6403903" y="4898986"/>
            <a:ext cx="5591175" cy="1857375"/>
          </a:xfrm>
          <a:prstGeom prst="rect">
            <a:avLst/>
          </a:prstGeom>
        </p:spPr>
      </p:pic>
      <p:sp>
        <p:nvSpPr>
          <p:cNvPr id="3" name="Title 1"/>
          <p:cNvSpPr txBox="1">
            <a:spLocks/>
          </p:cNvSpPr>
          <p:nvPr/>
        </p:nvSpPr>
        <p:spPr>
          <a:xfrm>
            <a:off x="321083" y="122529"/>
            <a:ext cx="11612770" cy="91316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00FF"/>
                </a:solidFill>
              </a:rPr>
              <a:t>Example (Bank Balance)</a:t>
            </a:r>
            <a:endParaRPr lang="en-US" baseline="30000" dirty="0">
              <a:solidFill>
                <a:srgbClr val="0000FF"/>
              </a:solidFill>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01673" y="1167137"/>
            <a:ext cx="11893405" cy="2677656"/>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A person makes a deposit (the input) in a bank regularly at an interval of </a:t>
            </a:r>
            <a:r>
              <a:rPr lang="en-US" sz="2400" i="1" dirty="0">
                <a:latin typeface="Times New Roman" panose="02020603050405020304" pitchFamily="18" charset="0"/>
                <a:cs typeface="Times New Roman" panose="02020603050405020304" pitchFamily="18" charset="0"/>
              </a:rPr>
              <a:t>T</a:t>
            </a:r>
            <a:r>
              <a:rPr lang="en-US" sz="2400" dirty="0">
                <a:latin typeface="Times New Roman" panose="02020603050405020304" pitchFamily="18" charset="0"/>
                <a:cs typeface="Times New Roman" panose="02020603050405020304" pitchFamily="18" charset="0"/>
              </a:rPr>
              <a:t> = 1 month. The bank pays a certain interest on the account balance during the period </a:t>
            </a:r>
            <a:r>
              <a:rPr lang="en-US" sz="2400" i="1" dirty="0">
                <a:latin typeface="Times New Roman" panose="02020603050405020304" pitchFamily="18" charset="0"/>
                <a:cs typeface="Times New Roman" panose="02020603050405020304" pitchFamily="18" charset="0"/>
              </a:rPr>
              <a:t>T</a:t>
            </a:r>
            <a:r>
              <a:rPr lang="en-US" sz="2400" dirty="0">
                <a:latin typeface="Times New Roman" panose="02020603050405020304" pitchFamily="18" charset="0"/>
                <a:cs typeface="Times New Roman" panose="02020603050405020304" pitchFamily="18" charset="0"/>
              </a:rPr>
              <a:t> and mails out a periodic statement of the account balance (the output) to the depositor. Find the equation relating the output </a:t>
            </a:r>
            <a:r>
              <a:rPr lang="en-US" sz="2400" i="1"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(the balance) to the input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(the deposit). Assuming that a person invests $100 monthly starting at </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1 and earns a 0.5% monthly interest rate, how much money is earned at </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60 (5 years)? Provide a block diagram representation of the system.</a:t>
            </a:r>
          </a:p>
          <a:p>
            <a:r>
              <a:rPr lang="en-US" sz="2400" dirty="0">
                <a:solidFill>
                  <a:srgbClr val="0000FF"/>
                </a:solidFill>
                <a:latin typeface="Times New Roman" panose="02020603050405020304" pitchFamily="18" charset="0"/>
                <a:cs typeface="Times New Roman" panose="02020603050405020304" pitchFamily="18" charset="0"/>
              </a:rPr>
              <a:t>Solution</a:t>
            </a:r>
          </a:p>
        </p:txBody>
      </p:sp>
      <p:pic>
        <p:nvPicPr>
          <p:cNvPr id="7" name="Picture 6"/>
          <p:cNvPicPr>
            <a:picLocks noChangeAspect="1"/>
          </p:cNvPicPr>
          <p:nvPr/>
        </p:nvPicPr>
        <p:blipFill>
          <a:blip r:embed="rId4"/>
          <a:stretch>
            <a:fillRect/>
          </a:stretch>
        </p:blipFill>
        <p:spPr>
          <a:xfrm>
            <a:off x="629506" y="5212469"/>
            <a:ext cx="4445928" cy="837886"/>
          </a:xfrm>
          <a:prstGeom prst="rect">
            <a:avLst/>
          </a:prstGeom>
        </p:spPr>
      </p:pic>
      <p:sp>
        <p:nvSpPr>
          <p:cNvPr id="19" name="Rectangle 18"/>
          <p:cNvSpPr/>
          <p:nvPr/>
        </p:nvSpPr>
        <p:spPr>
          <a:xfrm>
            <a:off x="462337" y="6214047"/>
            <a:ext cx="2424701"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Let </a:t>
            </a:r>
            <a:r>
              <a:rPr lang="en-US" sz="2400" i="1" dirty="0">
                <a:latin typeface="Times New Roman" panose="02020603050405020304" pitchFamily="18" charset="0"/>
                <a:cs typeface="Times New Roman" panose="02020603050405020304" pitchFamily="18" charset="0"/>
              </a:rPr>
              <a:t>a</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 (1 + </a:t>
            </a:r>
            <a:r>
              <a:rPr lang="en-US" sz="2400" i="1" dirty="0">
                <a:latin typeface="Times New Roman" panose="02020603050405020304" pitchFamily="18" charset="0"/>
                <a:cs typeface="Times New Roman" panose="02020603050405020304" pitchFamily="18" charset="0"/>
              </a:rPr>
              <a:t>r</a:t>
            </a:r>
            <a:r>
              <a:rPr lang="en-US" sz="2400"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22" name="TextBox 21"/>
              <p:cNvSpPr txBox="1"/>
              <p:nvPr/>
            </p:nvSpPr>
            <p:spPr>
              <a:xfrm>
                <a:off x="3034194" y="6268743"/>
                <a:ext cx="346293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𝑦</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𝑎</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𝑦</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r>
                            <a:rPr lang="en-US" sz="2400" b="0" i="1" smtClean="0">
                              <a:latin typeface="Cambria Math" panose="02040503050406030204" pitchFamily="18" charset="0"/>
                            </a:rPr>
                            <m:t>−1</m:t>
                          </m:r>
                        </m:e>
                      </m:d>
                      <m:r>
                        <a:rPr lang="en-US" sz="2400" b="0" i="1" smtClean="0">
                          <a:latin typeface="Cambria Math" panose="02040503050406030204" pitchFamily="18" charset="0"/>
                        </a:rPr>
                        <m:t>+</m:t>
                      </m:r>
                      <m:r>
                        <a:rPr lang="en-US" sz="2400" b="0" i="1" smtClean="0">
                          <a:latin typeface="Cambria Math" panose="02040503050406030204" pitchFamily="18" charset="0"/>
                        </a:rPr>
                        <m:t>𝑥</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r>
                        <a:rPr lang="en-US" sz="2400" b="0" i="1" smtClean="0">
                          <a:latin typeface="Cambria Math" panose="02040503050406030204" pitchFamily="18" charset="0"/>
                        </a:rPr>
                        <m:t> </m:t>
                      </m:r>
                    </m:oMath>
                  </m:oMathPara>
                </a14:m>
                <a:endParaRPr lang="en-US" sz="2400" dirty="0"/>
              </a:p>
            </p:txBody>
          </p:sp>
        </mc:Choice>
        <mc:Fallback xmlns="">
          <p:sp>
            <p:nvSpPr>
              <p:cNvPr id="22" name="TextBox 21"/>
              <p:cNvSpPr txBox="1">
                <a:spLocks noRot="1" noChangeAspect="1" noMove="1" noResize="1" noEditPoints="1" noAdjustHandles="1" noChangeArrowheads="1" noChangeShapeType="1" noTextEdit="1"/>
              </p:cNvSpPr>
              <p:nvPr/>
            </p:nvSpPr>
            <p:spPr>
              <a:xfrm>
                <a:off x="3034194" y="6268743"/>
                <a:ext cx="3462936" cy="369332"/>
              </a:xfrm>
              <a:prstGeom prst="rect">
                <a:avLst/>
              </a:prstGeom>
              <a:blipFill>
                <a:blip r:embed="rId5"/>
                <a:stretch>
                  <a:fillRect l="-1761" b="-24590"/>
                </a:stretch>
              </a:blipFill>
            </p:spPr>
            <p:txBody>
              <a:bodyPr/>
              <a:lstStyle/>
              <a:p>
                <a:r>
                  <a:rPr lang="en-US">
                    <a:noFill/>
                  </a:rPr>
                  <a:t> </a:t>
                </a:r>
              </a:p>
            </p:txBody>
          </p:sp>
        </mc:Fallback>
      </mc:AlternateContent>
      <p:grpSp>
        <p:nvGrpSpPr>
          <p:cNvPr id="17" name="Group 16">
            <a:extLst>
              <a:ext uri="{FF2B5EF4-FFF2-40B4-BE49-F238E27FC236}">
                <a16:creationId xmlns:a16="http://schemas.microsoft.com/office/drawing/2014/main" id="{9FE74F06-7F09-4F88-B373-D1D9F78FCB08}"/>
              </a:ext>
            </a:extLst>
          </p:cNvPr>
          <p:cNvGrpSpPr/>
          <p:nvPr/>
        </p:nvGrpSpPr>
        <p:grpSpPr>
          <a:xfrm>
            <a:off x="11401293" y="4479173"/>
            <a:ext cx="520560" cy="507600"/>
            <a:chOff x="11401293" y="4479173"/>
            <a:chExt cx="520560" cy="507600"/>
          </a:xfrm>
        </p:grpSpPr>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E16CB55E-F149-4E3A-B696-6941736E6458}"/>
                    </a:ext>
                  </a:extLst>
                </p14:cNvPr>
                <p14:cNvContentPartPr/>
                <p14:nvPr/>
              </p14:nvContentPartPr>
              <p14:xfrm>
                <a:off x="11401293" y="4758533"/>
                <a:ext cx="104040" cy="228240"/>
              </p14:xfrm>
            </p:contentPart>
          </mc:Choice>
          <mc:Fallback xmlns="">
            <p:pic>
              <p:nvPicPr>
                <p:cNvPr id="10" name="Ink 9">
                  <a:extLst>
                    <a:ext uri="{FF2B5EF4-FFF2-40B4-BE49-F238E27FC236}">
                      <a16:creationId xmlns:a16="http://schemas.microsoft.com/office/drawing/2014/main" id="{E16CB55E-F149-4E3A-B696-6941736E6458}"/>
                    </a:ext>
                  </a:extLst>
                </p:cNvPr>
                <p:cNvPicPr/>
                <p:nvPr/>
              </p:nvPicPr>
              <p:blipFill>
                <a:blip r:embed="rId7"/>
                <a:stretch>
                  <a:fillRect/>
                </a:stretch>
              </p:blipFill>
              <p:spPr>
                <a:xfrm>
                  <a:off x="11392293" y="4749533"/>
                  <a:ext cx="12168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C33B1E53-5A60-4635-AA82-0E013FB7C65E}"/>
                    </a:ext>
                  </a:extLst>
                </p14:cNvPr>
                <p14:cNvContentPartPr/>
                <p14:nvPr/>
              </p14:nvContentPartPr>
              <p14:xfrm>
                <a:off x="11526573" y="4725053"/>
                <a:ext cx="90720" cy="108360"/>
              </p14:xfrm>
            </p:contentPart>
          </mc:Choice>
          <mc:Fallback xmlns="">
            <p:pic>
              <p:nvPicPr>
                <p:cNvPr id="11" name="Ink 10">
                  <a:extLst>
                    <a:ext uri="{FF2B5EF4-FFF2-40B4-BE49-F238E27FC236}">
                      <a16:creationId xmlns:a16="http://schemas.microsoft.com/office/drawing/2014/main" id="{C33B1E53-5A60-4635-AA82-0E013FB7C65E}"/>
                    </a:ext>
                  </a:extLst>
                </p:cNvPr>
                <p:cNvPicPr/>
                <p:nvPr/>
              </p:nvPicPr>
              <p:blipFill>
                <a:blip r:embed="rId9"/>
                <a:stretch>
                  <a:fillRect/>
                </a:stretch>
              </p:blipFill>
              <p:spPr>
                <a:xfrm>
                  <a:off x="11517933" y="4716053"/>
                  <a:ext cx="1083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B242C4BA-1D2E-4D21-87A2-43A68ED2067F}"/>
                    </a:ext>
                  </a:extLst>
                </p14:cNvPr>
                <p14:cNvContentPartPr/>
                <p14:nvPr/>
              </p14:nvContentPartPr>
              <p14:xfrm>
                <a:off x="11612973" y="4611653"/>
                <a:ext cx="106920" cy="167400"/>
              </p14:xfrm>
            </p:contentPart>
          </mc:Choice>
          <mc:Fallback xmlns="">
            <p:pic>
              <p:nvPicPr>
                <p:cNvPr id="12" name="Ink 11">
                  <a:extLst>
                    <a:ext uri="{FF2B5EF4-FFF2-40B4-BE49-F238E27FC236}">
                      <a16:creationId xmlns:a16="http://schemas.microsoft.com/office/drawing/2014/main" id="{B242C4BA-1D2E-4D21-87A2-43A68ED2067F}"/>
                    </a:ext>
                  </a:extLst>
                </p:cNvPr>
                <p:cNvPicPr/>
                <p:nvPr/>
              </p:nvPicPr>
              <p:blipFill>
                <a:blip r:embed="rId11"/>
                <a:stretch>
                  <a:fillRect/>
                </a:stretch>
              </p:blipFill>
              <p:spPr>
                <a:xfrm>
                  <a:off x="11603973" y="4602653"/>
                  <a:ext cx="1245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id="{9ED451F7-5A2A-40A9-B7E0-BFDCF1675640}"/>
                    </a:ext>
                  </a:extLst>
                </p14:cNvPr>
                <p14:cNvContentPartPr/>
                <p14:nvPr/>
              </p14:nvContentPartPr>
              <p14:xfrm>
                <a:off x="11796933" y="4479173"/>
                <a:ext cx="78480" cy="200520"/>
              </p14:xfrm>
            </p:contentPart>
          </mc:Choice>
          <mc:Fallback xmlns="">
            <p:pic>
              <p:nvPicPr>
                <p:cNvPr id="14" name="Ink 13">
                  <a:extLst>
                    <a:ext uri="{FF2B5EF4-FFF2-40B4-BE49-F238E27FC236}">
                      <a16:creationId xmlns:a16="http://schemas.microsoft.com/office/drawing/2014/main" id="{9ED451F7-5A2A-40A9-B7E0-BFDCF1675640}"/>
                    </a:ext>
                  </a:extLst>
                </p:cNvPr>
                <p:cNvPicPr/>
                <p:nvPr/>
              </p:nvPicPr>
              <p:blipFill>
                <a:blip r:embed="rId13"/>
                <a:stretch>
                  <a:fillRect/>
                </a:stretch>
              </p:blipFill>
              <p:spPr>
                <a:xfrm>
                  <a:off x="11788293" y="4470533"/>
                  <a:ext cx="961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Ink 14">
                  <a:extLst>
                    <a:ext uri="{FF2B5EF4-FFF2-40B4-BE49-F238E27FC236}">
                      <a16:creationId xmlns:a16="http://schemas.microsoft.com/office/drawing/2014/main" id="{B51FDF5F-F8B8-4489-916D-40A38C04B961}"/>
                    </a:ext>
                  </a:extLst>
                </p14:cNvPr>
                <p14:cNvContentPartPr/>
                <p14:nvPr/>
              </p14:nvContentPartPr>
              <p14:xfrm>
                <a:off x="11844093" y="4611653"/>
                <a:ext cx="77760" cy="97560"/>
              </p14:xfrm>
            </p:contentPart>
          </mc:Choice>
          <mc:Fallback xmlns="">
            <p:pic>
              <p:nvPicPr>
                <p:cNvPr id="15" name="Ink 14">
                  <a:extLst>
                    <a:ext uri="{FF2B5EF4-FFF2-40B4-BE49-F238E27FC236}">
                      <a16:creationId xmlns:a16="http://schemas.microsoft.com/office/drawing/2014/main" id="{B51FDF5F-F8B8-4489-916D-40A38C04B961}"/>
                    </a:ext>
                  </a:extLst>
                </p:cNvPr>
                <p:cNvPicPr/>
                <p:nvPr/>
              </p:nvPicPr>
              <p:blipFill>
                <a:blip r:embed="rId15"/>
                <a:stretch>
                  <a:fillRect/>
                </a:stretch>
              </p:blipFill>
              <p:spPr>
                <a:xfrm>
                  <a:off x="11835453" y="4602653"/>
                  <a:ext cx="95400" cy="115200"/>
                </a:xfrm>
                <a:prstGeom prst="rect">
                  <a:avLst/>
                </a:prstGeom>
              </p:spPr>
            </p:pic>
          </mc:Fallback>
        </mc:AlternateContent>
      </p:grpSp>
      <p:grpSp>
        <p:nvGrpSpPr>
          <p:cNvPr id="34" name="Group 33">
            <a:extLst>
              <a:ext uri="{FF2B5EF4-FFF2-40B4-BE49-F238E27FC236}">
                <a16:creationId xmlns:a16="http://schemas.microsoft.com/office/drawing/2014/main" id="{CC4B7309-F38B-47E5-9EE4-66044A6DFD40}"/>
              </a:ext>
            </a:extLst>
          </p:cNvPr>
          <p:cNvGrpSpPr/>
          <p:nvPr/>
        </p:nvGrpSpPr>
        <p:grpSpPr>
          <a:xfrm>
            <a:off x="6497130" y="4726144"/>
            <a:ext cx="545040" cy="249480"/>
            <a:chOff x="6559653" y="4664573"/>
            <a:chExt cx="545040" cy="249480"/>
          </a:xfrm>
        </p:grpSpPr>
        <mc:AlternateContent xmlns:mc="http://schemas.openxmlformats.org/markup-compatibility/2006" xmlns:p14="http://schemas.microsoft.com/office/powerpoint/2010/main">
          <mc:Choice Requires="p14">
            <p:contentPart p14:bwMode="auto" r:id="rId16">
              <p14:nvContentPartPr>
                <p14:cNvPr id="28" name="Ink 27">
                  <a:extLst>
                    <a:ext uri="{FF2B5EF4-FFF2-40B4-BE49-F238E27FC236}">
                      <a16:creationId xmlns:a16="http://schemas.microsoft.com/office/drawing/2014/main" id="{03B65448-05EE-4F05-A30E-35F409FFDDF4}"/>
                    </a:ext>
                  </a:extLst>
                </p14:cNvPr>
                <p14:cNvContentPartPr/>
                <p14:nvPr/>
              </p14:nvContentPartPr>
              <p14:xfrm>
                <a:off x="6559653" y="4696973"/>
                <a:ext cx="217800" cy="217080"/>
              </p14:xfrm>
            </p:contentPart>
          </mc:Choice>
          <mc:Fallback xmlns="">
            <p:pic>
              <p:nvPicPr>
                <p:cNvPr id="28" name="Ink 27">
                  <a:extLst>
                    <a:ext uri="{FF2B5EF4-FFF2-40B4-BE49-F238E27FC236}">
                      <a16:creationId xmlns:a16="http://schemas.microsoft.com/office/drawing/2014/main" id="{03B65448-05EE-4F05-A30E-35F409FFDDF4}"/>
                    </a:ext>
                  </a:extLst>
                </p:cNvPr>
                <p:cNvPicPr/>
                <p:nvPr/>
              </p:nvPicPr>
              <p:blipFill>
                <a:blip r:embed="rId17"/>
                <a:stretch>
                  <a:fillRect/>
                </a:stretch>
              </p:blipFill>
              <p:spPr>
                <a:xfrm>
                  <a:off x="6550653" y="4688333"/>
                  <a:ext cx="23544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9" name="Ink 28">
                  <a:extLst>
                    <a:ext uri="{FF2B5EF4-FFF2-40B4-BE49-F238E27FC236}">
                      <a16:creationId xmlns:a16="http://schemas.microsoft.com/office/drawing/2014/main" id="{1433AD73-D0A7-4FF3-BC4F-F69CF9432494}"/>
                    </a:ext>
                  </a:extLst>
                </p14:cNvPr>
                <p14:cNvContentPartPr/>
                <p14:nvPr/>
              </p14:nvContentPartPr>
              <p14:xfrm>
                <a:off x="6810573" y="4724333"/>
                <a:ext cx="110520" cy="173520"/>
              </p14:xfrm>
            </p:contentPart>
          </mc:Choice>
          <mc:Fallback xmlns="">
            <p:pic>
              <p:nvPicPr>
                <p:cNvPr id="29" name="Ink 28">
                  <a:extLst>
                    <a:ext uri="{FF2B5EF4-FFF2-40B4-BE49-F238E27FC236}">
                      <a16:creationId xmlns:a16="http://schemas.microsoft.com/office/drawing/2014/main" id="{1433AD73-D0A7-4FF3-BC4F-F69CF9432494}"/>
                    </a:ext>
                  </a:extLst>
                </p:cNvPr>
                <p:cNvPicPr/>
                <p:nvPr/>
              </p:nvPicPr>
              <p:blipFill>
                <a:blip r:embed="rId19"/>
                <a:stretch>
                  <a:fillRect/>
                </a:stretch>
              </p:blipFill>
              <p:spPr>
                <a:xfrm>
                  <a:off x="6801573" y="4715693"/>
                  <a:ext cx="12816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0" name="Ink 29">
                  <a:extLst>
                    <a:ext uri="{FF2B5EF4-FFF2-40B4-BE49-F238E27FC236}">
                      <a16:creationId xmlns:a16="http://schemas.microsoft.com/office/drawing/2014/main" id="{9764BAEC-18BB-493E-9924-E238AD8C56D7}"/>
                    </a:ext>
                  </a:extLst>
                </p14:cNvPr>
                <p14:cNvContentPartPr/>
                <p14:nvPr/>
              </p14:nvContentPartPr>
              <p14:xfrm>
                <a:off x="6966453" y="4664573"/>
                <a:ext cx="138240" cy="236880"/>
              </p14:xfrm>
            </p:contentPart>
          </mc:Choice>
          <mc:Fallback xmlns="">
            <p:pic>
              <p:nvPicPr>
                <p:cNvPr id="30" name="Ink 29">
                  <a:extLst>
                    <a:ext uri="{FF2B5EF4-FFF2-40B4-BE49-F238E27FC236}">
                      <a16:creationId xmlns:a16="http://schemas.microsoft.com/office/drawing/2014/main" id="{9764BAEC-18BB-493E-9924-E238AD8C56D7}"/>
                    </a:ext>
                  </a:extLst>
                </p:cNvPr>
                <p:cNvPicPr/>
                <p:nvPr/>
              </p:nvPicPr>
              <p:blipFill>
                <a:blip r:embed="rId21"/>
                <a:stretch>
                  <a:fillRect/>
                </a:stretch>
              </p:blipFill>
              <p:spPr>
                <a:xfrm>
                  <a:off x="6957453" y="4655573"/>
                  <a:ext cx="155880" cy="254520"/>
                </a:xfrm>
                <a:prstGeom prst="rect">
                  <a:avLst/>
                </a:prstGeom>
              </p:spPr>
            </p:pic>
          </mc:Fallback>
        </mc:AlternateContent>
      </p:grpSp>
      <p:grpSp>
        <p:nvGrpSpPr>
          <p:cNvPr id="33" name="Group 32">
            <a:extLst>
              <a:ext uri="{FF2B5EF4-FFF2-40B4-BE49-F238E27FC236}">
                <a16:creationId xmlns:a16="http://schemas.microsoft.com/office/drawing/2014/main" id="{79DBE392-5B0E-44C2-874C-9AB7449E9021}"/>
              </a:ext>
            </a:extLst>
          </p:cNvPr>
          <p:cNvGrpSpPr/>
          <p:nvPr/>
        </p:nvGrpSpPr>
        <p:grpSpPr>
          <a:xfrm>
            <a:off x="7218570" y="4681504"/>
            <a:ext cx="133920" cy="294480"/>
            <a:chOff x="7281093" y="4619933"/>
            <a:chExt cx="133920" cy="294480"/>
          </a:xfrm>
        </p:grpSpPr>
        <mc:AlternateContent xmlns:mc="http://schemas.openxmlformats.org/markup-compatibility/2006" xmlns:p14="http://schemas.microsoft.com/office/powerpoint/2010/main">
          <mc:Choice Requires="p14">
            <p:contentPart p14:bwMode="auto" r:id="rId22">
              <p14:nvContentPartPr>
                <p14:cNvPr id="31" name="Ink 30">
                  <a:extLst>
                    <a:ext uri="{FF2B5EF4-FFF2-40B4-BE49-F238E27FC236}">
                      <a16:creationId xmlns:a16="http://schemas.microsoft.com/office/drawing/2014/main" id="{63661FD9-FCC8-4463-9925-67E8A8F7B90A}"/>
                    </a:ext>
                  </a:extLst>
                </p14:cNvPr>
                <p14:cNvContentPartPr/>
                <p14:nvPr/>
              </p14:nvContentPartPr>
              <p14:xfrm>
                <a:off x="7304853" y="4619933"/>
                <a:ext cx="93600" cy="294480"/>
              </p14:xfrm>
            </p:contentPart>
          </mc:Choice>
          <mc:Fallback xmlns="">
            <p:pic>
              <p:nvPicPr>
                <p:cNvPr id="31" name="Ink 30">
                  <a:extLst>
                    <a:ext uri="{FF2B5EF4-FFF2-40B4-BE49-F238E27FC236}">
                      <a16:creationId xmlns:a16="http://schemas.microsoft.com/office/drawing/2014/main" id="{63661FD9-FCC8-4463-9925-67E8A8F7B90A}"/>
                    </a:ext>
                  </a:extLst>
                </p:cNvPr>
                <p:cNvPicPr/>
                <p:nvPr/>
              </p:nvPicPr>
              <p:blipFill>
                <a:blip r:embed="rId23"/>
                <a:stretch>
                  <a:fillRect/>
                </a:stretch>
              </p:blipFill>
              <p:spPr>
                <a:xfrm>
                  <a:off x="7295853" y="4610933"/>
                  <a:ext cx="11124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2" name="Ink 31">
                  <a:extLst>
                    <a:ext uri="{FF2B5EF4-FFF2-40B4-BE49-F238E27FC236}">
                      <a16:creationId xmlns:a16="http://schemas.microsoft.com/office/drawing/2014/main" id="{2B678692-F91B-4C4F-95E3-F371C7D12B83}"/>
                    </a:ext>
                  </a:extLst>
                </p14:cNvPr>
                <p14:cNvContentPartPr/>
                <p14:nvPr/>
              </p14:nvContentPartPr>
              <p14:xfrm>
                <a:off x="7281093" y="4857173"/>
                <a:ext cx="133920" cy="30600"/>
              </p14:xfrm>
            </p:contentPart>
          </mc:Choice>
          <mc:Fallback xmlns="">
            <p:pic>
              <p:nvPicPr>
                <p:cNvPr id="32" name="Ink 31">
                  <a:extLst>
                    <a:ext uri="{FF2B5EF4-FFF2-40B4-BE49-F238E27FC236}">
                      <a16:creationId xmlns:a16="http://schemas.microsoft.com/office/drawing/2014/main" id="{2B678692-F91B-4C4F-95E3-F371C7D12B83}"/>
                    </a:ext>
                  </a:extLst>
                </p:cNvPr>
                <p:cNvPicPr/>
                <p:nvPr/>
              </p:nvPicPr>
              <p:blipFill>
                <a:blip r:embed="rId25"/>
                <a:stretch>
                  <a:fillRect/>
                </a:stretch>
              </p:blipFill>
              <p:spPr>
                <a:xfrm>
                  <a:off x="7272093" y="4848173"/>
                  <a:ext cx="151560" cy="48240"/>
                </a:xfrm>
                <a:prstGeom prst="rect">
                  <a:avLst/>
                </a:prstGeom>
              </p:spPr>
            </p:pic>
          </mc:Fallback>
        </mc:AlternateContent>
      </p:grpSp>
      <p:grpSp>
        <p:nvGrpSpPr>
          <p:cNvPr id="43" name="Group 42">
            <a:extLst>
              <a:ext uri="{FF2B5EF4-FFF2-40B4-BE49-F238E27FC236}">
                <a16:creationId xmlns:a16="http://schemas.microsoft.com/office/drawing/2014/main" id="{F4620362-0875-4A93-AE6B-DD1BE542C345}"/>
              </a:ext>
            </a:extLst>
          </p:cNvPr>
          <p:cNvGrpSpPr/>
          <p:nvPr/>
        </p:nvGrpSpPr>
        <p:grpSpPr>
          <a:xfrm>
            <a:off x="10943373" y="5950133"/>
            <a:ext cx="879120" cy="534960"/>
            <a:chOff x="10943373" y="5950133"/>
            <a:chExt cx="879120" cy="534960"/>
          </a:xfrm>
        </p:grpSpPr>
        <mc:AlternateContent xmlns:mc="http://schemas.openxmlformats.org/markup-compatibility/2006" xmlns:p14="http://schemas.microsoft.com/office/powerpoint/2010/main">
          <mc:Choice Requires="p14">
            <p:contentPart p14:bwMode="auto" r:id="rId26">
              <p14:nvContentPartPr>
                <p14:cNvPr id="35" name="Ink 34">
                  <a:extLst>
                    <a:ext uri="{FF2B5EF4-FFF2-40B4-BE49-F238E27FC236}">
                      <a16:creationId xmlns:a16="http://schemas.microsoft.com/office/drawing/2014/main" id="{AFD1324C-857E-4667-BF59-6AF0AFCF378D}"/>
                    </a:ext>
                  </a:extLst>
                </p14:cNvPr>
                <p14:cNvContentPartPr/>
                <p14:nvPr/>
              </p14:nvContentPartPr>
              <p14:xfrm>
                <a:off x="10943373" y="6275213"/>
                <a:ext cx="158400" cy="209880"/>
              </p14:xfrm>
            </p:contentPart>
          </mc:Choice>
          <mc:Fallback xmlns="">
            <p:pic>
              <p:nvPicPr>
                <p:cNvPr id="35" name="Ink 34">
                  <a:extLst>
                    <a:ext uri="{FF2B5EF4-FFF2-40B4-BE49-F238E27FC236}">
                      <a16:creationId xmlns:a16="http://schemas.microsoft.com/office/drawing/2014/main" id="{AFD1324C-857E-4667-BF59-6AF0AFCF378D}"/>
                    </a:ext>
                  </a:extLst>
                </p:cNvPr>
                <p:cNvPicPr/>
                <p:nvPr/>
              </p:nvPicPr>
              <p:blipFill>
                <a:blip r:embed="rId27"/>
                <a:stretch>
                  <a:fillRect/>
                </a:stretch>
              </p:blipFill>
              <p:spPr>
                <a:xfrm>
                  <a:off x="10934373" y="6266573"/>
                  <a:ext cx="17604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6" name="Ink 35">
                  <a:extLst>
                    <a:ext uri="{FF2B5EF4-FFF2-40B4-BE49-F238E27FC236}">
                      <a16:creationId xmlns:a16="http://schemas.microsoft.com/office/drawing/2014/main" id="{993D2A21-3496-4A53-B31B-084A48276039}"/>
                    </a:ext>
                  </a:extLst>
                </p14:cNvPr>
                <p14:cNvContentPartPr/>
                <p14:nvPr/>
              </p14:nvContentPartPr>
              <p14:xfrm>
                <a:off x="11150733" y="6216893"/>
                <a:ext cx="131760" cy="188280"/>
              </p14:xfrm>
            </p:contentPart>
          </mc:Choice>
          <mc:Fallback xmlns="">
            <p:pic>
              <p:nvPicPr>
                <p:cNvPr id="36" name="Ink 35">
                  <a:extLst>
                    <a:ext uri="{FF2B5EF4-FFF2-40B4-BE49-F238E27FC236}">
                      <a16:creationId xmlns:a16="http://schemas.microsoft.com/office/drawing/2014/main" id="{993D2A21-3496-4A53-B31B-084A48276039}"/>
                    </a:ext>
                  </a:extLst>
                </p:cNvPr>
                <p:cNvPicPr/>
                <p:nvPr/>
              </p:nvPicPr>
              <p:blipFill>
                <a:blip r:embed="rId29"/>
                <a:stretch>
                  <a:fillRect/>
                </a:stretch>
              </p:blipFill>
              <p:spPr>
                <a:xfrm>
                  <a:off x="11141733" y="6208253"/>
                  <a:ext cx="1494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7" name="Ink 36">
                  <a:extLst>
                    <a:ext uri="{FF2B5EF4-FFF2-40B4-BE49-F238E27FC236}">
                      <a16:creationId xmlns:a16="http://schemas.microsoft.com/office/drawing/2014/main" id="{2F9FAFB3-97A4-42BD-862E-A25F349832D1}"/>
                    </a:ext>
                  </a:extLst>
                </p14:cNvPr>
                <p14:cNvContentPartPr/>
                <p14:nvPr/>
              </p14:nvContentPartPr>
              <p14:xfrm>
                <a:off x="11247213" y="6151013"/>
                <a:ext cx="112680" cy="87480"/>
              </p14:xfrm>
            </p:contentPart>
          </mc:Choice>
          <mc:Fallback xmlns="">
            <p:pic>
              <p:nvPicPr>
                <p:cNvPr id="37" name="Ink 36">
                  <a:extLst>
                    <a:ext uri="{FF2B5EF4-FFF2-40B4-BE49-F238E27FC236}">
                      <a16:creationId xmlns:a16="http://schemas.microsoft.com/office/drawing/2014/main" id="{2F9FAFB3-97A4-42BD-862E-A25F349832D1}"/>
                    </a:ext>
                  </a:extLst>
                </p:cNvPr>
                <p:cNvPicPr/>
                <p:nvPr/>
              </p:nvPicPr>
              <p:blipFill>
                <a:blip r:embed="rId31"/>
                <a:stretch>
                  <a:fillRect/>
                </a:stretch>
              </p:blipFill>
              <p:spPr>
                <a:xfrm>
                  <a:off x="11238573" y="6142373"/>
                  <a:ext cx="1303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8" name="Ink 37">
                  <a:extLst>
                    <a:ext uri="{FF2B5EF4-FFF2-40B4-BE49-F238E27FC236}">
                      <a16:creationId xmlns:a16="http://schemas.microsoft.com/office/drawing/2014/main" id="{06A91C87-5467-40C9-8F21-FFE30483F880}"/>
                    </a:ext>
                  </a:extLst>
                </p14:cNvPr>
                <p14:cNvContentPartPr/>
                <p14:nvPr/>
              </p14:nvContentPartPr>
              <p14:xfrm>
                <a:off x="11283933" y="6099533"/>
                <a:ext cx="150120" cy="235800"/>
              </p14:xfrm>
            </p:contentPart>
          </mc:Choice>
          <mc:Fallback xmlns="">
            <p:pic>
              <p:nvPicPr>
                <p:cNvPr id="38" name="Ink 37">
                  <a:extLst>
                    <a:ext uri="{FF2B5EF4-FFF2-40B4-BE49-F238E27FC236}">
                      <a16:creationId xmlns:a16="http://schemas.microsoft.com/office/drawing/2014/main" id="{06A91C87-5467-40C9-8F21-FFE30483F880}"/>
                    </a:ext>
                  </a:extLst>
                </p:cNvPr>
                <p:cNvPicPr/>
                <p:nvPr/>
              </p:nvPicPr>
              <p:blipFill>
                <a:blip r:embed="rId33"/>
                <a:stretch>
                  <a:fillRect/>
                </a:stretch>
              </p:blipFill>
              <p:spPr>
                <a:xfrm>
                  <a:off x="11275293" y="6090893"/>
                  <a:ext cx="16776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0" name="Ink 39">
                  <a:extLst>
                    <a:ext uri="{FF2B5EF4-FFF2-40B4-BE49-F238E27FC236}">
                      <a16:creationId xmlns:a16="http://schemas.microsoft.com/office/drawing/2014/main" id="{8E1ED935-3A29-4563-99BE-535A3D88B004}"/>
                    </a:ext>
                  </a:extLst>
                </p14:cNvPr>
                <p14:cNvContentPartPr/>
                <p14:nvPr/>
              </p14:nvContentPartPr>
              <p14:xfrm>
                <a:off x="11534853" y="6232733"/>
                <a:ext cx="6840" cy="13320"/>
              </p14:xfrm>
            </p:contentPart>
          </mc:Choice>
          <mc:Fallback xmlns="">
            <p:pic>
              <p:nvPicPr>
                <p:cNvPr id="40" name="Ink 39">
                  <a:extLst>
                    <a:ext uri="{FF2B5EF4-FFF2-40B4-BE49-F238E27FC236}">
                      <a16:creationId xmlns:a16="http://schemas.microsoft.com/office/drawing/2014/main" id="{8E1ED935-3A29-4563-99BE-535A3D88B004}"/>
                    </a:ext>
                  </a:extLst>
                </p:cNvPr>
                <p:cNvPicPr/>
                <p:nvPr/>
              </p:nvPicPr>
              <p:blipFill>
                <a:blip r:embed="rId35"/>
                <a:stretch>
                  <a:fillRect/>
                </a:stretch>
              </p:blipFill>
              <p:spPr>
                <a:xfrm>
                  <a:off x="11525853" y="6223733"/>
                  <a:ext cx="244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1" name="Ink 40">
                  <a:extLst>
                    <a:ext uri="{FF2B5EF4-FFF2-40B4-BE49-F238E27FC236}">
                      <a16:creationId xmlns:a16="http://schemas.microsoft.com/office/drawing/2014/main" id="{6E734C38-EC61-4D34-8F56-29FA43958E79}"/>
                    </a:ext>
                  </a:extLst>
                </p14:cNvPr>
                <p14:cNvContentPartPr/>
                <p14:nvPr/>
              </p14:nvContentPartPr>
              <p14:xfrm>
                <a:off x="11669133" y="5950133"/>
                <a:ext cx="72720" cy="218520"/>
              </p14:xfrm>
            </p:contentPart>
          </mc:Choice>
          <mc:Fallback xmlns="">
            <p:pic>
              <p:nvPicPr>
                <p:cNvPr id="41" name="Ink 40">
                  <a:extLst>
                    <a:ext uri="{FF2B5EF4-FFF2-40B4-BE49-F238E27FC236}">
                      <a16:creationId xmlns:a16="http://schemas.microsoft.com/office/drawing/2014/main" id="{6E734C38-EC61-4D34-8F56-29FA43958E79}"/>
                    </a:ext>
                  </a:extLst>
                </p:cNvPr>
                <p:cNvPicPr/>
                <p:nvPr/>
              </p:nvPicPr>
              <p:blipFill>
                <a:blip r:embed="rId37"/>
                <a:stretch>
                  <a:fillRect/>
                </a:stretch>
              </p:blipFill>
              <p:spPr>
                <a:xfrm>
                  <a:off x="11660493" y="5941493"/>
                  <a:ext cx="9036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2" name="Ink 41">
                  <a:extLst>
                    <a:ext uri="{FF2B5EF4-FFF2-40B4-BE49-F238E27FC236}">
                      <a16:creationId xmlns:a16="http://schemas.microsoft.com/office/drawing/2014/main" id="{0DA53AA0-ECF0-4B13-B34E-4D131B760433}"/>
                    </a:ext>
                  </a:extLst>
                </p14:cNvPr>
                <p14:cNvContentPartPr/>
                <p14:nvPr/>
              </p14:nvContentPartPr>
              <p14:xfrm>
                <a:off x="11688573" y="6128333"/>
                <a:ext cx="133920" cy="98640"/>
              </p14:xfrm>
            </p:contentPart>
          </mc:Choice>
          <mc:Fallback xmlns="">
            <p:pic>
              <p:nvPicPr>
                <p:cNvPr id="42" name="Ink 41">
                  <a:extLst>
                    <a:ext uri="{FF2B5EF4-FFF2-40B4-BE49-F238E27FC236}">
                      <a16:creationId xmlns:a16="http://schemas.microsoft.com/office/drawing/2014/main" id="{0DA53AA0-ECF0-4B13-B34E-4D131B760433}"/>
                    </a:ext>
                  </a:extLst>
                </p:cNvPr>
                <p:cNvPicPr/>
                <p:nvPr/>
              </p:nvPicPr>
              <p:blipFill>
                <a:blip r:embed="rId39"/>
                <a:stretch>
                  <a:fillRect/>
                </a:stretch>
              </p:blipFill>
              <p:spPr>
                <a:xfrm>
                  <a:off x="11679933" y="6119693"/>
                  <a:ext cx="151560" cy="116280"/>
                </a:xfrm>
                <a:prstGeom prst="rect">
                  <a:avLst/>
                </a:prstGeom>
              </p:spPr>
            </p:pic>
          </mc:Fallback>
        </mc:AlternateContent>
      </p:grpSp>
    </p:spTree>
    <p:extLst>
      <p:ext uri="{BB962C8B-B14F-4D97-AF65-F5344CB8AC3E}">
        <p14:creationId xmlns:p14="http://schemas.microsoft.com/office/powerpoint/2010/main" val="836949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5" descr="fig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279" y="2465801"/>
            <a:ext cx="7608236" cy="1668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descr="fig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8081" y="4064525"/>
            <a:ext cx="7690434" cy="238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321083" y="122529"/>
            <a:ext cx="11612770" cy="91316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00FF"/>
                </a:solidFill>
              </a:rPr>
              <a:t>Example (Digital Differentiator)</a:t>
            </a:r>
            <a:endParaRPr lang="en-US" baseline="30000" dirty="0">
              <a:solidFill>
                <a:srgbClr val="0000FF"/>
              </a:solidFill>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01673" y="1086502"/>
            <a:ext cx="11893405" cy="1938992"/>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Design a discrete-time system to diﬀerentiate continuous-time signals. Construct a block diagram representation of the system and investigate its response to a ramp input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t</a:t>
            </a:r>
            <a:r>
              <a:rPr lang="en-US" sz="2400" dirty="0">
                <a:latin typeface="Times New Roman" panose="02020603050405020304" pitchFamily="18" charset="0"/>
                <a:cs typeface="Times New Roman" panose="02020603050405020304" pitchFamily="18" charset="0"/>
              </a:rPr>
              <a:t>) = </a:t>
            </a:r>
            <a:r>
              <a:rPr lang="en-US" sz="2400" i="1" dirty="0" err="1">
                <a:latin typeface="Times New Roman" panose="02020603050405020304" pitchFamily="18" charset="0"/>
                <a:cs typeface="Times New Roman" panose="02020603050405020304" pitchFamily="18" charset="0"/>
              </a:rPr>
              <a:t>tu</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t</a:t>
            </a:r>
            <a:r>
              <a:rPr lang="en-US" sz="2400" dirty="0">
                <a:latin typeface="Times New Roman" panose="02020603050405020304" pitchFamily="18" charset="0"/>
                <a:cs typeface="Times New Roman" panose="02020603050405020304" pitchFamily="18" charset="0"/>
              </a:rPr>
              <a:t>). Suggest an appropriate sampling interval if this is used in an audio system where the input signal bandwidth is below 20 kHz.</a:t>
            </a:r>
          </a:p>
          <a:p>
            <a:r>
              <a:rPr lang="en-US" sz="2400" dirty="0">
                <a:solidFill>
                  <a:srgbClr val="0000FF"/>
                </a:solidFill>
                <a:latin typeface="Times New Roman" panose="02020603050405020304" pitchFamily="18" charset="0"/>
                <a:cs typeface="Times New Roman" panose="02020603050405020304" pitchFamily="18" charset="0"/>
              </a:rPr>
              <a:t>Solution</a:t>
            </a:r>
          </a:p>
        </p:txBody>
      </p:sp>
      <p:pic>
        <p:nvPicPr>
          <p:cNvPr id="5" name="Picture 4"/>
          <p:cNvPicPr>
            <a:picLocks noChangeAspect="1"/>
          </p:cNvPicPr>
          <p:nvPr/>
        </p:nvPicPr>
        <p:blipFill>
          <a:blip r:embed="rId4"/>
          <a:stretch>
            <a:fillRect/>
          </a:stretch>
        </p:blipFill>
        <p:spPr>
          <a:xfrm>
            <a:off x="467660" y="3069066"/>
            <a:ext cx="3666633" cy="744966"/>
          </a:xfrm>
          <a:prstGeom prst="rect">
            <a:avLst/>
          </a:prstGeom>
        </p:spPr>
      </p:pic>
      <p:pic>
        <p:nvPicPr>
          <p:cNvPr id="8" name="Picture 7"/>
          <p:cNvPicPr>
            <a:picLocks noChangeAspect="1"/>
          </p:cNvPicPr>
          <p:nvPr/>
        </p:nvPicPr>
        <p:blipFill>
          <a:blip r:embed="rId5"/>
          <a:stretch>
            <a:fillRect/>
          </a:stretch>
        </p:blipFill>
        <p:spPr>
          <a:xfrm>
            <a:off x="416703" y="4164505"/>
            <a:ext cx="3667373" cy="723902"/>
          </a:xfrm>
          <a:prstGeom prst="rect">
            <a:avLst/>
          </a:prstGeom>
        </p:spPr>
      </p:pic>
      <p:pic>
        <p:nvPicPr>
          <p:cNvPr id="9" name="Picture 8"/>
          <p:cNvPicPr>
            <a:picLocks noChangeAspect="1"/>
          </p:cNvPicPr>
          <p:nvPr/>
        </p:nvPicPr>
        <p:blipFill>
          <a:blip r:embed="rId6"/>
          <a:stretch>
            <a:fillRect/>
          </a:stretch>
        </p:blipFill>
        <p:spPr>
          <a:xfrm>
            <a:off x="516925" y="5365313"/>
            <a:ext cx="3466928" cy="662105"/>
          </a:xfrm>
          <a:prstGeom prst="rect">
            <a:avLst/>
          </a:prstGeom>
        </p:spPr>
      </p:pic>
      <p:sp>
        <p:nvSpPr>
          <p:cNvPr id="16" name="Rectangle 15"/>
          <p:cNvSpPr/>
          <p:nvPr/>
        </p:nvSpPr>
        <p:spPr>
          <a:xfrm>
            <a:off x="6551134" y="6365974"/>
            <a:ext cx="3676006"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Non-causal so not realizable</a:t>
            </a:r>
          </a:p>
        </p:txBody>
      </p:sp>
    </p:spTree>
    <p:extLst>
      <p:ext uri="{BB962C8B-B14F-4D97-AF65-F5344CB8AC3E}">
        <p14:creationId xmlns:p14="http://schemas.microsoft.com/office/powerpoint/2010/main" val="2230362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1083" y="122529"/>
            <a:ext cx="11612770" cy="91316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00FF"/>
                </a:solidFill>
              </a:rPr>
              <a:t>Example (Digital Integrator)</a:t>
            </a:r>
            <a:endParaRPr lang="en-US" baseline="30000" dirty="0">
              <a:solidFill>
                <a:srgbClr val="0000FF"/>
              </a:solidFill>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01673" y="1086502"/>
            <a:ext cx="12025392" cy="1200329"/>
          </a:xfrm>
          <a:prstGeom prst="rect">
            <a:avLst/>
          </a:prstGeom>
        </p:spPr>
        <p:txBody>
          <a:bodyPr wrap="square">
            <a:spAutoFit/>
          </a:bodyPr>
          <a:lstStyle/>
          <a:p>
            <a:r>
              <a:rPr lang="en-US" sz="2400" dirty="0"/>
              <a:t>Design discrete-time systems to integrate continuous-time signals using </a:t>
            </a:r>
            <a:r>
              <a:rPr lang="en-US" sz="2400" b="1" dirty="0"/>
              <a:t>(a) </a:t>
            </a:r>
            <a:r>
              <a:rPr lang="en-US" sz="2400" dirty="0"/>
              <a:t>a backward-staircase approximation, </a:t>
            </a:r>
            <a:r>
              <a:rPr lang="en-US" sz="2400" b="1" dirty="0"/>
              <a:t>(b) </a:t>
            </a:r>
            <a:r>
              <a:rPr lang="en-US" sz="2400" dirty="0"/>
              <a:t>a forward-staircase approximation, and </a:t>
            </a:r>
            <a:r>
              <a:rPr lang="en-US" sz="2400" b="1" dirty="0"/>
              <a:t>(c) </a:t>
            </a:r>
            <a:r>
              <a:rPr lang="en-US" sz="2400" dirty="0"/>
              <a:t>a trapezoidal</a:t>
            </a:r>
          </a:p>
          <a:p>
            <a:r>
              <a:rPr lang="en-US" sz="2400" dirty="0"/>
              <a:t>approximation. Construct a block diagram representation for each system.</a:t>
            </a:r>
            <a:endParaRPr lang="en-US" sz="24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0" name="TextBox 19"/>
              <p:cNvSpPr txBox="1"/>
              <p:nvPr/>
            </p:nvSpPr>
            <p:spPr>
              <a:xfrm>
                <a:off x="127830" y="5015648"/>
                <a:ext cx="327134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𝑦</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r>
                        <a:rPr lang="en-US" sz="2400" b="0" i="1" smtClean="0">
                          <a:latin typeface="Cambria Math" panose="02040503050406030204" pitchFamily="18" charset="0"/>
                        </a:rPr>
                        <m:t>=</m:t>
                      </m:r>
                      <m:r>
                        <a:rPr lang="en-US" sz="2400" b="0" i="1" smtClean="0">
                          <a:latin typeface="Cambria Math" panose="02040503050406030204" pitchFamily="18" charset="0"/>
                        </a:rPr>
                        <m:t>𝑦</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𝑛</m:t>
                          </m:r>
                          <m:r>
                            <a:rPr lang="en-US" sz="2400" i="1">
                              <a:latin typeface="Cambria Math" panose="02040503050406030204" pitchFamily="18" charset="0"/>
                            </a:rPr>
                            <m:t>−1</m:t>
                          </m:r>
                        </m:e>
                      </m:d>
                      <m:r>
                        <a:rPr lang="en-US" sz="2400" b="0" i="1" smtClean="0">
                          <a:latin typeface="Cambria Math" panose="02040503050406030204" pitchFamily="18" charset="0"/>
                        </a:rPr>
                        <m:t>+</m:t>
                      </m:r>
                      <m:r>
                        <a:rPr lang="en-US" sz="2400" b="0" i="1" smtClean="0">
                          <a:latin typeface="Cambria Math" panose="02040503050406030204" pitchFamily="18" charset="0"/>
                        </a:rPr>
                        <m:t>𝑇𝑥</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oMath>
                  </m:oMathPara>
                </a14:m>
                <a:endParaRPr lang="en-US" sz="2400" dirty="0"/>
              </a:p>
            </p:txBody>
          </p:sp>
        </mc:Choice>
        <mc:Fallback>
          <p:sp>
            <p:nvSpPr>
              <p:cNvPr id="20" name="TextBox 19"/>
              <p:cNvSpPr txBox="1">
                <a:spLocks noRot="1" noChangeAspect="1" noMove="1" noResize="1" noEditPoints="1" noAdjustHandles="1" noChangeArrowheads="1" noChangeShapeType="1" noTextEdit="1"/>
              </p:cNvSpPr>
              <p:nvPr/>
            </p:nvSpPr>
            <p:spPr>
              <a:xfrm>
                <a:off x="127830" y="5015648"/>
                <a:ext cx="3271345" cy="369332"/>
              </a:xfrm>
              <a:prstGeom prst="rect">
                <a:avLst/>
              </a:prstGeom>
              <a:blipFill>
                <a:blip r:embed="rId2"/>
                <a:stretch>
                  <a:fillRect l="-1862" b="-26667"/>
                </a:stretch>
              </a:blipFill>
            </p:spPr>
            <p:txBody>
              <a:bodyPr/>
              <a:lstStyle/>
              <a:p>
                <a:r>
                  <a:rPr lang="en-US">
                    <a:noFill/>
                  </a:rPr>
                  <a:t> </a:t>
                </a:r>
              </a:p>
            </p:txBody>
          </p:sp>
        </mc:Fallback>
      </mc:AlternateContent>
      <p:sp>
        <p:nvSpPr>
          <p:cNvPr id="10" name="Rectangle 9"/>
          <p:cNvSpPr/>
          <p:nvPr/>
        </p:nvSpPr>
        <p:spPr>
          <a:xfrm>
            <a:off x="321083" y="2748514"/>
            <a:ext cx="1431802"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Backward</a:t>
            </a:r>
          </a:p>
        </p:txBody>
      </p:sp>
      <p:sp>
        <p:nvSpPr>
          <p:cNvPr id="23" name="Rectangle 22"/>
          <p:cNvSpPr/>
          <p:nvPr/>
        </p:nvSpPr>
        <p:spPr>
          <a:xfrm>
            <a:off x="4793885" y="3149392"/>
            <a:ext cx="1228221"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Forward</a:t>
            </a:r>
          </a:p>
        </p:txBody>
      </p:sp>
      <p:pic>
        <p:nvPicPr>
          <p:cNvPr id="2" name="Picture 1"/>
          <p:cNvPicPr>
            <a:picLocks noChangeAspect="1"/>
          </p:cNvPicPr>
          <p:nvPr/>
        </p:nvPicPr>
        <p:blipFill>
          <a:blip r:embed="rId3"/>
          <a:stretch>
            <a:fillRect/>
          </a:stretch>
        </p:blipFill>
        <p:spPr>
          <a:xfrm>
            <a:off x="413113" y="3274078"/>
            <a:ext cx="2295525" cy="1504950"/>
          </a:xfrm>
          <a:prstGeom prst="rect">
            <a:avLst/>
          </a:prstGeom>
        </p:spPr>
      </p:pic>
      <p:pic>
        <p:nvPicPr>
          <p:cNvPr id="7" name="Picture 6"/>
          <p:cNvPicPr>
            <a:picLocks noChangeAspect="1"/>
          </p:cNvPicPr>
          <p:nvPr/>
        </p:nvPicPr>
        <p:blipFill>
          <a:blip r:embed="rId4"/>
          <a:stretch>
            <a:fillRect/>
          </a:stretch>
        </p:blipFill>
        <p:spPr>
          <a:xfrm>
            <a:off x="4793885" y="3756324"/>
            <a:ext cx="2276475" cy="1476375"/>
          </a:xfrm>
          <a:prstGeom prst="rect">
            <a:avLst/>
          </a:prstGeom>
        </p:spPr>
      </p:pic>
      <p:pic>
        <p:nvPicPr>
          <p:cNvPr id="12" name="Picture 11"/>
          <p:cNvPicPr>
            <a:picLocks noChangeAspect="1"/>
          </p:cNvPicPr>
          <p:nvPr/>
        </p:nvPicPr>
        <p:blipFill>
          <a:blip r:embed="rId5"/>
          <a:stretch>
            <a:fillRect/>
          </a:stretch>
        </p:blipFill>
        <p:spPr>
          <a:xfrm>
            <a:off x="9066542" y="4503057"/>
            <a:ext cx="2286000" cy="1514475"/>
          </a:xfrm>
          <a:prstGeom prst="rect">
            <a:avLst/>
          </a:prstGeom>
        </p:spPr>
      </p:pic>
      <p:sp>
        <p:nvSpPr>
          <p:cNvPr id="22" name="Rectangle 21"/>
          <p:cNvSpPr/>
          <p:nvPr/>
        </p:nvSpPr>
        <p:spPr>
          <a:xfrm>
            <a:off x="8988037" y="3887293"/>
            <a:ext cx="1640577"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Trapezoidal</a:t>
            </a:r>
          </a:p>
        </p:txBody>
      </p:sp>
      <mc:AlternateContent xmlns:mc="http://schemas.openxmlformats.org/markup-compatibility/2006" xmlns:a14="http://schemas.microsoft.com/office/drawing/2010/main">
        <mc:Choice Requires="a14">
          <p:sp>
            <p:nvSpPr>
              <p:cNvPr id="24" name="TextBox 23"/>
              <p:cNvSpPr txBox="1"/>
              <p:nvPr/>
            </p:nvSpPr>
            <p:spPr>
              <a:xfrm>
                <a:off x="4024948" y="5539930"/>
                <a:ext cx="380732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𝑦</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r>
                        <a:rPr lang="en-US" sz="2400" b="0" i="1" smtClean="0">
                          <a:latin typeface="Cambria Math" panose="02040503050406030204" pitchFamily="18" charset="0"/>
                        </a:rPr>
                        <m:t>=</m:t>
                      </m:r>
                      <m:r>
                        <a:rPr lang="en-US" sz="2400" b="0" i="1" smtClean="0">
                          <a:latin typeface="Cambria Math" panose="02040503050406030204" pitchFamily="18" charset="0"/>
                        </a:rPr>
                        <m:t>𝑦</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𝑛</m:t>
                          </m:r>
                          <m:r>
                            <a:rPr lang="en-US" sz="2400" i="1">
                              <a:latin typeface="Cambria Math" panose="02040503050406030204" pitchFamily="18" charset="0"/>
                            </a:rPr>
                            <m:t>−1</m:t>
                          </m:r>
                        </m:e>
                      </m:d>
                      <m:r>
                        <a:rPr lang="en-US" sz="2400" b="0" i="1" smtClean="0">
                          <a:latin typeface="Cambria Math" panose="02040503050406030204" pitchFamily="18" charset="0"/>
                        </a:rPr>
                        <m:t>+</m:t>
                      </m:r>
                      <m:r>
                        <a:rPr lang="en-US" sz="2400" b="0" i="1" smtClean="0">
                          <a:latin typeface="Cambria Math" panose="02040503050406030204" pitchFamily="18" charset="0"/>
                        </a:rPr>
                        <m:t>𝑇𝑥</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r>
                            <a:rPr lang="en-US" sz="2400" b="0" i="1" smtClean="0">
                              <a:latin typeface="Cambria Math" panose="02040503050406030204" pitchFamily="18" charset="0"/>
                            </a:rPr>
                            <m:t>−1</m:t>
                          </m:r>
                        </m:e>
                      </m:d>
                    </m:oMath>
                  </m:oMathPara>
                </a14:m>
                <a:endParaRPr lang="en-US" sz="2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4024948" y="5539930"/>
                <a:ext cx="3807324" cy="369332"/>
              </a:xfrm>
              <a:prstGeom prst="rect">
                <a:avLst/>
              </a:prstGeom>
              <a:blipFill>
                <a:blip r:embed="rId6"/>
                <a:stretch>
                  <a:fillRect l="-144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7070360" y="6099926"/>
                <a:ext cx="5056705" cy="6890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𝑦</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r>
                        <a:rPr lang="en-US" sz="2400" b="0" i="1" smtClean="0">
                          <a:latin typeface="Cambria Math" panose="02040503050406030204" pitchFamily="18" charset="0"/>
                        </a:rPr>
                        <m:t>=</m:t>
                      </m:r>
                      <m:r>
                        <a:rPr lang="en-US" sz="2400" b="0" i="1" smtClean="0">
                          <a:latin typeface="Cambria Math" panose="02040503050406030204" pitchFamily="18" charset="0"/>
                        </a:rPr>
                        <m:t>𝑦</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𝑛</m:t>
                          </m:r>
                          <m:r>
                            <a:rPr lang="en-US" sz="2400" i="1">
                              <a:latin typeface="Cambria Math" panose="02040503050406030204" pitchFamily="18" charset="0"/>
                            </a:rPr>
                            <m:t>−1</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𝑇</m:t>
                          </m:r>
                        </m:num>
                        <m:den>
                          <m:r>
                            <a:rPr lang="en-US" sz="2400" b="0" i="1" smtClean="0">
                              <a:latin typeface="Cambria Math" panose="02040503050406030204" pitchFamily="18" charset="0"/>
                            </a:rPr>
                            <m:t>2</m:t>
                          </m:r>
                        </m:den>
                      </m:f>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r>
                            <a:rPr lang="en-US" sz="2400" b="0" i="1" smtClean="0">
                              <a:latin typeface="Cambria Math" panose="02040503050406030204" pitchFamily="18" charset="0"/>
                            </a:rPr>
                            <m:t>+</m:t>
                          </m:r>
                          <m:r>
                            <a:rPr lang="en-US" sz="2400" i="1">
                              <a:latin typeface="Cambria Math" panose="02040503050406030204" pitchFamily="18" charset="0"/>
                            </a:rPr>
                            <m:t>𝑥</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𝑛</m:t>
                              </m:r>
                              <m:r>
                                <a:rPr lang="en-US" sz="2400" i="1">
                                  <a:latin typeface="Cambria Math" panose="02040503050406030204" pitchFamily="18" charset="0"/>
                                </a:rPr>
                                <m:t>−1</m:t>
                              </m:r>
                            </m:e>
                          </m:d>
                        </m:e>
                      </m:d>
                    </m:oMath>
                  </m:oMathPara>
                </a14:m>
                <a:endParaRPr lang="en-US" sz="2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7070360" y="6099926"/>
                <a:ext cx="5056705" cy="689035"/>
              </a:xfrm>
              <a:prstGeom prst="rect">
                <a:avLst/>
              </a:prstGeom>
              <a:blipFill>
                <a:blip r:embed="rId7"/>
                <a:stretch>
                  <a:fillRect/>
                </a:stretch>
              </a:blipFill>
            </p:spPr>
            <p:txBody>
              <a:bodyPr/>
              <a:lstStyle/>
              <a:p>
                <a:r>
                  <a:rPr lang="en-US">
                    <a:noFill/>
                  </a:rPr>
                  <a:t> </a:t>
                </a:r>
              </a:p>
            </p:txBody>
          </p:sp>
        </mc:Fallback>
      </mc:AlternateContent>
      <p:cxnSp>
        <p:nvCxnSpPr>
          <p:cNvPr id="6" name="Straight Arrow Connector 5"/>
          <p:cNvCxnSpPr/>
          <p:nvPr/>
        </p:nvCxnSpPr>
        <p:spPr>
          <a:xfrm flipH="1">
            <a:off x="1763503" y="4005470"/>
            <a:ext cx="242579" cy="3569"/>
          </a:xfrm>
          <a:prstGeom prst="straightConnector1">
            <a:avLst/>
          </a:prstGeom>
          <a:ln w="190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096000" y="4342119"/>
            <a:ext cx="266193" cy="3456"/>
          </a:xfrm>
          <a:prstGeom prst="straightConnector1">
            <a:avLst/>
          </a:prstGeom>
          <a:ln w="190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0412963" y="5056617"/>
            <a:ext cx="215651" cy="176082"/>
          </a:xfrm>
          <a:prstGeom prst="straightConnector1">
            <a:avLst/>
          </a:prstGeom>
          <a:ln w="12700">
            <a:solidFill>
              <a:srgbClr val="0000F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0EEE67B-A754-2C9C-297D-9E19AEF0CB2A}"/>
              </a:ext>
            </a:extLst>
          </p:cNvPr>
          <p:cNvSpPr txBox="1"/>
          <p:nvPr/>
        </p:nvSpPr>
        <p:spPr>
          <a:xfrm>
            <a:off x="127830" y="2308499"/>
            <a:ext cx="1487956" cy="461665"/>
          </a:xfrm>
          <a:prstGeom prst="rect">
            <a:avLst/>
          </a:prstGeom>
          <a:noFill/>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Solution</a:t>
            </a:r>
          </a:p>
        </p:txBody>
      </p:sp>
    </p:spTree>
    <p:extLst>
      <p:ext uri="{BB962C8B-B14F-4D97-AF65-F5344CB8AC3E}">
        <p14:creationId xmlns:p14="http://schemas.microsoft.com/office/powerpoint/2010/main" val="3832042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1083" y="122529"/>
            <a:ext cx="11612770" cy="91316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00FF"/>
                </a:solidFill>
              </a:rPr>
              <a:t>Example (Digital Integrator)</a:t>
            </a:r>
            <a:endParaRPr lang="en-US" baseline="30000" dirty="0">
              <a:solidFill>
                <a:srgbClr val="0000FF"/>
              </a:solidFill>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43189" y="1250435"/>
            <a:ext cx="1640577" cy="461665"/>
          </a:xfrm>
          <a:prstGeom prst="rect">
            <a:avLst/>
          </a:prstGeom>
        </p:spPr>
        <p:txBody>
          <a:bodyPr wrap="none">
            <a:spAutoFit/>
          </a:bodyPr>
          <a:lstStyle/>
          <a:p>
            <a:r>
              <a:rPr lang="en-US" sz="2400" dirty="0">
                <a:solidFill>
                  <a:srgbClr val="C00000"/>
                </a:solidFill>
                <a:latin typeface="Times New Roman" panose="02020603050405020304" pitchFamily="18" charset="0"/>
                <a:cs typeface="Times New Roman" panose="02020603050405020304" pitchFamily="18" charset="0"/>
              </a:rPr>
              <a:t>Trapezoidal</a:t>
            </a:r>
          </a:p>
        </p:txBody>
      </p:sp>
      <mc:AlternateContent xmlns:mc="http://schemas.openxmlformats.org/markup-compatibility/2006">
        <mc:Choice xmlns:a14="http://schemas.microsoft.com/office/drawing/2010/main" Requires="a14">
          <p:sp>
            <p:nvSpPr>
              <p:cNvPr id="25" name="TextBox 24"/>
              <p:cNvSpPr txBox="1"/>
              <p:nvPr/>
            </p:nvSpPr>
            <p:spPr>
              <a:xfrm>
                <a:off x="462272" y="1712100"/>
                <a:ext cx="5056705" cy="6890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𝑦</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r>
                        <a:rPr lang="en-US" sz="2400" b="0" i="1" smtClean="0">
                          <a:latin typeface="Cambria Math" panose="02040503050406030204" pitchFamily="18" charset="0"/>
                        </a:rPr>
                        <m:t>=</m:t>
                      </m:r>
                      <m:r>
                        <a:rPr lang="en-US" sz="2400" b="0" i="1" smtClean="0">
                          <a:latin typeface="Cambria Math" panose="02040503050406030204" pitchFamily="18" charset="0"/>
                        </a:rPr>
                        <m:t>𝑦</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𝑛</m:t>
                          </m:r>
                          <m:r>
                            <a:rPr lang="en-US" sz="2400" i="1">
                              <a:latin typeface="Cambria Math" panose="02040503050406030204" pitchFamily="18" charset="0"/>
                            </a:rPr>
                            <m:t>−1</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𝑇</m:t>
                          </m:r>
                        </m:num>
                        <m:den>
                          <m:r>
                            <a:rPr lang="en-US" sz="2400" b="0" i="1" smtClean="0">
                              <a:latin typeface="Cambria Math" panose="02040503050406030204" pitchFamily="18" charset="0"/>
                            </a:rPr>
                            <m:t>2</m:t>
                          </m:r>
                        </m:den>
                      </m:f>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r>
                            <a:rPr lang="en-US" sz="2400" b="0" i="1" smtClean="0">
                              <a:latin typeface="Cambria Math" panose="02040503050406030204" pitchFamily="18" charset="0"/>
                            </a:rPr>
                            <m:t>+</m:t>
                          </m:r>
                          <m:r>
                            <a:rPr lang="en-US" sz="2400" i="1">
                              <a:latin typeface="Cambria Math" panose="02040503050406030204" pitchFamily="18" charset="0"/>
                            </a:rPr>
                            <m:t>𝑥</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𝑛</m:t>
                              </m:r>
                              <m:r>
                                <a:rPr lang="en-US" sz="2400" i="1">
                                  <a:latin typeface="Cambria Math" panose="02040503050406030204" pitchFamily="18" charset="0"/>
                                </a:rPr>
                                <m:t>−1</m:t>
                              </m:r>
                            </m:e>
                          </m:d>
                        </m:e>
                      </m:d>
                    </m:oMath>
                  </m:oMathPara>
                </a14:m>
                <a:endParaRPr lang="en-US" sz="2400" dirty="0"/>
              </a:p>
            </p:txBody>
          </p:sp>
        </mc:Choice>
        <mc:Fallback>
          <p:sp>
            <p:nvSpPr>
              <p:cNvPr id="25" name="TextBox 24"/>
              <p:cNvSpPr txBox="1">
                <a:spLocks noRot="1" noChangeAspect="1" noMove="1" noResize="1" noEditPoints="1" noAdjustHandles="1" noChangeArrowheads="1" noChangeShapeType="1" noTextEdit="1"/>
              </p:cNvSpPr>
              <p:nvPr/>
            </p:nvSpPr>
            <p:spPr>
              <a:xfrm>
                <a:off x="462272" y="1712100"/>
                <a:ext cx="5056705" cy="689035"/>
              </a:xfrm>
              <a:prstGeom prst="rect">
                <a:avLst/>
              </a:prstGeom>
              <a:blipFill>
                <a:blip r:embed="rId2"/>
                <a:stretch>
                  <a:fillRect/>
                </a:stretch>
              </a:blipFill>
            </p:spPr>
            <p:txBody>
              <a:bodyPr/>
              <a:lstStyle/>
              <a:p>
                <a:r>
                  <a:rPr lang="en-US">
                    <a:noFill/>
                  </a:rPr>
                  <a:t> </a:t>
                </a:r>
              </a:p>
            </p:txBody>
          </p:sp>
        </mc:Fallback>
      </mc:AlternateContent>
      <p:sp>
        <p:nvSpPr>
          <p:cNvPr id="14" name="Rectangle 13">
            <a:extLst>
              <a:ext uri="{FF2B5EF4-FFF2-40B4-BE49-F238E27FC236}">
                <a16:creationId xmlns:a16="http://schemas.microsoft.com/office/drawing/2014/main" id="{0927A2C8-F7E9-4C81-BD4C-6F217463F4D7}"/>
              </a:ext>
            </a:extLst>
          </p:cNvPr>
          <p:cNvSpPr/>
          <p:nvPr/>
        </p:nvSpPr>
        <p:spPr>
          <a:xfrm>
            <a:off x="8595966" y="6036909"/>
            <a:ext cx="137488" cy="182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D5EF9F3-4DFD-CB8B-CBDE-3E8BA16C18C9}"/>
              </a:ext>
            </a:extLst>
          </p:cNvPr>
          <p:cNvPicPr>
            <a:picLocks noChangeAspect="1"/>
          </p:cNvPicPr>
          <p:nvPr/>
        </p:nvPicPr>
        <p:blipFill>
          <a:blip r:embed="rId3"/>
          <a:stretch>
            <a:fillRect/>
          </a:stretch>
        </p:blipFill>
        <p:spPr>
          <a:xfrm>
            <a:off x="1979468" y="3429000"/>
            <a:ext cx="8877300" cy="2486025"/>
          </a:xfrm>
          <a:prstGeom prst="rect">
            <a:avLst/>
          </a:prstGeom>
        </p:spPr>
      </p:pic>
    </p:spTree>
    <p:extLst>
      <p:ext uri="{BB962C8B-B14F-4D97-AF65-F5344CB8AC3E}">
        <p14:creationId xmlns:p14="http://schemas.microsoft.com/office/powerpoint/2010/main" val="27904495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1083" y="122529"/>
            <a:ext cx="11612770" cy="91316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00FF"/>
                </a:solidFill>
              </a:rPr>
              <a:t>Order and General Form of Difference Equations</a:t>
            </a:r>
            <a:endParaRPr lang="en-US" baseline="30000" dirty="0">
              <a:solidFill>
                <a:srgbClr val="0000FF"/>
              </a:solidFill>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5018" y="1058509"/>
            <a:ext cx="12090327" cy="1938992"/>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Just as the highest-order derivative of the input or output represents the order of a differential equation, the highest-order difference of the input or output represents the </a:t>
            </a:r>
            <a:r>
              <a:rPr lang="en-US" sz="2400" i="1" dirty="0">
                <a:latin typeface="Times New Roman" panose="02020603050405020304" pitchFamily="18" charset="0"/>
                <a:cs typeface="Times New Roman" panose="02020603050405020304" pitchFamily="18" charset="0"/>
              </a:rPr>
              <a:t>order </a:t>
            </a:r>
            <a:r>
              <a:rPr lang="en-US" sz="2400" dirty="0">
                <a:latin typeface="Times New Roman" panose="02020603050405020304" pitchFamily="18" charset="0"/>
                <a:cs typeface="Times New Roman" panose="02020603050405020304" pitchFamily="18" charset="0"/>
              </a:rPr>
              <a:t>of a difference equation. Order is reflective of system complexity. For CT systems, </a:t>
            </a:r>
            <a:r>
              <a:rPr lang="en-US" sz="2400" dirty="0">
                <a:solidFill>
                  <a:srgbClr val="0000FF"/>
                </a:solidFill>
                <a:latin typeface="Times New Roman" panose="02020603050405020304" pitchFamily="18" charset="0"/>
                <a:cs typeface="Times New Roman" panose="02020603050405020304" pitchFamily="18" charset="0"/>
              </a:rPr>
              <a:t>order indicates the number of energy storage elements</a:t>
            </a:r>
            <a:r>
              <a:rPr lang="en-US" sz="2400" dirty="0">
                <a:latin typeface="Times New Roman" panose="02020603050405020304" pitchFamily="18" charset="0"/>
                <a:cs typeface="Times New Roman" panose="02020603050405020304" pitchFamily="18" charset="0"/>
              </a:rPr>
              <a:t>, such as capacitors and inductors, required for implementation. For DT systems, </a:t>
            </a:r>
            <a:r>
              <a:rPr lang="en-US" sz="2400" dirty="0">
                <a:solidFill>
                  <a:srgbClr val="0000FF"/>
                </a:solidFill>
                <a:latin typeface="Times New Roman" panose="02020603050405020304" pitchFamily="18" charset="0"/>
                <a:cs typeface="Times New Roman" panose="02020603050405020304" pitchFamily="18" charset="0"/>
              </a:rPr>
              <a:t>order indicates the required amount of memory</a:t>
            </a:r>
            <a:r>
              <a:rPr lang="en-US" sz="2400" dirty="0">
                <a:latin typeface="Times New Roman" panose="02020603050405020304" pitchFamily="18" charset="0"/>
                <a:cs typeface="Times New Roman" panose="02020603050405020304" pitchFamily="18" charset="0"/>
              </a:rPr>
              <a:t>.</a:t>
            </a:r>
          </a:p>
        </p:txBody>
      </p:sp>
      <p:pic>
        <p:nvPicPr>
          <p:cNvPr id="7" name="Picture 6"/>
          <p:cNvPicPr>
            <a:picLocks noChangeAspect="1"/>
          </p:cNvPicPr>
          <p:nvPr/>
        </p:nvPicPr>
        <p:blipFill>
          <a:blip r:embed="rId2"/>
          <a:stretch>
            <a:fillRect/>
          </a:stretch>
        </p:blipFill>
        <p:spPr>
          <a:xfrm>
            <a:off x="168830" y="3039639"/>
            <a:ext cx="2567862" cy="641965"/>
          </a:xfrm>
          <a:prstGeom prst="rect">
            <a:avLst/>
          </a:prstGeom>
        </p:spPr>
      </p:pic>
      <p:pic>
        <p:nvPicPr>
          <p:cNvPr id="8" name="Picture 7"/>
          <p:cNvPicPr>
            <a:picLocks noChangeAspect="1"/>
          </p:cNvPicPr>
          <p:nvPr/>
        </p:nvPicPr>
        <p:blipFill>
          <a:blip r:embed="rId3"/>
          <a:stretch>
            <a:fillRect/>
          </a:stretch>
        </p:blipFill>
        <p:spPr>
          <a:xfrm>
            <a:off x="168830" y="3785746"/>
            <a:ext cx="4035511" cy="633422"/>
          </a:xfrm>
          <a:prstGeom prst="rect">
            <a:avLst/>
          </a:prstGeom>
        </p:spPr>
      </p:pic>
      <p:pic>
        <p:nvPicPr>
          <p:cNvPr id="9" name="Picture 8"/>
          <p:cNvPicPr>
            <a:picLocks noChangeAspect="1"/>
          </p:cNvPicPr>
          <p:nvPr/>
        </p:nvPicPr>
        <p:blipFill>
          <a:blip r:embed="rId4"/>
          <a:stretch>
            <a:fillRect/>
          </a:stretch>
        </p:blipFill>
        <p:spPr>
          <a:xfrm>
            <a:off x="234146" y="4579439"/>
            <a:ext cx="3246172" cy="446210"/>
          </a:xfrm>
          <a:prstGeom prst="rect">
            <a:avLst/>
          </a:prstGeom>
        </p:spPr>
      </p:pic>
      <p:pic>
        <p:nvPicPr>
          <p:cNvPr id="11" name="Picture 10"/>
          <p:cNvPicPr>
            <a:picLocks noChangeAspect="1"/>
          </p:cNvPicPr>
          <p:nvPr/>
        </p:nvPicPr>
        <p:blipFill>
          <a:blip r:embed="rId5"/>
          <a:stretch>
            <a:fillRect/>
          </a:stretch>
        </p:blipFill>
        <p:spPr>
          <a:xfrm>
            <a:off x="234146" y="5126660"/>
            <a:ext cx="3644427" cy="625913"/>
          </a:xfrm>
          <a:prstGeom prst="rect">
            <a:avLst/>
          </a:prstGeom>
        </p:spPr>
      </p:pic>
      <p:pic>
        <p:nvPicPr>
          <p:cNvPr id="13" name="Picture 12"/>
          <p:cNvPicPr>
            <a:picLocks noChangeAspect="1"/>
          </p:cNvPicPr>
          <p:nvPr/>
        </p:nvPicPr>
        <p:blipFill>
          <a:blip r:embed="rId6"/>
          <a:stretch>
            <a:fillRect/>
          </a:stretch>
        </p:blipFill>
        <p:spPr>
          <a:xfrm>
            <a:off x="313136" y="6326685"/>
            <a:ext cx="3462181" cy="383535"/>
          </a:xfrm>
          <a:prstGeom prst="rect">
            <a:avLst/>
          </a:prstGeom>
        </p:spPr>
      </p:pic>
      <p:pic>
        <p:nvPicPr>
          <p:cNvPr id="14" name="Picture 13"/>
          <p:cNvPicPr>
            <a:picLocks noChangeAspect="1"/>
          </p:cNvPicPr>
          <p:nvPr/>
        </p:nvPicPr>
        <p:blipFill>
          <a:blip r:embed="rId7"/>
          <a:stretch>
            <a:fillRect/>
          </a:stretch>
        </p:blipFill>
        <p:spPr>
          <a:xfrm>
            <a:off x="5112107" y="3048332"/>
            <a:ext cx="6977733" cy="2270117"/>
          </a:xfrm>
          <a:prstGeom prst="rect">
            <a:avLst/>
          </a:prstGeom>
        </p:spPr>
      </p:pic>
      <p:pic>
        <p:nvPicPr>
          <p:cNvPr id="15" name="Picture 14"/>
          <p:cNvPicPr>
            <a:picLocks noChangeAspect="1"/>
          </p:cNvPicPr>
          <p:nvPr/>
        </p:nvPicPr>
        <p:blipFill>
          <a:blip r:embed="rId8"/>
          <a:stretch>
            <a:fillRect/>
          </a:stretch>
        </p:blipFill>
        <p:spPr>
          <a:xfrm>
            <a:off x="5459963" y="5491741"/>
            <a:ext cx="5326224" cy="923499"/>
          </a:xfrm>
          <a:prstGeom prst="rect">
            <a:avLst/>
          </a:prstGeom>
        </p:spPr>
      </p:pic>
      <p:sp>
        <p:nvSpPr>
          <p:cNvPr id="16" name="Rectangle 15"/>
          <p:cNvSpPr/>
          <p:nvPr/>
        </p:nvSpPr>
        <p:spPr>
          <a:xfrm>
            <a:off x="4842588" y="3025494"/>
            <a:ext cx="139959" cy="3692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9">
            <p14:nvContentPartPr>
              <p14:cNvPr id="2" name="Ink 1">
                <a:extLst>
                  <a:ext uri="{FF2B5EF4-FFF2-40B4-BE49-F238E27FC236}">
                    <a16:creationId xmlns:a16="http://schemas.microsoft.com/office/drawing/2014/main" id="{E85E5635-5D85-4CA2-BAE6-DD3047D7D84E}"/>
                  </a:ext>
                </a:extLst>
              </p14:cNvPr>
              <p14:cNvContentPartPr/>
              <p14:nvPr/>
            </p14:nvContentPartPr>
            <p14:xfrm>
              <a:off x="9225093" y="6301133"/>
              <a:ext cx="412200" cy="81000"/>
            </p14:xfrm>
          </p:contentPart>
        </mc:Choice>
        <mc:Fallback xmlns="">
          <p:pic>
            <p:nvPicPr>
              <p:cNvPr id="2" name="Ink 1">
                <a:extLst>
                  <a:ext uri="{FF2B5EF4-FFF2-40B4-BE49-F238E27FC236}">
                    <a16:creationId xmlns:a16="http://schemas.microsoft.com/office/drawing/2014/main" id="{E85E5635-5D85-4CA2-BAE6-DD3047D7D84E}"/>
                  </a:ext>
                </a:extLst>
              </p:cNvPr>
              <p:cNvPicPr/>
              <p:nvPr/>
            </p:nvPicPr>
            <p:blipFill>
              <a:blip r:embed="rId10"/>
              <a:stretch>
                <a:fillRect/>
              </a:stretch>
            </p:blipFill>
            <p:spPr>
              <a:xfrm>
                <a:off x="9216453" y="6292493"/>
                <a:ext cx="4298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 name="Ink 4">
                <a:extLst>
                  <a:ext uri="{FF2B5EF4-FFF2-40B4-BE49-F238E27FC236}">
                    <a16:creationId xmlns:a16="http://schemas.microsoft.com/office/drawing/2014/main" id="{1D19D863-17BA-4318-9F3D-5822B1ED4305}"/>
                  </a:ext>
                </a:extLst>
              </p14:cNvPr>
              <p14:cNvContentPartPr/>
              <p14:nvPr/>
            </p14:nvContentPartPr>
            <p14:xfrm>
              <a:off x="9505893" y="6397973"/>
              <a:ext cx="279360" cy="71640"/>
            </p14:xfrm>
          </p:contentPart>
        </mc:Choice>
        <mc:Fallback xmlns="">
          <p:pic>
            <p:nvPicPr>
              <p:cNvPr id="5" name="Ink 4">
                <a:extLst>
                  <a:ext uri="{FF2B5EF4-FFF2-40B4-BE49-F238E27FC236}">
                    <a16:creationId xmlns:a16="http://schemas.microsoft.com/office/drawing/2014/main" id="{1D19D863-17BA-4318-9F3D-5822B1ED4305}"/>
                  </a:ext>
                </a:extLst>
              </p:cNvPr>
              <p:cNvPicPr/>
              <p:nvPr/>
            </p:nvPicPr>
            <p:blipFill>
              <a:blip r:embed="rId12"/>
              <a:stretch>
                <a:fillRect/>
              </a:stretch>
            </p:blipFill>
            <p:spPr>
              <a:xfrm>
                <a:off x="9496893" y="6389333"/>
                <a:ext cx="2970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 name="Ink 5">
                <a:extLst>
                  <a:ext uri="{FF2B5EF4-FFF2-40B4-BE49-F238E27FC236}">
                    <a16:creationId xmlns:a16="http://schemas.microsoft.com/office/drawing/2014/main" id="{7F9144F0-7FF6-4FF9-9C85-E8CD9EDD8EEB}"/>
                  </a:ext>
                </a:extLst>
              </p14:cNvPr>
              <p14:cNvContentPartPr/>
              <p14:nvPr/>
            </p14:nvContentPartPr>
            <p14:xfrm>
              <a:off x="9758973" y="6392573"/>
              <a:ext cx="56160" cy="132840"/>
            </p14:xfrm>
          </p:contentPart>
        </mc:Choice>
        <mc:Fallback xmlns="">
          <p:pic>
            <p:nvPicPr>
              <p:cNvPr id="6" name="Ink 5">
                <a:extLst>
                  <a:ext uri="{FF2B5EF4-FFF2-40B4-BE49-F238E27FC236}">
                    <a16:creationId xmlns:a16="http://schemas.microsoft.com/office/drawing/2014/main" id="{7F9144F0-7FF6-4FF9-9C85-E8CD9EDD8EEB}"/>
                  </a:ext>
                </a:extLst>
              </p:cNvPr>
              <p:cNvPicPr/>
              <p:nvPr/>
            </p:nvPicPr>
            <p:blipFill>
              <a:blip r:embed="rId14"/>
              <a:stretch>
                <a:fillRect/>
              </a:stretch>
            </p:blipFill>
            <p:spPr>
              <a:xfrm>
                <a:off x="9750333" y="6383573"/>
                <a:ext cx="73800" cy="150480"/>
              </a:xfrm>
              <a:prstGeom prst="rect">
                <a:avLst/>
              </a:prstGeom>
            </p:spPr>
          </p:pic>
        </mc:Fallback>
      </mc:AlternateContent>
      <p:grpSp>
        <p:nvGrpSpPr>
          <p:cNvPr id="74" name="Group 73">
            <a:extLst>
              <a:ext uri="{FF2B5EF4-FFF2-40B4-BE49-F238E27FC236}">
                <a16:creationId xmlns:a16="http://schemas.microsoft.com/office/drawing/2014/main" id="{9BB764AD-4815-4C4C-9589-A9DE34A3801E}"/>
              </a:ext>
            </a:extLst>
          </p:cNvPr>
          <p:cNvGrpSpPr/>
          <p:nvPr/>
        </p:nvGrpSpPr>
        <p:grpSpPr>
          <a:xfrm>
            <a:off x="9958413" y="6067133"/>
            <a:ext cx="1038600" cy="804960"/>
            <a:chOff x="9958413" y="6067133"/>
            <a:chExt cx="1038600" cy="804960"/>
          </a:xfrm>
        </p:grpSpPr>
        <mc:AlternateContent xmlns:mc="http://schemas.openxmlformats.org/markup-compatibility/2006" xmlns:p14="http://schemas.microsoft.com/office/powerpoint/2010/main">
          <mc:Choice Requires="p14">
            <p:contentPart p14:bwMode="auto" r:id="rId15">
              <p14:nvContentPartPr>
                <p14:cNvPr id="22" name="Ink 21">
                  <a:extLst>
                    <a:ext uri="{FF2B5EF4-FFF2-40B4-BE49-F238E27FC236}">
                      <a16:creationId xmlns:a16="http://schemas.microsoft.com/office/drawing/2014/main" id="{B409317C-794B-41D8-A53A-8A57A90CE112}"/>
                    </a:ext>
                  </a:extLst>
                </p14:cNvPr>
                <p14:cNvContentPartPr/>
                <p14:nvPr/>
              </p14:nvContentPartPr>
              <p14:xfrm>
                <a:off x="10276293" y="6315173"/>
                <a:ext cx="6840" cy="2160"/>
              </p14:xfrm>
            </p:contentPart>
          </mc:Choice>
          <mc:Fallback xmlns="">
            <p:pic>
              <p:nvPicPr>
                <p:cNvPr id="22" name="Ink 21">
                  <a:extLst>
                    <a:ext uri="{FF2B5EF4-FFF2-40B4-BE49-F238E27FC236}">
                      <a16:creationId xmlns:a16="http://schemas.microsoft.com/office/drawing/2014/main" id="{B409317C-794B-41D8-A53A-8A57A90CE112}"/>
                    </a:ext>
                  </a:extLst>
                </p:cNvPr>
                <p:cNvPicPr/>
                <p:nvPr/>
              </p:nvPicPr>
              <p:blipFill>
                <a:blip r:embed="rId16"/>
                <a:stretch>
                  <a:fillRect/>
                </a:stretch>
              </p:blipFill>
              <p:spPr>
                <a:xfrm>
                  <a:off x="10267293" y="6306533"/>
                  <a:ext cx="244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4" name="Ink 23">
                  <a:extLst>
                    <a:ext uri="{FF2B5EF4-FFF2-40B4-BE49-F238E27FC236}">
                      <a16:creationId xmlns:a16="http://schemas.microsoft.com/office/drawing/2014/main" id="{08969326-A44F-4EB1-A386-857CEC974629}"/>
                    </a:ext>
                  </a:extLst>
                </p14:cNvPr>
                <p14:cNvContentPartPr/>
                <p14:nvPr/>
              </p14:nvContentPartPr>
              <p14:xfrm>
                <a:off x="9958413" y="6509933"/>
                <a:ext cx="466920" cy="33840"/>
              </p14:xfrm>
            </p:contentPart>
          </mc:Choice>
          <mc:Fallback xmlns="">
            <p:pic>
              <p:nvPicPr>
                <p:cNvPr id="24" name="Ink 23">
                  <a:extLst>
                    <a:ext uri="{FF2B5EF4-FFF2-40B4-BE49-F238E27FC236}">
                      <a16:creationId xmlns:a16="http://schemas.microsoft.com/office/drawing/2014/main" id="{08969326-A44F-4EB1-A386-857CEC974629}"/>
                    </a:ext>
                  </a:extLst>
                </p:cNvPr>
                <p:cNvPicPr/>
                <p:nvPr/>
              </p:nvPicPr>
              <p:blipFill>
                <a:blip r:embed="rId18"/>
                <a:stretch>
                  <a:fillRect/>
                </a:stretch>
              </p:blipFill>
              <p:spPr>
                <a:xfrm>
                  <a:off x="9949773" y="6501293"/>
                  <a:ext cx="4845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2" name="Ink 31">
                  <a:extLst>
                    <a:ext uri="{FF2B5EF4-FFF2-40B4-BE49-F238E27FC236}">
                      <a16:creationId xmlns:a16="http://schemas.microsoft.com/office/drawing/2014/main" id="{03003FFB-4829-48F8-A8EF-C8D22A7ADF1A}"/>
                    </a:ext>
                  </a:extLst>
                </p14:cNvPr>
                <p14:cNvContentPartPr/>
                <p14:nvPr/>
              </p14:nvContentPartPr>
              <p14:xfrm>
                <a:off x="10119333" y="6207173"/>
                <a:ext cx="28440" cy="228960"/>
              </p14:xfrm>
            </p:contentPart>
          </mc:Choice>
          <mc:Fallback xmlns="">
            <p:pic>
              <p:nvPicPr>
                <p:cNvPr id="32" name="Ink 31">
                  <a:extLst>
                    <a:ext uri="{FF2B5EF4-FFF2-40B4-BE49-F238E27FC236}">
                      <a16:creationId xmlns:a16="http://schemas.microsoft.com/office/drawing/2014/main" id="{03003FFB-4829-48F8-A8EF-C8D22A7ADF1A}"/>
                    </a:ext>
                  </a:extLst>
                </p:cNvPr>
                <p:cNvPicPr/>
                <p:nvPr/>
              </p:nvPicPr>
              <p:blipFill>
                <a:blip r:embed="rId20"/>
                <a:stretch>
                  <a:fillRect/>
                </a:stretch>
              </p:blipFill>
              <p:spPr>
                <a:xfrm>
                  <a:off x="10110693" y="6198173"/>
                  <a:ext cx="4608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3" name="Ink 32">
                  <a:extLst>
                    <a:ext uri="{FF2B5EF4-FFF2-40B4-BE49-F238E27FC236}">
                      <a16:creationId xmlns:a16="http://schemas.microsoft.com/office/drawing/2014/main" id="{023D678D-A62F-4BEE-8F1F-CDF3BD68EEB5}"/>
                    </a:ext>
                  </a:extLst>
                </p14:cNvPr>
                <p14:cNvContentPartPr/>
                <p14:nvPr/>
              </p14:nvContentPartPr>
              <p14:xfrm>
                <a:off x="10133373" y="6218333"/>
                <a:ext cx="130320" cy="111600"/>
              </p14:xfrm>
            </p:contentPart>
          </mc:Choice>
          <mc:Fallback xmlns="">
            <p:pic>
              <p:nvPicPr>
                <p:cNvPr id="33" name="Ink 32">
                  <a:extLst>
                    <a:ext uri="{FF2B5EF4-FFF2-40B4-BE49-F238E27FC236}">
                      <a16:creationId xmlns:a16="http://schemas.microsoft.com/office/drawing/2014/main" id="{023D678D-A62F-4BEE-8F1F-CDF3BD68EEB5}"/>
                    </a:ext>
                  </a:extLst>
                </p:cNvPr>
                <p:cNvPicPr/>
                <p:nvPr/>
              </p:nvPicPr>
              <p:blipFill>
                <a:blip r:embed="rId22"/>
                <a:stretch>
                  <a:fillRect/>
                </a:stretch>
              </p:blipFill>
              <p:spPr>
                <a:xfrm>
                  <a:off x="10124733" y="6209333"/>
                  <a:ext cx="1479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4" name="Ink 33">
                  <a:extLst>
                    <a:ext uri="{FF2B5EF4-FFF2-40B4-BE49-F238E27FC236}">
                      <a16:creationId xmlns:a16="http://schemas.microsoft.com/office/drawing/2014/main" id="{75E7F599-5C09-4ED2-ACCD-176B825E0978}"/>
                    </a:ext>
                  </a:extLst>
                </p14:cNvPr>
                <p14:cNvContentPartPr/>
                <p14:nvPr/>
              </p14:nvContentPartPr>
              <p14:xfrm>
                <a:off x="10189533" y="6293573"/>
                <a:ext cx="60840" cy="113400"/>
              </p14:xfrm>
            </p:contentPart>
          </mc:Choice>
          <mc:Fallback xmlns="">
            <p:pic>
              <p:nvPicPr>
                <p:cNvPr id="34" name="Ink 33">
                  <a:extLst>
                    <a:ext uri="{FF2B5EF4-FFF2-40B4-BE49-F238E27FC236}">
                      <a16:creationId xmlns:a16="http://schemas.microsoft.com/office/drawing/2014/main" id="{75E7F599-5C09-4ED2-ACCD-176B825E0978}"/>
                    </a:ext>
                  </a:extLst>
                </p:cNvPr>
                <p:cNvPicPr/>
                <p:nvPr/>
              </p:nvPicPr>
              <p:blipFill>
                <a:blip r:embed="rId24"/>
                <a:stretch>
                  <a:fillRect/>
                </a:stretch>
              </p:blipFill>
              <p:spPr>
                <a:xfrm>
                  <a:off x="10180893" y="6284933"/>
                  <a:ext cx="784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5" name="Ink 34">
                  <a:extLst>
                    <a:ext uri="{FF2B5EF4-FFF2-40B4-BE49-F238E27FC236}">
                      <a16:creationId xmlns:a16="http://schemas.microsoft.com/office/drawing/2014/main" id="{34B110B9-53A7-4A6E-A81B-A9F0EB6FCCC1}"/>
                    </a:ext>
                  </a:extLst>
                </p14:cNvPr>
                <p14:cNvContentPartPr/>
                <p14:nvPr/>
              </p14:nvContentPartPr>
              <p14:xfrm>
                <a:off x="10335333" y="6113573"/>
                <a:ext cx="3600" cy="70920"/>
              </p14:xfrm>
            </p:contentPart>
          </mc:Choice>
          <mc:Fallback xmlns="">
            <p:pic>
              <p:nvPicPr>
                <p:cNvPr id="35" name="Ink 34">
                  <a:extLst>
                    <a:ext uri="{FF2B5EF4-FFF2-40B4-BE49-F238E27FC236}">
                      <a16:creationId xmlns:a16="http://schemas.microsoft.com/office/drawing/2014/main" id="{34B110B9-53A7-4A6E-A81B-A9F0EB6FCCC1}"/>
                    </a:ext>
                  </a:extLst>
                </p:cNvPr>
                <p:cNvPicPr/>
                <p:nvPr/>
              </p:nvPicPr>
              <p:blipFill>
                <a:blip r:embed="rId26"/>
                <a:stretch>
                  <a:fillRect/>
                </a:stretch>
              </p:blipFill>
              <p:spPr>
                <a:xfrm>
                  <a:off x="10326693" y="6104573"/>
                  <a:ext cx="212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6" name="Ink 35">
                  <a:extLst>
                    <a:ext uri="{FF2B5EF4-FFF2-40B4-BE49-F238E27FC236}">
                      <a16:creationId xmlns:a16="http://schemas.microsoft.com/office/drawing/2014/main" id="{2EC14075-C695-4960-8E5E-CD0602382953}"/>
                    </a:ext>
                  </a:extLst>
                </p14:cNvPr>
                <p14:cNvContentPartPr/>
                <p14:nvPr/>
              </p14:nvContentPartPr>
              <p14:xfrm>
                <a:off x="10361613" y="6238133"/>
                <a:ext cx="360" cy="360"/>
              </p14:xfrm>
            </p:contentPart>
          </mc:Choice>
          <mc:Fallback xmlns="">
            <p:pic>
              <p:nvPicPr>
                <p:cNvPr id="36" name="Ink 35">
                  <a:extLst>
                    <a:ext uri="{FF2B5EF4-FFF2-40B4-BE49-F238E27FC236}">
                      <a16:creationId xmlns:a16="http://schemas.microsoft.com/office/drawing/2014/main" id="{2EC14075-C695-4960-8E5E-CD0602382953}"/>
                    </a:ext>
                  </a:extLst>
                </p:cNvPr>
                <p:cNvPicPr/>
                <p:nvPr/>
              </p:nvPicPr>
              <p:blipFill>
                <a:blip r:embed="rId28"/>
                <a:stretch>
                  <a:fillRect/>
                </a:stretch>
              </p:blipFill>
              <p:spPr>
                <a:xfrm>
                  <a:off x="10352613" y="622913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8" name="Ink 37">
                  <a:extLst>
                    <a:ext uri="{FF2B5EF4-FFF2-40B4-BE49-F238E27FC236}">
                      <a16:creationId xmlns:a16="http://schemas.microsoft.com/office/drawing/2014/main" id="{0B0CB358-E3E5-4E70-83EE-FBF6A63F0361}"/>
                    </a:ext>
                  </a:extLst>
                </p14:cNvPr>
                <p14:cNvContentPartPr/>
                <p14:nvPr/>
              </p14:nvContentPartPr>
              <p14:xfrm>
                <a:off x="10050213" y="6636653"/>
                <a:ext cx="32040" cy="102960"/>
              </p14:xfrm>
            </p:contentPart>
          </mc:Choice>
          <mc:Fallback xmlns="">
            <p:pic>
              <p:nvPicPr>
                <p:cNvPr id="38" name="Ink 37">
                  <a:extLst>
                    <a:ext uri="{FF2B5EF4-FFF2-40B4-BE49-F238E27FC236}">
                      <a16:creationId xmlns:a16="http://schemas.microsoft.com/office/drawing/2014/main" id="{0B0CB358-E3E5-4E70-83EE-FBF6A63F0361}"/>
                    </a:ext>
                  </a:extLst>
                </p:cNvPr>
                <p:cNvPicPr/>
                <p:nvPr/>
              </p:nvPicPr>
              <p:blipFill>
                <a:blip r:embed="rId30"/>
                <a:stretch>
                  <a:fillRect/>
                </a:stretch>
              </p:blipFill>
              <p:spPr>
                <a:xfrm>
                  <a:off x="10041213" y="6627653"/>
                  <a:ext cx="496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9" name="Ink 38">
                  <a:extLst>
                    <a:ext uri="{FF2B5EF4-FFF2-40B4-BE49-F238E27FC236}">
                      <a16:creationId xmlns:a16="http://schemas.microsoft.com/office/drawing/2014/main" id="{C219E946-0F1C-4BE8-92BF-428011080BA1}"/>
                    </a:ext>
                  </a:extLst>
                </p14:cNvPr>
                <p14:cNvContentPartPr/>
                <p14:nvPr/>
              </p14:nvContentPartPr>
              <p14:xfrm>
                <a:off x="10061013" y="6647453"/>
                <a:ext cx="66240" cy="66240"/>
              </p14:xfrm>
            </p:contentPart>
          </mc:Choice>
          <mc:Fallback xmlns="">
            <p:pic>
              <p:nvPicPr>
                <p:cNvPr id="39" name="Ink 38">
                  <a:extLst>
                    <a:ext uri="{FF2B5EF4-FFF2-40B4-BE49-F238E27FC236}">
                      <a16:creationId xmlns:a16="http://schemas.microsoft.com/office/drawing/2014/main" id="{C219E946-0F1C-4BE8-92BF-428011080BA1}"/>
                    </a:ext>
                  </a:extLst>
                </p:cNvPr>
                <p:cNvPicPr/>
                <p:nvPr/>
              </p:nvPicPr>
              <p:blipFill>
                <a:blip r:embed="rId32"/>
                <a:stretch>
                  <a:fillRect/>
                </a:stretch>
              </p:blipFill>
              <p:spPr>
                <a:xfrm>
                  <a:off x="10052373" y="6638453"/>
                  <a:ext cx="838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0" name="Ink 39">
                  <a:extLst>
                    <a:ext uri="{FF2B5EF4-FFF2-40B4-BE49-F238E27FC236}">
                      <a16:creationId xmlns:a16="http://schemas.microsoft.com/office/drawing/2014/main" id="{347F1BC4-5017-40CB-BE60-85250C0542C1}"/>
                    </a:ext>
                  </a:extLst>
                </p14:cNvPr>
                <p14:cNvContentPartPr/>
                <p14:nvPr/>
              </p14:nvContentPartPr>
              <p14:xfrm>
                <a:off x="10094493" y="6701813"/>
                <a:ext cx="50040" cy="100440"/>
              </p14:xfrm>
            </p:contentPart>
          </mc:Choice>
          <mc:Fallback xmlns="">
            <p:pic>
              <p:nvPicPr>
                <p:cNvPr id="40" name="Ink 39">
                  <a:extLst>
                    <a:ext uri="{FF2B5EF4-FFF2-40B4-BE49-F238E27FC236}">
                      <a16:creationId xmlns:a16="http://schemas.microsoft.com/office/drawing/2014/main" id="{347F1BC4-5017-40CB-BE60-85250C0542C1}"/>
                    </a:ext>
                  </a:extLst>
                </p:cNvPr>
                <p:cNvPicPr/>
                <p:nvPr/>
              </p:nvPicPr>
              <p:blipFill>
                <a:blip r:embed="rId34"/>
                <a:stretch>
                  <a:fillRect/>
                </a:stretch>
              </p:blipFill>
              <p:spPr>
                <a:xfrm>
                  <a:off x="10085853" y="6693173"/>
                  <a:ext cx="676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1" name="Ink 40">
                  <a:extLst>
                    <a:ext uri="{FF2B5EF4-FFF2-40B4-BE49-F238E27FC236}">
                      <a16:creationId xmlns:a16="http://schemas.microsoft.com/office/drawing/2014/main" id="{B31FE391-08B9-4CAE-BD7F-C2F0477D9F3C}"/>
                    </a:ext>
                  </a:extLst>
                </p14:cNvPr>
                <p14:cNvContentPartPr/>
                <p14:nvPr/>
              </p14:nvContentPartPr>
              <p14:xfrm>
                <a:off x="10218333" y="6559253"/>
                <a:ext cx="5400" cy="81360"/>
              </p14:xfrm>
            </p:contentPart>
          </mc:Choice>
          <mc:Fallback xmlns="">
            <p:pic>
              <p:nvPicPr>
                <p:cNvPr id="41" name="Ink 40">
                  <a:extLst>
                    <a:ext uri="{FF2B5EF4-FFF2-40B4-BE49-F238E27FC236}">
                      <a16:creationId xmlns:a16="http://schemas.microsoft.com/office/drawing/2014/main" id="{B31FE391-08B9-4CAE-BD7F-C2F0477D9F3C}"/>
                    </a:ext>
                  </a:extLst>
                </p:cNvPr>
                <p:cNvPicPr/>
                <p:nvPr/>
              </p:nvPicPr>
              <p:blipFill>
                <a:blip r:embed="rId36"/>
                <a:stretch>
                  <a:fillRect/>
                </a:stretch>
              </p:blipFill>
              <p:spPr>
                <a:xfrm>
                  <a:off x="10209333" y="6550613"/>
                  <a:ext cx="230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2" name="Ink 41">
                  <a:extLst>
                    <a:ext uri="{FF2B5EF4-FFF2-40B4-BE49-F238E27FC236}">
                      <a16:creationId xmlns:a16="http://schemas.microsoft.com/office/drawing/2014/main" id="{51626B3B-A488-40B3-BC86-D46935BFC68F}"/>
                    </a:ext>
                  </a:extLst>
                </p14:cNvPr>
                <p14:cNvContentPartPr/>
                <p14:nvPr/>
              </p14:nvContentPartPr>
              <p14:xfrm>
                <a:off x="10215093" y="6686333"/>
                <a:ext cx="2160" cy="4680"/>
              </p14:xfrm>
            </p:contentPart>
          </mc:Choice>
          <mc:Fallback xmlns="">
            <p:pic>
              <p:nvPicPr>
                <p:cNvPr id="42" name="Ink 41">
                  <a:extLst>
                    <a:ext uri="{FF2B5EF4-FFF2-40B4-BE49-F238E27FC236}">
                      <a16:creationId xmlns:a16="http://schemas.microsoft.com/office/drawing/2014/main" id="{51626B3B-A488-40B3-BC86-D46935BFC68F}"/>
                    </a:ext>
                  </a:extLst>
                </p:cNvPr>
                <p:cNvPicPr/>
                <p:nvPr/>
              </p:nvPicPr>
              <p:blipFill>
                <a:blip r:embed="rId38"/>
                <a:stretch>
                  <a:fillRect/>
                </a:stretch>
              </p:blipFill>
              <p:spPr>
                <a:xfrm>
                  <a:off x="10206093" y="6677333"/>
                  <a:ext cx="198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3" name="Ink 42">
                  <a:extLst>
                    <a:ext uri="{FF2B5EF4-FFF2-40B4-BE49-F238E27FC236}">
                      <a16:creationId xmlns:a16="http://schemas.microsoft.com/office/drawing/2014/main" id="{AF2000C3-4254-4066-BD62-D83F7DA56F92}"/>
                    </a:ext>
                  </a:extLst>
                </p14:cNvPr>
                <p14:cNvContentPartPr/>
                <p14:nvPr/>
              </p14:nvContentPartPr>
              <p14:xfrm>
                <a:off x="10031853" y="6634853"/>
                <a:ext cx="50040" cy="143640"/>
              </p14:xfrm>
            </p:contentPart>
          </mc:Choice>
          <mc:Fallback xmlns="">
            <p:pic>
              <p:nvPicPr>
                <p:cNvPr id="43" name="Ink 42">
                  <a:extLst>
                    <a:ext uri="{FF2B5EF4-FFF2-40B4-BE49-F238E27FC236}">
                      <a16:creationId xmlns:a16="http://schemas.microsoft.com/office/drawing/2014/main" id="{AF2000C3-4254-4066-BD62-D83F7DA56F92}"/>
                    </a:ext>
                  </a:extLst>
                </p:cNvPr>
                <p:cNvPicPr/>
                <p:nvPr/>
              </p:nvPicPr>
              <p:blipFill>
                <a:blip r:embed="rId40"/>
                <a:stretch>
                  <a:fillRect/>
                </a:stretch>
              </p:blipFill>
              <p:spPr>
                <a:xfrm>
                  <a:off x="10023213" y="6626213"/>
                  <a:ext cx="676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5" name="Ink 44">
                  <a:extLst>
                    <a:ext uri="{FF2B5EF4-FFF2-40B4-BE49-F238E27FC236}">
                      <a16:creationId xmlns:a16="http://schemas.microsoft.com/office/drawing/2014/main" id="{0706B3A9-64F2-4742-ADEA-D6225E2A268B}"/>
                    </a:ext>
                  </a:extLst>
                </p14:cNvPr>
                <p14:cNvContentPartPr/>
                <p14:nvPr/>
              </p14:nvContentPartPr>
              <p14:xfrm>
                <a:off x="10365573" y="6629453"/>
                <a:ext cx="56520" cy="242640"/>
              </p14:xfrm>
            </p:contentPart>
          </mc:Choice>
          <mc:Fallback xmlns="">
            <p:pic>
              <p:nvPicPr>
                <p:cNvPr id="45" name="Ink 44">
                  <a:extLst>
                    <a:ext uri="{FF2B5EF4-FFF2-40B4-BE49-F238E27FC236}">
                      <a16:creationId xmlns:a16="http://schemas.microsoft.com/office/drawing/2014/main" id="{0706B3A9-64F2-4742-ADEA-D6225E2A268B}"/>
                    </a:ext>
                  </a:extLst>
                </p:cNvPr>
                <p:cNvPicPr/>
                <p:nvPr/>
              </p:nvPicPr>
              <p:blipFill>
                <a:blip r:embed="rId42"/>
                <a:stretch>
                  <a:fillRect/>
                </a:stretch>
              </p:blipFill>
              <p:spPr>
                <a:xfrm>
                  <a:off x="10356933" y="6620813"/>
                  <a:ext cx="7416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6" name="Ink 45">
                  <a:extLst>
                    <a:ext uri="{FF2B5EF4-FFF2-40B4-BE49-F238E27FC236}">
                      <a16:creationId xmlns:a16="http://schemas.microsoft.com/office/drawing/2014/main" id="{1CDC4C03-B1C1-461B-97F3-158E3C1283E2}"/>
                    </a:ext>
                  </a:extLst>
                </p14:cNvPr>
                <p14:cNvContentPartPr/>
                <p14:nvPr/>
              </p14:nvContentPartPr>
              <p14:xfrm>
                <a:off x="10485453" y="6626213"/>
                <a:ext cx="54000" cy="155520"/>
              </p14:xfrm>
            </p:contentPart>
          </mc:Choice>
          <mc:Fallback xmlns="">
            <p:pic>
              <p:nvPicPr>
                <p:cNvPr id="46" name="Ink 45">
                  <a:extLst>
                    <a:ext uri="{FF2B5EF4-FFF2-40B4-BE49-F238E27FC236}">
                      <a16:creationId xmlns:a16="http://schemas.microsoft.com/office/drawing/2014/main" id="{1CDC4C03-B1C1-461B-97F3-158E3C1283E2}"/>
                    </a:ext>
                  </a:extLst>
                </p:cNvPr>
                <p:cNvPicPr/>
                <p:nvPr/>
              </p:nvPicPr>
              <p:blipFill>
                <a:blip r:embed="rId44"/>
                <a:stretch>
                  <a:fillRect/>
                </a:stretch>
              </p:blipFill>
              <p:spPr>
                <a:xfrm>
                  <a:off x="10476453" y="6617573"/>
                  <a:ext cx="716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7" name="Ink 46">
                  <a:extLst>
                    <a:ext uri="{FF2B5EF4-FFF2-40B4-BE49-F238E27FC236}">
                      <a16:creationId xmlns:a16="http://schemas.microsoft.com/office/drawing/2014/main" id="{78227951-92A5-48D8-B010-55B6431AC85D}"/>
                    </a:ext>
                  </a:extLst>
                </p14:cNvPr>
                <p14:cNvContentPartPr/>
                <p14:nvPr/>
              </p14:nvContentPartPr>
              <p14:xfrm>
                <a:off x="10505613" y="6684533"/>
                <a:ext cx="85320" cy="58680"/>
              </p14:xfrm>
            </p:contentPart>
          </mc:Choice>
          <mc:Fallback xmlns="">
            <p:pic>
              <p:nvPicPr>
                <p:cNvPr id="47" name="Ink 46">
                  <a:extLst>
                    <a:ext uri="{FF2B5EF4-FFF2-40B4-BE49-F238E27FC236}">
                      <a16:creationId xmlns:a16="http://schemas.microsoft.com/office/drawing/2014/main" id="{78227951-92A5-48D8-B010-55B6431AC85D}"/>
                    </a:ext>
                  </a:extLst>
                </p:cNvPr>
                <p:cNvPicPr/>
                <p:nvPr/>
              </p:nvPicPr>
              <p:blipFill>
                <a:blip r:embed="rId46"/>
                <a:stretch>
                  <a:fillRect/>
                </a:stretch>
              </p:blipFill>
              <p:spPr>
                <a:xfrm>
                  <a:off x="10496973" y="6675893"/>
                  <a:ext cx="1029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8" name="Ink 47">
                  <a:extLst>
                    <a:ext uri="{FF2B5EF4-FFF2-40B4-BE49-F238E27FC236}">
                      <a16:creationId xmlns:a16="http://schemas.microsoft.com/office/drawing/2014/main" id="{A4CE14FF-A33E-420D-8C72-097F0454DFF6}"/>
                    </a:ext>
                  </a:extLst>
                </p14:cNvPr>
                <p14:cNvContentPartPr/>
                <p14:nvPr/>
              </p14:nvContentPartPr>
              <p14:xfrm>
                <a:off x="10476453" y="6570773"/>
                <a:ext cx="15120" cy="104760"/>
              </p14:xfrm>
            </p:contentPart>
          </mc:Choice>
          <mc:Fallback xmlns="">
            <p:pic>
              <p:nvPicPr>
                <p:cNvPr id="48" name="Ink 47">
                  <a:extLst>
                    <a:ext uri="{FF2B5EF4-FFF2-40B4-BE49-F238E27FC236}">
                      <a16:creationId xmlns:a16="http://schemas.microsoft.com/office/drawing/2014/main" id="{A4CE14FF-A33E-420D-8C72-097F0454DFF6}"/>
                    </a:ext>
                  </a:extLst>
                </p:cNvPr>
                <p:cNvPicPr/>
                <p:nvPr/>
              </p:nvPicPr>
              <p:blipFill>
                <a:blip r:embed="rId48"/>
                <a:stretch>
                  <a:fillRect/>
                </a:stretch>
              </p:blipFill>
              <p:spPr>
                <a:xfrm>
                  <a:off x="10467813" y="6561773"/>
                  <a:ext cx="327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9" name="Ink 48">
                  <a:extLst>
                    <a:ext uri="{FF2B5EF4-FFF2-40B4-BE49-F238E27FC236}">
                      <a16:creationId xmlns:a16="http://schemas.microsoft.com/office/drawing/2014/main" id="{E2C21FF4-BDED-4FD2-A707-B698DA2F7A13}"/>
                    </a:ext>
                  </a:extLst>
                </p14:cNvPr>
                <p14:cNvContentPartPr/>
                <p14:nvPr/>
              </p14:nvContentPartPr>
              <p14:xfrm>
                <a:off x="10508853" y="6611813"/>
                <a:ext cx="38880" cy="47880"/>
              </p14:xfrm>
            </p:contentPart>
          </mc:Choice>
          <mc:Fallback xmlns="">
            <p:pic>
              <p:nvPicPr>
                <p:cNvPr id="49" name="Ink 48">
                  <a:extLst>
                    <a:ext uri="{FF2B5EF4-FFF2-40B4-BE49-F238E27FC236}">
                      <a16:creationId xmlns:a16="http://schemas.microsoft.com/office/drawing/2014/main" id="{E2C21FF4-BDED-4FD2-A707-B698DA2F7A13}"/>
                    </a:ext>
                  </a:extLst>
                </p:cNvPr>
                <p:cNvPicPr/>
                <p:nvPr/>
              </p:nvPicPr>
              <p:blipFill>
                <a:blip r:embed="rId50"/>
                <a:stretch>
                  <a:fillRect/>
                </a:stretch>
              </p:blipFill>
              <p:spPr>
                <a:xfrm>
                  <a:off x="10500213" y="6602813"/>
                  <a:ext cx="565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0" name="Ink 49">
                  <a:extLst>
                    <a:ext uri="{FF2B5EF4-FFF2-40B4-BE49-F238E27FC236}">
                      <a16:creationId xmlns:a16="http://schemas.microsoft.com/office/drawing/2014/main" id="{3ACCF22B-E078-4812-B048-39F1464621F0}"/>
                    </a:ext>
                  </a:extLst>
                </p14:cNvPr>
                <p14:cNvContentPartPr/>
                <p14:nvPr/>
              </p14:nvContentPartPr>
              <p14:xfrm>
                <a:off x="10614693" y="6696053"/>
                <a:ext cx="58320" cy="15120"/>
              </p14:xfrm>
            </p:contentPart>
          </mc:Choice>
          <mc:Fallback xmlns="">
            <p:pic>
              <p:nvPicPr>
                <p:cNvPr id="50" name="Ink 49">
                  <a:extLst>
                    <a:ext uri="{FF2B5EF4-FFF2-40B4-BE49-F238E27FC236}">
                      <a16:creationId xmlns:a16="http://schemas.microsoft.com/office/drawing/2014/main" id="{3ACCF22B-E078-4812-B048-39F1464621F0}"/>
                    </a:ext>
                  </a:extLst>
                </p:cNvPr>
                <p:cNvPicPr/>
                <p:nvPr/>
              </p:nvPicPr>
              <p:blipFill>
                <a:blip r:embed="rId52"/>
                <a:stretch>
                  <a:fillRect/>
                </a:stretch>
              </p:blipFill>
              <p:spPr>
                <a:xfrm>
                  <a:off x="10606053" y="6687053"/>
                  <a:ext cx="759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6" name="Ink 55">
                  <a:extLst>
                    <a:ext uri="{FF2B5EF4-FFF2-40B4-BE49-F238E27FC236}">
                      <a16:creationId xmlns:a16="http://schemas.microsoft.com/office/drawing/2014/main" id="{FCCBA790-26CA-45E0-8A83-1D774E6A88D3}"/>
                    </a:ext>
                  </a:extLst>
                </p14:cNvPr>
                <p14:cNvContentPartPr/>
                <p14:nvPr/>
              </p14:nvContentPartPr>
              <p14:xfrm>
                <a:off x="10512453" y="6576173"/>
                <a:ext cx="94680" cy="194400"/>
              </p14:xfrm>
            </p:contentPart>
          </mc:Choice>
          <mc:Fallback xmlns="">
            <p:pic>
              <p:nvPicPr>
                <p:cNvPr id="56" name="Ink 55">
                  <a:extLst>
                    <a:ext uri="{FF2B5EF4-FFF2-40B4-BE49-F238E27FC236}">
                      <a16:creationId xmlns:a16="http://schemas.microsoft.com/office/drawing/2014/main" id="{FCCBA790-26CA-45E0-8A83-1D774E6A88D3}"/>
                    </a:ext>
                  </a:extLst>
                </p:cNvPr>
                <p:cNvPicPr/>
                <p:nvPr/>
              </p:nvPicPr>
              <p:blipFill>
                <a:blip r:embed="rId54"/>
                <a:stretch>
                  <a:fillRect/>
                </a:stretch>
              </p:blipFill>
              <p:spPr>
                <a:xfrm>
                  <a:off x="10503453" y="6567173"/>
                  <a:ext cx="11232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7" name="Ink 56">
                  <a:extLst>
                    <a:ext uri="{FF2B5EF4-FFF2-40B4-BE49-F238E27FC236}">
                      <a16:creationId xmlns:a16="http://schemas.microsoft.com/office/drawing/2014/main" id="{3C14E452-A07D-43A9-8A54-38C9B9F886FA}"/>
                    </a:ext>
                  </a:extLst>
                </p14:cNvPr>
                <p14:cNvContentPartPr/>
                <p14:nvPr/>
              </p14:nvContentPartPr>
              <p14:xfrm>
                <a:off x="10479333" y="6563573"/>
                <a:ext cx="23760" cy="228240"/>
              </p14:xfrm>
            </p:contentPart>
          </mc:Choice>
          <mc:Fallback xmlns="">
            <p:pic>
              <p:nvPicPr>
                <p:cNvPr id="57" name="Ink 56">
                  <a:extLst>
                    <a:ext uri="{FF2B5EF4-FFF2-40B4-BE49-F238E27FC236}">
                      <a16:creationId xmlns:a16="http://schemas.microsoft.com/office/drawing/2014/main" id="{3C14E452-A07D-43A9-8A54-38C9B9F886FA}"/>
                    </a:ext>
                  </a:extLst>
                </p:cNvPr>
                <p:cNvPicPr/>
                <p:nvPr/>
              </p:nvPicPr>
              <p:blipFill>
                <a:blip r:embed="rId56"/>
                <a:stretch>
                  <a:fillRect/>
                </a:stretch>
              </p:blipFill>
              <p:spPr>
                <a:xfrm>
                  <a:off x="10470333" y="6554933"/>
                  <a:ext cx="4140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3" name="Ink 62">
                  <a:extLst>
                    <a:ext uri="{FF2B5EF4-FFF2-40B4-BE49-F238E27FC236}">
                      <a16:creationId xmlns:a16="http://schemas.microsoft.com/office/drawing/2014/main" id="{446CCA22-1F60-45B5-8D94-2D900FF6FC60}"/>
                    </a:ext>
                  </a:extLst>
                </p14:cNvPr>
                <p14:cNvContentPartPr/>
                <p14:nvPr/>
              </p14:nvContentPartPr>
              <p14:xfrm>
                <a:off x="10722333" y="6599213"/>
                <a:ext cx="24840" cy="188280"/>
              </p14:xfrm>
            </p:contentPart>
          </mc:Choice>
          <mc:Fallback xmlns="">
            <p:pic>
              <p:nvPicPr>
                <p:cNvPr id="63" name="Ink 62">
                  <a:extLst>
                    <a:ext uri="{FF2B5EF4-FFF2-40B4-BE49-F238E27FC236}">
                      <a16:creationId xmlns:a16="http://schemas.microsoft.com/office/drawing/2014/main" id="{446CCA22-1F60-45B5-8D94-2D900FF6FC60}"/>
                    </a:ext>
                  </a:extLst>
                </p:cNvPr>
                <p:cNvPicPr/>
                <p:nvPr/>
              </p:nvPicPr>
              <p:blipFill>
                <a:blip r:embed="rId58"/>
                <a:stretch>
                  <a:fillRect/>
                </a:stretch>
              </p:blipFill>
              <p:spPr>
                <a:xfrm>
                  <a:off x="10713333" y="6590573"/>
                  <a:ext cx="4248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4" name="Ink 63">
                  <a:extLst>
                    <a:ext uri="{FF2B5EF4-FFF2-40B4-BE49-F238E27FC236}">
                      <a16:creationId xmlns:a16="http://schemas.microsoft.com/office/drawing/2014/main" id="{D76DD5BA-6902-434C-9887-87F0101BEA56}"/>
                    </a:ext>
                  </a:extLst>
                </p14:cNvPr>
                <p14:cNvContentPartPr/>
                <p14:nvPr/>
              </p14:nvContentPartPr>
              <p14:xfrm>
                <a:off x="10722333" y="6648893"/>
                <a:ext cx="66240" cy="51120"/>
              </p14:xfrm>
            </p:contentPart>
          </mc:Choice>
          <mc:Fallback xmlns="">
            <p:pic>
              <p:nvPicPr>
                <p:cNvPr id="64" name="Ink 63">
                  <a:extLst>
                    <a:ext uri="{FF2B5EF4-FFF2-40B4-BE49-F238E27FC236}">
                      <a16:creationId xmlns:a16="http://schemas.microsoft.com/office/drawing/2014/main" id="{D76DD5BA-6902-434C-9887-87F0101BEA56}"/>
                    </a:ext>
                  </a:extLst>
                </p:cNvPr>
                <p:cNvPicPr/>
                <p:nvPr/>
              </p:nvPicPr>
              <p:blipFill>
                <a:blip r:embed="rId60"/>
                <a:stretch>
                  <a:fillRect/>
                </a:stretch>
              </p:blipFill>
              <p:spPr>
                <a:xfrm>
                  <a:off x="10713333" y="6640253"/>
                  <a:ext cx="838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5" name="Ink 64">
                  <a:extLst>
                    <a:ext uri="{FF2B5EF4-FFF2-40B4-BE49-F238E27FC236}">
                      <a16:creationId xmlns:a16="http://schemas.microsoft.com/office/drawing/2014/main" id="{96FE43FC-8EEF-4B60-AD61-8EA8C7AF754E}"/>
                    </a:ext>
                  </a:extLst>
                </p14:cNvPr>
                <p14:cNvContentPartPr/>
                <p14:nvPr/>
              </p14:nvContentPartPr>
              <p14:xfrm>
                <a:off x="10756173" y="6682013"/>
                <a:ext cx="54360" cy="80280"/>
              </p14:xfrm>
            </p:contentPart>
          </mc:Choice>
          <mc:Fallback xmlns="">
            <p:pic>
              <p:nvPicPr>
                <p:cNvPr id="65" name="Ink 64">
                  <a:extLst>
                    <a:ext uri="{FF2B5EF4-FFF2-40B4-BE49-F238E27FC236}">
                      <a16:creationId xmlns:a16="http://schemas.microsoft.com/office/drawing/2014/main" id="{96FE43FC-8EEF-4B60-AD61-8EA8C7AF754E}"/>
                    </a:ext>
                  </a:extLst>
                </p:cNvPr>
                <p:cNvPicPr/>
                <p:nvPr/>
              </p:nvPicPr>
              <p:blipFill>
                <a:blip r:embed="rId62"/>
                <a:stretch>
                  <a:fillRect/>
                </a:stretch>
              </p:blipFill>
              <p:spPr>
                <a:xfrm>
                  <a:off x="10747533" y="6673013"/>
                  <a:ext cx="720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7" name="Ink 66">
                  <a:extLst>
                    <a:ext uri="{FF2B5EF4-FFF2-40B4-BE49-F238E27FC236}">
                      <a16:creationId xmlns:a16="http://schemas.microsoft.com/office/drawing/2014/main" id="{82BAF9A9-A3FF-4E08-96B5-7D760852655D}"/>
                    </a:ext>
                  </a:extLst>
                </p14:cNvPr>
                <p14:cNvContentPartPr/>
                <p14:nvPr/>
              </p14:nvContentPartPr>
              <p14:xfrm>
                <a:off x="10865253" y="6573293"/>
                <a:ext cx="54720" cy="241920"/>
              </p14:xfrm>
            </p:contentPart>
          </mc:Choice>
          <mc:Fallback xmlns="">
            <p:pic>
              <p:nvPicPr>
                <p:cNvPr id="67" name="Ink 66">
                  <a:extLst>
                    <a:ext uri="{FF2B5EF4-FFF2-40B4-BE49-F238E27FC236}">
                      <a16:creationId xmlns:a16="http://schemas.microsoft.com/office/drawing/2014/main" id="{82BAF9A9-A3FF-4E08-96B5-7D760852655D}"/>
                    </a:ext>
                  </a:extLst>
                </p:cNvPr>
                <p:cNvPicPr/>
                <p:nvPr/>
              </p:nvPicPr>
              <p:blipFill>
                <a:blip r:embed="rId64"/>
                <a:stretch>
                  <a:fillRect/>
                </a:stretch>
              </p:blipFill>
              <p:spPr>
                <a:xfrm>
                  <a:off x="10856613" y="6564653"/>
                  <a:ext cx="7236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8" name="Ink 67">
                  <a:extLst>
                    <a:ext uri="{FF2B5EF4-FFF2-40B4-BE49-F238E27FC236}">
                      <a16:creationId xmlns:a16="http://schemas.microsoft.com/office/drawing/2014/main" id="{CC17A428-E3B0-42E3-9C0A-1B47BEFABA14}"/>
                    </a:ext>
                  </a:extLst>
                </p14:cNvPr>
                <p14:cNvContentPartPr/>
                <p14:nvPr/>
              </p14:nvContentPartPr>
              <p14:xfrm>
                <a:off x="10961733" y="6503813"/>
                <a:ext cx="6840" cy="110160"/>
              </p14:xfrm>
            </p:contentPart>
          </mc:Choice>
          <mc:Fallback xmlns="">
            <p:pic>
              <p:nvPicPr>
                <p:cNvPr id="68" name="Ink 67">
                  <a:extLst>
                    <a:ext uri="{FF2B5EF4-FFF2-40B4-BE49-F238E27FC236}">
                      <a16:creationId xmlns:a16="http://schemas.microsoft.com/office/drawing/2014/main" id="{CC17A428-E3B0-42E3-9C0A-1B47BEFABA14}"/>
                    </a:ext>
                  </a:extLst>
                </p:cNvPr>
                <p:cNvPicPr/>
                <p:nvPr/>
              </p:nvPicPr>
              <p:blipFill>
                <a:blip r:embed="rId66"/>
                <a:stretch>
                  <a:fillRect/>
                </a:stretch>
              </p:blipFill>
              <p:spPr>
                <a:xfrm>
                  <a:off x="10952733" y="6494813"/>
                  <a:ext cx="244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9" name="Ink 68">
                  <a:extLst>
                    <a:ext uri="{FF2B5EF4-FFF2-40B4-BE49-F238E27FC236}">
                      <a16:creationId xmlns:a16="http://schemas.microsoft.com/office/drawing/2014/main" id="{3D82AE8B-75A9-4238-9C1B-6BFD22BF79D8}"/>
                    </a:ext>
                  </a:extLst>
                </p14:cNvPr>
                <p14:cNvContentPartPr/>
                <p14:nvPr/>
              </p14:nvContentPartPr>
              <p14:xfrm>
                <a:off x="10993413" y="6634853"/>
                <a:ext cx="3600" cy="10080"/>
              </p14:xfrm>
            </p:contentPart>
          </mc:Choice>
          <mc:Fallback xmlns="">
            <p:pic>
              <p:nvPicPr>
                <p:cNvPr id="69" name="Ink 68">
                  <a:extLst>
                    <a:ext uri="{FF2B5EF4-FFF2-40B4-BE49-F238E27FC236}">
                      <a16:creationId xmlns:a16="http://schemas.microsoft.com/office/drawing/2014/main" id="{3D82AE8B-75A9-4238-9C1B-6BFD22BF79D8}"/>
                    </a:ext>
                  </a:extLst>
                </p:cNvPr>
                <p:cNvPicPr/>
                <p:nvPr/>
              </p:nvPicPr>
              <p:blipFill>
                <a:blip r:embed="rId68"/>
                <a:stretch>
                  <a:fillRect/>
                </a:stretch>
              </p:blipFill>
              <p:spPr>
                <a:xfrm>
                  <a:off x="10984773" y="6626213"/>
                  <a:ext cx="212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70" name="Ink 69">
                  <a:extLst>
                    <a:ext uri="{FF2B5EF4-FFF2-40B4-BE49-F238E27FC236}">
                      <a16:creationId xmlns:a16="http://schemas.microsoft.com/office/drawing/2014/main" id="{8F85B9E6-CDF4-4FA2-B939-70138322DC9D}"/>
                    </a:ext>
                  </a:extLst>
                </p14:cNvPr>
                <p14:cNvContentPartPr/>
                <p14:nvPr/>
              </p14:nvContentPartPr>
              <p14:xfrm>
                <a:off x="10198893" y="6445493"/>
                <a:ext cx="682560" cy="121320"/>
              </p14:xfrm>
            </p:contentPart>
          </mc:Choice>
          <mc:Fallback xmlns="">
            <p:pic>
              <p:nvPicPr>
                <p:cNvPr id="70" name="Ink 69">
                  <a:extLst>
                    <a:ext uri="{FF2B5EF4-FFF2-40B4-BE49-F238E27FC236}">
                      <a16:creationId xmlns:a16="http://schemas.microsoft.com/office/drawing/2014/main" id="{8F85B9E6-CDF4-4FA2-B939-70138322DC9D}"/>
                    </a:ext>
                  </a:extLst>
                </p:cNvPr>
                <p:cNvPicPr/>
                <p:nvPr/>
              </p:nvPicPr>
              <p:blipFill>
                <a:blip r:embed="rId70"/>
                <a:stretch>
                  <a:fillRect/>
                </a:stretch>
              </p:blipFill>
              <p:spPr>
                <a:xfrm>
                  <a:off x="10189893" y="6436493"/>
                  <a:ext cx="7002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2" name="Ink 71">
                  <a:extLst>
                    <a:ext uri="{FF2B5EF4-FFF2-40B4-BE49-F238E27FC236}">
                      <a16:creationId xmlns:a16="http://schemas.microsoft.com/office/drawing/2014/main" id="{2FA1D762-B273-46D0-852E-5883A76BAA9C}"/>
                    </a:ext>
                  </a:extLst>
                </p14:cNvPr>
                <p14:cNvContentPartPr/>
                <p14:nvPr/>
              </p14:nvContentPartPr>
              <p14:xfrm>
                <a:off x="10311213" y="6067133"/>
                <a:ext cx="15120" cy="100080"/>
              </p14:xfrm>
            </p:contentPart>
          </mc:Choice>
          <mc:Fallback xmlns="">
            <p:pic>
              <p:nvPicPr>
                <p:cNvPr id="72" name="Ink 71">
                  <a:extLst>
                    <a:ext uri="{FF2B5EF4-FFF2-40B4-BE49-F238E27FC236}">
                      <a16:creationId xmlns:a16="http://schemas.microsoft.com/office/drawing/2014/main" id="{2FA1D762-B273-46D0-852E-5883A76BAA9C}"/>
                    </a:ext>
                  </a:extLst>
                </p:cNvPr>
                <p:cNvPicPr/>
                <p:nvPr/>
              </p:nvPicPr>
              <p:blipFill>
                <a:blip r:embed="rId72"/>
                <a:stretch>
                  <a:fillRect/>
                </a:stretch>
              </p:blipFill>
              <p:spPr>
                <a:xfrm>
                  <a:off x="10302573" y="6058133"/>
                  <a:ext cx="327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3" name="Ink 72">
                  <a:extLst>
                    <a:ext uri="{FF2B5EF4-FFF2-40B4-BE49-F238E27FC236}">
                      <a16:creationId xmlns:a16="http://schemas.microsoft.com/office/drawing/2014/main" id="{9AD36426-6F89-4195-8CF5-E1263967AD6D}"/>
                    </a:ext>
                  </a:extLst>
                </p14:cNvPr>
                <p14:cNvContentPartPr/>
                <p14:nvPr/>
              </p14:nvContentPartPr>
              <p14:xfrm>
                <a:off x="10342173" y="6216893"/>
                <a:ext cx="18360" cy="20520"/>
              </p14:xfrm>
            </p:contentPart>
          </mc:Choice>
          <mc:Fallback xmlns="">
            <p:pic>
              <p:nvPicPr>
                <p:cNvPr id="73" name="Ink 72">
                  <a:extLst>
                    <a:ext uri="{FF2B5EF4-FFF2-40B4-BE49-F238E27FC236}">
                      <a16:creationId xmlns:a16="http://schemas.microsoft.com/office/drawing/2014/main" id="{9AD36426-6F89-4195-8CF5-E1263967AD6D}"/>
                    </a:ext>
                  </a:extLst>
                </p:cNvPr>
                <p:cNvPicPr/>
                <p:nvPr/>
              </p:nvPicPr>
              <p:blipFill>
                <a:blip r:embed="rId74"/>
                <a:stretch>
                  <a:fillRect/>
                </a:stretch>
              </p:blipFill>
              <p:spPr>
                <a:xfrm>
                  <a:off x="10333173" y="6208253"/>
                  <a:ext cx="36000" cy="38160"/>
                </a:xfrm>
                <a:prstGeom prst="rect">
                  <a:avLst/>
                </a:prstGeom>
              </p:spPr>
            </p:pic>
          </mc:Fallback>
        </mc:AlternateContent>
      </p:grpSp>
      <p:sp>
        <p:nvSpPr>
          <p:cNvPr id="17" name="TextBox 16">
            <a:extLst>
              <a:ext uri="{FF2B5EF4-FFF2-40B4-BE49-F238E27FC236}">
                <a16:creationId xmlns:a16="http://schemas.microsoft.com/office/drawing/2014/main" id="{098ECCF4-EF22-79B7-52B5-084F88BEA72B}"/>
              </a:ext>
            </a:extLst>
          </p:cNvPr>
          <p:cNvSpPr txBox="1"/>
          <p:nvPr/>
        </p:nvSpPr>
        <p:spPr>
          <a:xfrm>
            <a:off x="151931" y="5853508"/>
            <a:ext cx="2466432" cy="461665"/>
          </a:xfrm>
          <a:prstGeom prst="rect">
            <a:avLst/>
          </a:prstGeom>
          <a:noFill/>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In advance form</a:t>
            </a:r>
            <a:endParaRPr lang="en-US" sz="2400" dirty="0"/>
          </a:p>
        </p:txBody>
      </p:sp>
    </p:spTree>
    <p:extLst>
      <p:ext uri="{BB962C8B-B14F-4D97-AF65-F5344CB8AC3E}">
        <p14:creationId xmlns:p14="http://schemas.microsoft.com/office/powerpoint/2010/main" val="32334249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1083" y="122529"/>
            <a:ext cx="11612770" cy="91316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00FF"/>
                </a:solidFill>
              </a:rPr>
              <a:t>Order and General Form of Difference Equations</a:t>
            </a:r>
            <a:endParaRPr lang="en-US" baseline="30000" dirty="0">
              <a:solidFill>
                <a:srgbClr val="0000FF"/>
              </a:solidFill>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Rectangle 11"/>
              <p:cNvSpPr/>
              <p:nvPr/>
            </p:nvSpPr>
            <p:spPr>
              <a:xfrm>
                <a:off x="180765" y="3720461"/>
                <a:ext cx="11893405" cy="2369880"/>
              </a:xfrm>
              <a:prstGeom prst="rect">
                <a:avLst/>
              </a:prstGeom>
            </p:spPr>
            <p:txBody>
              <a:bodyPr wrap="square">
                <a:spAutoFit/>
              </a:bodyPr>
              <a:lstStyle/>
              <a:p>
                <a:r>
                  <a:rPr lang="en-US" sz="2800" dirty="0">
                    <a:solidFill>
                      <a:srgbClr val="0000FF"/>
                    </a:solidFill>
                    <a:latin typeface="Times New Roman" panose="02020603050405020304" pitchFamily="18" charset="0"/>
                    <a:cs typeface="Times New Roman" panose="02020603050405020304" pitchFamily="18" charset="0"/>
                  </a:rPr>
                  <a:t>Example</a:t>
                </a:r>
              </a:p>
              <a:p>
                <a:r>
                  <a:rPr lang="en-US" sz="2400" dirty="0">
                    <a:latin typeface="Times New Roman" panose="02020603050405020304" pitchFamily="18" charset="0"/>
                    <a:cs typeface="Times New Roman" panose="02020603050405020304" pitchFamily="18" charset="0"/>
                  </a:rPr>
                  <a:t>Assuming a sampling interval </a:t>
                </a:r>
                <a:r>
                  <a:rPr lang="en-US" sz="2400" i="1" dirty="0">
                    <a:latin typeface="Times New Roman" panose="02020603050405020304" pitchFamily="18" charset="0"/>
                    <a:cs typeface="Times New Roman" panose="02020603050405020304" pitchFamily="18" charset="0"/>
                  </a:rPr>
                  <a:t>T </a:t>
                </a:r>
                <a:r>
                  <a:rPr lang="en-US" sz="2400" dirty="0">
                    <a:latin typeface="Times New Roman" panose="02020603050405020304" pitchFamily="18" charset="0"/>
                    <a:cs typeface="Times New Roman" panose="02020603050405020304" pitchFamily="18" charset="0"/>
                  </a:rPr>
                  <a:t>= 0</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1, determine a difference equation model for the differential equation</a:t>
                </a:r>
              </a:p>
              <a:p>
                <a:r>
                  <a:rPr lang="fr-FR" sz="2400" dirty="0"/>
                  <a:t>	</a:t>
                </a:r>
                <a14:m>
                  <m:oMath xmlns:m="http://schemas.openxmlformats.org/officeDocument/2006/math">
                    <m:acc>
                      <m:accPr>
                        <m:chr m:val="̈"/>
                        <m:ctrlPr>
                          <a:rPr lang="fr-FR" sz="2400" i="1" smtClean="0">
                            <a:latin typeface="Cambria Math" panose="02040503050406030204" pitchFamily="18" charset="0"/>
                          </a:rPr>
                        </m:ctrlPr>
                      </m:accPr>
                      <m:e>
                        <m:r>
                          <a:rPr lang="en-US" sz="2400" b="0" i="1" smtClean="0">
                            <a:latin typeface="Cambria Math" panose="02040503050406030204" pitchFamily="18" charset="0"/>
                          </a:rPr>
                          <m:t>𝑦</m:t>
                        </m:r>
                      </m:e>
                    </m:acc>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r>
                      <a:rPr lang="en-US" sz="2400" b="0" i="1" smtClean="0">
                        <a:latin typeface="Cambria Math" panose="02040503050406030204" pitchFamily="18" charset="0"/>
                      </a:rPr>
                      <m:t>+4</m:t>
                    </m:r>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𝑦</m:t>
                        </m:r>
                      </m:e>
                    </m:acc>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r>
                      <a:rPr lang="en-US" sz="2400" b="0" i="1" smtClean="0">
                        <a:latin typeface="Cambria Math" panose="02040503050406030204" pitchFamily="18" charset="0"/>
                      </a:rPr>
                      <m:t>+3</m:t>
                    </m:r>
                    <m:r>
                      <a:rPr lang="en-US" sz="2400" b="0" i="1" smtClean="0">
                        <a:latin typeface="Cambria Math" panose="02040503050406030204" pitchFamily="18" charset="0"/>
                      </a:rPr>
                      <m:t>𝑦</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r>
                      <a:rPr lang="en-US" sz="2400" b="0" i="1" smtClean="0">
                        <a:latin typeface="Cambria Math" panose="02040503050406030204" pitchFamily="18" charset="0"/>
                      </a:rPr>
                      <m:t>=100</m:t>
                    </m:r>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a14:m>
                <a:endParaRPr lang="fr-FR" sz="2400" dirty="0"/>
              </a:p>
              <a:p>
                <a:r>
                  <a:rPr lang="en-US" sz="2400" dirty="0">
                    <a:latin typeface="Times New Roman" panose="02020603050405020304" pitchFamily="18" charset="0"/>
                    <a:cs typeface="Times New Roman" panose="02020603050405020304" pitchFamily="18" charset="0"/>
                  </a:rPr>
                  <a:t>with initial conditions </a:t>
                </a:r>
                <a:r>
                  <a:rPr lang="en-US" sz="2400" i="1"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(0) = 0 and </a:t>
                </a:r>
                <a14:m>
                  <m:oMath xmlns:m="http://schemas.openxmlformats.org/officeDocument/2006/math">
                    <m:acc>
                      <m:accPr>
                        <m:chr m:val="̇"/>
                        <m:ctrlPr>
                          <a:rPr lang="en-US" sz="2400" i="1" smtClean="0">
                            <a:latin typeface="Cambria Math" panose="02040503050406030204" pitchFamily="18" charset="0"/>
                            <a:cs typeface="Times New Roman" panose="02020603050405020304" pitchFamily="18" charset="0"/>
                          </a:rPr>
                        </m:ctrlPr>
                      </m:accPr>
                      <m:e>
                        <m:r>
                          <a:rPr lang="en-US" sz="2400" b="0" i="1" smtClean="0">
                            <a:latin typeface="Cambria Math" panose="02040503050406030204" pitchFamily="18" charset="0"/>
                            <a:cs typeface="Times New Roman" panose="02020603050405020304" pitchFamily="18" charset="0"/>
                          </a:rPr>
                          <m:t>𝑦</m:t>
                        </m:r>
                      </m:e>
                    </m:acc>
                    <m:r>
                      <a:rPr lang="en-US" sz="2400" b="0" i="1" smtClean="0">
                        <a:latin typeface="Cambria Math" panose="02040503050406030204" pitchFamily="18" charset="0"/>
                        <a:cs typeface="Times New Roman" panose="02020603050405020304" pitchFamily="18" charset="0"/>
                      </a:rPr>
                      <m:t>(0)</m:t>
                    </m:r>
                  </m:oMath>
                </a14:m>
                <a:r>
                  <a:rPr lang="en-US" sz="2400" dirty="0">
                    <a:latin typeface="Times New Roman" panose="02020603050405020304" pitchFamily="18" charset="0"/>
                    <a:cs typeface="Times New Roman" panose="02020603050405020304" pitchFamily="18" charset="0"/>
                  </a:rPr>
                  <a:t> = 10.</a:t>
                </a:r>
              </a:p>
              <a:p>
                <a:r>
                  <a:rPr lang="en-US" sz="2400" dirty="0">
                    <a:solidFill>
                      <a:srgbClr val="0000FF"/>
                    </a:solidFill>
                    <a:latin typeface="Times New Roman" panose="02020603050405020304" pitchFamily="18" charset="0"/>
                    <a:cs typeface="Times New Roman" panose="02020603050405020304" pitchFamily="18" charset="0"/>
                  </a:rPr>
                  <a:t>Answer:</a:t>
                </a:r>
              </a:p>
            </p:txBody>
          </p:sp>
        </mc:Choice>
        <mc:Fallback xmlns="">
          <p:sp>
            <p:nvSpPr>
              <p:cNvPr id="12" name="Rectangle 11"/>
              <p:cNvSpPr>
                <a:spLocks noRot="1" noChangeAspect="1" noMove="1" noResize="1" noEditPoints="1" noAdjustHandles="1" noChangeArrowheads="1" noChangeShapeType="1" noTextEdit="1"/>
              </p:cNvSpPr>
              <p:nvPr/>
            </p:nvSpPr>
            <p:spPr>
              <a:xfrm>
                <a:off x="180765" y="3720461"/>
                <a:ext cx="11893405" cy="2369880"/>
              </a:xfrm>
              <a:prstGeom prst="rect">
                <a:avLst/>
              </a:prstGeom>
              <a:blipFill rotWithShape="0">
                <a:blip r:embed="rId2"/>
                <a:stretch>
                  <a:fillRect l="-1076" t="-2571" b="-4884"/>
                </a:stretch>
              </a:blipFill>
            </p:spPr>
            <p:txBody>
              <a:bodyPr/>
              <a:lstStyle/>
              <a:p>
                <a:r>
                  <a:rPr lang="en-US">
                    <a:noFill/>
                  </a:rPr>
                  <a:t> </a:t>
                </a:r>
              </a:p>
            </p:txBody>
          </p:sp>
        </mc:Fallback>
      </mc:AlternateContent>
      <p:pic>
        <p:nvPicPr>
          <p:cNvPr id="2" name="Picture 1"/>
          <p:cNvPicPr>
            <a:picLocks noChangeAspect="1"/>
          </p:cNvPicPr>
          <p:nvPr/>
        </p:nvPicPr>
        <p:blipFill>
          <a:blip r:embed="rId3"/>
          <a:stretch>
            <a:fillRect/>
          </a:stretch>
        </p:blipFill>
        <p:spPr>
          <a:xfrm>
            <a:off x="321083" y="1234058"/>
            <a:ext cx="9051826" cy="902640"/>
          </a:xfrm>
          <a:prstGeom prst="rect">
            <a:avLst/>
          </a:prstGeom>
        </p:spPr>
      </p:pic>
      <p:pic>
        <p:nvPicPr>
          <p:cNvPr id="6" name="Picture 5"/>
          <p:cNvPicPr>
            <a:picLocks noChangeAspect="1"/>
          </p:cNvPicPr>
          <p:nvPr/>
        </p:nvPicPr>
        <p:blipFill>
          <a:blip r:embed="rId4"/>
          <a:stretch>
            <a:fillRect/>
          </a:stretch>
        </p:blipFill>
        <p:spPr>
          <a:xfrm>
            <a:off x="2952315" y="2350556"/>
            <a:ext cx="5644171" cy="1072146"/>
          </a:xfrm>
          <a:prstGeom prst="rect">
            <a:avLst/>
          </a:prstGeom>
        </p:spPr>
      </p:pic>
      <p:pic>
        <p:nvPicPr>
          <p:cNvPr id="5" name="Picture 4"/>
          <p:cNvPicPr>
            <a:picLocks noChangeAspect="1"/>
          </p:cNvPicPr>
          <p:nvPr/>
        </p:nvPicPr>
        <p:blipFill>
          <a:blip r:embed="rId5"/>
          <a:stretch>
            <a:fillRect/>
          </a:stretch>
        </p:blipFill>
        <p:spPr>
          <a:xfrm>
            <a:off x="2782758" y="5862492"/>
            <a:ext cx="5114925" cy="1000125"/>
          </a:xfrm>
          <a:prstGeom prst="rect">
            <a:avLst/>
          </a:prstGeom>
        </p:spPr>
      </p:pic>
      <p:grpSp>
        <p:nvGrpSpPr>
          <p:cNvPr id="52" name="Group 51">
            <a:extLst>
              <a:ext uri="{FF2B5EF4-FFF2-40B4-BE49-F238E27FC236}">
                <a16:creationId xmlns:a16="http://schemas.microsoft.com/office/drawing/2014/main" id="{FC1E98FA-B370-4422-BECB-232DA9105099}"/>
              </a:ext>
            </a:extLst>
          </p:cNvPr>
          <p:cNvGrpSpPr/>
          <p:nvPr/>
        </p:nvGrpSpPr>
        <p:grpSpPr>
          <a:xfrm>
            <a:off x="9152750" y="5171631"/>
            <a:ext cx="851040" cy="388080"/>
            <a:chOff x="8719293" y="4951493"/>
            <a:chExt cx="851040" cy="388080"/>
          </a:xfrm>
        </p:grpSpPr>
        <mc:AlternateContent xmlns:mc="http://schemas.openxmlformats.org/markup-compatibility/2006" xmlns:p14="http://schemas.microsoft.com/office/powerpoint/2010/main">
          <mc:Choice Requires="p14">
            <p:contentPart p14:bwMode="auto" r:id="rId6">
              <p14:nvContentPartPr>
                <p14:cNvPr id="41" name="Ink 40">
                  <a:extLst>
                    <a:ext uri="{FF2B5EF4-FFF2-40B4-BE49-F238E27FC236}">
                      <a16:creationId xmlns:a16="http://schemas.microsoft.com/office/drawing/2014/main" id="{24595ABC-697E-4808-9C83-9B282EEE7422}"/>
                    </a:ext>
                  </a:extLst>
                </p14:cNvPr>
                <p14:cNvContentPartPr/>
                <p14:nvPr/>
              </p14:nvContentPartPr>
              <p14:xfrm>
                <a:off x="8719293" y="5086853"/>
                <a:ext cx="86760" cy="84960"/>
              </p14:xfrm>
            </p:contentPart>
          </mc:Choice>
          <mc:Fallback xmlns="">
            <p:pic>
              <p:nvPicPr>
                <p:cNvPr id="41" name="Ink 40">
                  <a:extLst>
                    <a:ext uri="{FF2B5EF4-FFF2-40B4-BE49-F238E27FC236}">
                      <a16:creationId xmlns:a16="http://schemas.microsoft.com/office/drawing/2014/main" id="{24595ABC-697E-4808-9C83-9B282EEE7422}"/>
                    </a:ext>
                  </a:extLst>
                </p:cNvPr>
                <p:cNvPicPr/>
                <p:nvPr/>
              </p:nvPicPr>
              <p:blipFill>
                <a:blip r:embed="rId59"/>
                <a:stretch>
                  <a:fillRect/>
                </a:stretch>
              </p:blipFill>
              <p:spPr>
                <a:xfrm>
                  <a:off x="8710653" y="5078213"/>
                  <a:ext cx="1044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2" name="Ink 41">
                  <a:extLst>
                    <a:ext uri="{FF2B5EF4-FFF2-40B4-BE49-F238E27FC236}">
                      <a16:creationId xmlns:a16="http://schemas.microsoft.com/office/drawing/2014/main" id="{A3C2F4CF-2C06-4264-8F6D-B246058B5BE7}"/>
                    </a:ext>
                  </a:extLst>
                </p14:cNvPr>
                <p14:cNvContentPartPr/>
                <p14:nvPr/>
              </p14:nvContentPartPr>
              <p14:xfrm>
                <a:off x="8746293" y="5014133"/>
                <a:ext cx="115920" cy="325440"/>
              </p14:xfrm>
            </p:contentPart>
          </mc:Choice>
          <mc:Fallback xmlns="">
            <p:pic>
              <p:nvPicPr>
                <p:cNvPr id="42" name="Ink 41">
                  <a:extLst>
                    <a:ext uri="{FF2B5EF4-FFF2-40B4-BE49-F238E27FC236}">
                      <a16:creationId xmlns:a16="http://schemas.microsoft.com/office/drawing/2014/main" id="{A3C2F4CF-2C06-4264-8F6D-B246058B5BE7}"/>
                    </a:ext>
                  </a:extLst>
                </p:cNvPr>
                <p:cNvPicPr/>
                <p:nvPr/>
              </p:nvPicPr>
              <p:blipFill>
                <a:blip r:embed="rId61"/>
                <a:stretch>
                  <a:fillRect/>
                </a:stretch>
              </p:blipFill>
              <p:spPr>
                <a:xfrm>
                  <a:off x="8737653" y="5005133"/>
                  <a:ext cx="133560" cy="3430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3" name="Ink 42">
                  <a:extLst>
                    <a:ext uri="{FF2B5EF4-FFF2-40B4-BE49-F238E27FC236}">
                      <a16:creationId xmlns:a16="http://schemas.microsoft.com/office/drawing/2014/main" id="{F2F68E78-7CF3-4DA1-947D-A3A0148C1684}"/>
                    </a:ext>
                  </a:extLst>
                </p14:cNvPr>
                <p14:cNvContentPartPr/>
                <p14:nvPr/>
              </p14:nvContentPartPr>
              <p14:xfrm>
                <a:off x="8761053" y="4991453"/>
                <a:ext cx="5400" cy="7560"/>
              </p14:xfrm>
            </p:contentPart>
          </mc:Choice>
          <mc:Fallback xmlns="">
            <p:pic>
              <p:nvPicPr>
                <p:cNvPr id="43" name="Ink 42">
                  <a:extLst>
                    <a:ext uri="{FF2B5EF4-FFF2-40B4-BE49-F238E27FC236}">
                      <a16:creationId xmlns:a16="http://schemas.microsoft.com/office/drawing/2014/main" id="{F2F68E78-7CF3-4DA1-947D-A3A0148C1684}"/>
                    </a:ext>
                  </a:extLst>
                </p:cNvPr>
                <p:cNvPicPr/>
                <p:nvPr/>
              </p:nvPicPr>
              <p:blipFill>
                <a:blip r:embed="rId63"/>
                <a:stretch>
                  <a:fillRect/>
                </a:stretch>
              </p:blipFill>
              <p:spPr>
                <a:xfrm>
                  <a:off x="8752053" y="4982453"/>
                  <a:ext cx="230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5" name="Ink 44">
                  <a:extLst>
                    <a:ext uri="{FF2B5EF4-FFF2-40B4-BE49-F238E27FC236}">
                      <a16:creationId xmlns:a16="http://schemas.microsoft.com/office/drawing/2014/main" id="{BC463EE7-D9F9-40BE-B96A-87F824327905}"/>
                    </a:ext>
                  </a:extLst>
                </p14:cNvPr>
                <p14:cNvContentPartPr/>
                <p14:nvPr/>
              </p14:nvContentPartPr>
              <p14:xfrm>
                <a:off x="8929533" y="5004413"/>
                <a:ext cx="32400" cy="221400"/>
              </p14:xfrm>
            </p:contentPart>
          </mc:Choice>
          <mc:Fallback xmlns="">
            <p:pic>
              <p:nvPicPr>
                <p:cNvPr id="45" name="Ink 44">
                  <a:extLst>
                    <a:ext uri="{FF2B5EF4-FFF2-40B4-BE49-F238E27FC236}">
                      <a16:creationId xmlns:a16="http://schemas.microsoft.com/office/drawing/2014/main" id="{BC463EE7-D9F9-40BE-B96A-87F824327905}"/>
                    </a:ext>
                  </a:extLst>
                </p:cNvPr>
                <p:cNvPicPr/>
                <p:nvPr/>
              </p:nvPicPr>
              <p:blipFill>
                <a:blip r:embed="rId65"/>
                <a:stretch>
                  <a:fillRect/>
                </a:stretch>
              </p:blipFill>
              <p:spPr>
                <a:xfrm>
                  <a:off x="8920533" y="4995413"/>
                  <a:ext cx="5004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6" name="Ink 45">
                  <a:extLst>
                    <a:ext uri="{FF2B5EF4-FFF2-40B4-BE49-F238E27FC236}">
                      <a16:creationId xmlns:a16="http://schemas.microsoft.com/office/drawing/2014/main" id="{62EF3519-1E87-4B67-822B-E2563B9CE7DC}"/>
                    </a:ext>
                  </a:extLst>
                </p14:cNvPr>
                <p14:cNvContentPartPr/>
                <p14:nvPr/>
              </p14:nvContentPartPr>
              <p14:xfrm>
                <a:off x="9001893" y="5057333"/>
                <a:ext cx="70560" cy="118440"/>
              </p14:xfrm>
            </p:contentPart>
          </mc:Choice>
          <mc:Fallback xmlns="">
            <p:pic>
              <p:nvPicPr>
                <p:cNvPr id="46" name="Ink 45">
                  <a:extLst>
                    <a:ext uri="{FF2B5EF4-FFF2-40B4-BE49-F238E27FC236}">
                      <a16:creationId xmlns:a16="http://schemas.microsoft.com/office/drawing/2014/main" id="{62EF3519-1E87-4B67-822B-E2563B9CE7DC}"/>
                    </a:ext>
                  </a:extLst>
                </p:cNvPr>
                <p:cNvPicPr/>
                <p:nvPr/>
              </p:nvPicPr>
              <p:blipFill>
                <a:blip r:embed="rId67"/>
                <a:stretch>
                  <a:fillRect/>
                </a:stretch>
              </p:blipFill>
              <p:spPr>
                <a:xfrm>
                  <a:off x="8992893" y="5048693"/>
                  <a:ext cx="882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7" name="Ink 46">
                  <a:extLst>
                    <a:ext uri="{FF2B5EF4-FFF2-40B4-BE49-F238E27FC236}">
                      <a16:creationId xmlns:a16="http://schemas.microsoft.com/office/drawing/2014/main" id="{59E6B447-3ED1-4ED0-BEEE-F0C78EEBF897}"/>
                    </a:ext>
                  </a:extLst>
                </p14:cNvPr>
                <p14:cNvContentPartPr/>
                <p14:nvPr/>
              </p14:nvContentPartPr>
              <p14:xfrm>
                <a:off x="9095133" y="4995773"/>
                <a:ext cx="66960" cy="235800"/>
              </p14:xfrm>
            </p:contentPart>
          </mc:Choice>
          <mc:Fallback xmlns="">
            <p:pic>
              <p:nvPicPr>
                <p:cNvPr id="47" name="Ink 46">
                  <a:extLst>
                    <a:ext uri="{FF2B5EF4-FFF2-40B4-BE49-F238E27FC236}">
                      <a16:creationId xmlns:a16="http://schemas.microsoft.com/office/drawing/2014/main" id="{59E6B447-3ED1-4ED0-BEEE-F0C78EEBF897}"/>
                    </a:ext>
                  </a:extLst>
                </p:cNvPr>
                <p:cNvPicPr/>
                <p:nvPr/>
              </p:nvPicPr>
              <p:blipFill>
                <a:blip r:embed="rId69"/>
                <a:stretch>
                  <a:fillRect/>
                </a:stretch>
              </p:blipFill>
              <p:spPr>
                <a:xfrm>
                  <a:off x="9086133" y="4986773"/>
                  <a:ext cx="8460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8" name="Ink 47">
                  <a:extLst>
                    <a:ext uri="{FF2B5EF4-FFF2-40B4-BE49-F238E27FC236}">
                      <a16:creationId xmlns:a16="http://schemas.microsoft.com/office/drawing/2014/main" id="{113ABC1D-9C5E-40E4-A477-7E68A014B5E8}"/>
                    </a:ext>
                  </a:extLst>
                </p14:cNvPr>
                <p14:cNvContentPartPr/>
                <p14:nvPr/>
              </p14:nvContentPartPr>
              <p14:xfrm>
                <a:off x="9288813" y="5067053"/>
                <a:ext cx="103680" cy="17280"/>
              </p14:xfrm>
            </p:contentPart>
          </mc:Choice>
          <mc:Fallback xmlns="">
            <p:pic>
              <p:nvPicPr>
                <p:cNvPr id="48" name="Ink 47">
                  <a:extLst>
                    <a:ext uri="{FF2B5EF4-FFF2-40B4-BE49-F238E27FC236}">
                      <a16:creationId xmlns:a16="http://schemas.microsoft.com/office/drawing/2014/main" id="{113ABC1D-9C5E-40E4-A477-7E68A014B5E8}"/>
                    </a:ext>
                  </a:extLst>
                </p:cNvPr>
                <p:cNvPicPr/>
                <p:nvPr/>
              </p:nvPicPr>
              <p:blipFill>
                <a:blip r:embed="rId71"/>
                <a:stretch>
                  <a:fillRect/>
                </a:stretch>
              </p:blipFill>
              <p:spPr>
                <a:xfrm>
                  <a:off x="9279813" y="5058053"/>
                  <a:ext cx="1213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9" name="Ink 48">
                  <a:extLst>
                    <a:ext uri="{FF2B5EF4-FFF2-40B4-BE49-F238E27FC236}">
                      <a16:creationId xmlns:a16="http://schemas.microsoft.com/office/drawing/2014/main" id="{5710D4F7-53C6-4544-AB22-5C88884AF09D}"/>
                    </a:ext>
                  </a:extLst>
                </p14:cNvPr>
                <p14:cNvContentPartPr/>
                <p14:nvPr/>
              </p14:nvContentPartPr>
              <p14:xfrm>
                <a:off x="9306453" y="5096573"/>
                <a:ext cx="162360" cy="56160"/>
              </p14:xfrm>
            </p:contentPart>
          </mc:Choice>
          <mc:Fallback xmlns="">
            <p:pic>
              <p:nvPicPr>
                <p:cNvPr id="49" name="Ink 48">
                  <a:extLst>
                    <a:ext uri="{FF2B5EF4-FFF2-40B4-BE49-F238E27FC236}">
                      <a16:creationId xmlns:a16="http://schemas.microsoft.com/office/drawing/2014/main" id="{5710D4F7-53C6-4544-AB22-5C88884AF09D}"/>
                    </a:ext>
                  </a:extLst>
                </p:cNvPr>
                <p:cNvPicPr/>
                <p:nvPr/>
              </p:nvPicPr>
              <p:blipFill>
                <a:blip r:embed="rId73"/>
                <a:stretch>
                  <a:fillRect/>
                </a:stretch>
              </p:blipFill>
              <p:spPr>
                <a:xfrm>
                  <a:off x="9297813" y="5087933"/>
                  <a:ext cx="1800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1" name="Ink 50">
                  <a:extLst>
                    <a:ext uri="{FF2B5EF4-FFF2-40B4-BE49-F238E27FC236}">
                      <a16:creationId xmlns:a16="http://schemas.microsoft.com/office/drawing/2014/main" id="{626E50D9-5256-4CBB-B5C9-5CABE4107CA9}"/>
                    </a:ext>
                  </a:extLst>
                </p14:cNvPr>
                <p14:cNvContentPartPr/>
                <p14:nvPr/>
              </p14:nvContentPartPr>
              <p14:xfrm>
                <a:off x="9397893" y="4951493"/>
                <a:ext cx="172440" cy="254160"/>
              </p14:xfrm>
            </p:contentPart>
          </mc:Choice>
          <mc:Fallback xmlns="">
            <p:pic>
              <p:nvPicPr>
                <p:cNvPr id="51" name="Ink 50">
                  <a:extLst>
                    <a:ext uri="{FF2B5EF4-FFF2-40B4-BE49-F238E27FC236}">
                      <a16:creationId xmlns:a16="http://schemas.microsoft.com/office/drawing/2014/main" id="{626E50D9-5256-4CBB-B5C9-5CABE4107CA9}"/>
                    </a:ext>
                  </a:extLst>
                </p:cNvPr>
                <p:cNvPicPr/>
                <p:nvPr/>
              </p:nvPicPr>
              <p:blipFill>
                <a:blip r:embed="rId75"/>
                <a:stretch>
                  <a:fillRect/>
                </a:stretch>
              </p:blipFill>
              <p:spPr>
                <a:xfrm>
                  <a:off x="9389253" y="4942493"/>
                  <a:ext cx="190080" cy="271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6">
            <p14:nvContentPartPr>
              <p14:cNvPr id="69" name="Ink 68">
                <a:extLst>
                  <a:ext uri="{FF2B5EF4-FFF2-40B4-BE49-F238E27FC236}">
                    <a16:creationId xmlns:a16="http://schemas.microsoft.com/office/drawing/2014/main" id="{925943FF-3DF2-4D37-81A4-186B650691A0}"/>
                  </a:ext>
                </a:extLst>
              </p14:cNvPr>
              <p14:cNvContentPartPr/>
              <p14:nvPr/>
            </p14:nvContentPartPr>
            <p14:xfrm>
              <a:off x="12274653" y="3964013"/>
              <a:ext cx="360" cy="360"/>
            </p14:xfrm>
          </p:contentPart>
        </mc:Choice>
        <mc:Fallback xmlns="">
          <p:pic>
            <p:nvPicPr>
              <p:cNvPr id="69" name="Ink 68">
                <a:extLst>
                  <a:ext uri="{FF2B5EF4-FFF2-40B4-BE49-F238E27FC236}">
                    <a16:creationId xmlns:a16="http://schemas.microsoft.com/office/drawing/2014/main" id="{925943FF-3DF2-4D37-81A4-186B650691A0}"/>
                  </a:ext>
                </a:extLst>
              </p:cNvPr>
              <p:cNvPicPr/>
              <p:nvPr/>
            </p:nvPicPr>
            <p:blipFill>
              <a:blip r:embed="rId23"/>
              <a:stretch>
                <a:fillRect/>
              </a:stretch>
            </p:blipFill>
            <p:spPr>
              <a:xfrm>
                <a:off x="12266013" y="3955013"/>
                <a:ext cx="18000" cy="18000"/>
              </a:xfrm>
              <a:prstGeom prst="rect">
                <a:avLst/>
              </a:prstGeom>
            </p:spPr>
          </p:pic>
        </mc:Fallback>
      </mc:AlternateContent>
      <p:grpSp>
        <p:nvGrpSpPr>
          <p:cNvPr id="83" name="Group 82">
            <a:extLst>
              <a:ext uri="{FF2B5EF4-FFF2-40B4-BE49-F238E27FC236}">
                <a16:creationId xmlns:a16="http://schemas.microsoft.com/office/drawing/2014/main" id="{BE0B0FD3-855A-4D19-BB23-E54F6B5B42D7}"/>
              </a:ext>
            </a:extLst>
          </p:cNvPr>
          <p:cNvGrpSpPr/>
          <p:nvPr/>
        </p:nvGrpSpPr>
        <p:grpSpPr>
          <a:xfrm>
            <a:off x="10243550" y="5125551"/>
            <a:ext cx="1382125" cy="628560"/>
            <a:chOff x="9810093" y="4905413"/>
            <a:chExt cx="1382125" cy="628560"/>
          </a:xfrm>
        </p:grpSpPr>
        <mc:AlternateContent xmlns:mc="http://schemas.openxmlformats.org/markup-compatibility/2006" xmlns:p14="http://schemas.microsoft.com/office/powerpoint/2010/main">
          <mc:Choice Requires="p14">
            <p:contentPart p14:bwMode="auto" r:id="rId77">
              <p14:nvContentPartPr>
                <p14:cNvPr id="53" name="Ink 52">
                  <a:extLst>
                    <a:ext uri="{FF2B5EF4-FFF2-40B4-BE49-F238E27FC236}">
                      <a16:creationId xmlns:a16="http://schemas.microsoft.com/office/drawing/2014/main" id="{82DAE30C-E496-4852-8FDD-1514351718BD}"/>
                    </a:ext>
                  </a:extLst>
                </p14:cNvPr>
                <p14:cNvContentPartPr/>
                <p14:nvPr/>
              </p14:nvContentPartPr>
              <p14:xfrm>
                <a:off x="9810093" y="4959053"/>
                <a:ext cx="106560" cy="189720"/>
              </p14:xfrm>
            </p:contentPart>
          </mc:Choice>
          <mc:Fallback xmlns="">
            <p:pic>
              <p:nvPicPr>
                <p:cNvPr id="53" name="Ink 52">
                  <a:extLst>
                    <a:ext uri="{FF2B5EF4-FFF2-40B4-BE49-F238E27FC236}">
                      <a16:creationId xmlns:a16="http://schemas.microsoft.com/office/drawing/2014/main" id="{82DAE30C-E496-4852-8FDD-1514351718BD}"/>
                    </a:ext>
                  </a:extLst>
                </p:cNvPr>
                <p:cNvPicPr/>
                <p:nvPr/>
              </p:nvPicPr>
              <p:blipFill>
                <a:blip r:embed="rId78"/>
                <a:stretch>
                  <a:fillRect/>
                </a:stretch>
              </p:blipFill>
              <p:spPr>
                <a:xfrm>
                  <a:off x="9801453" y="4950413"/>
                  <a:ext cx="12420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4" name="Ink 53">
                  <a:extLst>
                    <a:ext uri="{FF2B5EF4-FFF2-40B4-BE49-F238E27FC236}">
                      <a16:creationId xmlns:a16="http://schemas.microsoft.com/office/drawing/2014/main" id="{52227125-A869-4C02-B5C8-1B6056C8544C}"/>
                    </a:ext>
                  </a:extLst>
                </p14:cNvPr>
                <p14:cNvContentPartPr/>
                <p14:nvPr/>
              </p14:nvContentPartPr>
              <p14:xfrm>
                <a:off x="10016373" y="4947173"/>
                <a:ext cx="93240" cy="194400"/>
              </p14:xfrm>
            </p:contentPart>
          </mc:Choice>
          <mc:Fallback xmlns="">
            <p:pic>
              <p:nvPicPr>
                <p:cNvPr id="54" name="Ink 53">
                  <a:extLst>
                    <a:ext uri="{FF2B5EF4-FFF2-40B4-BE49-F238E27FC236}">
                      <a16:creationId xmlns:a16="http://schemas.microsoft.com/office/drawing/2014/main" id="{52227125-A869-4C02-B5C8-1B6056C8544C}"/>
                    </a:ext>
                  </a:extLst>
                </p:cNvPr>
                <p:cNvPicPr/>
                <p:nvPr/>
              </p:nvPicPr>
              <p:blipFill>
                <a:blip r:embed="rId80"/>
                <a:stretch>
                  <a:fillRect/>
                </a:stretch>
              </p:blipFill>
              <p:spPr>
                <a:xfrm>
                  <a:off x="10007373" y="4938173"/>
                  <a:ext cx="11088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5" name="Ink 54">
                  <a:extLst>
                    <a:ext uri="{FF2B5EF4-FFF2-40B4-BE49-F238E27FC236}">
                      <a16:creationId xmlns:a16="http://schemas.microsoft.com/office/drawing/2014/main" id="{AE939BCE-3BB4-4360-AB7A-7C36FBF0AAFF}"/>
                    </a:ext>
                  </a:extLst>
                </p14:cNvPr>
                <p14:cNvContentPartPr/>
                <p14:nvPr/>
              </p14:nvContentPartPr>
              <p14:xfrm>
                <a:off x="10142733" y="4997933"/>
                <a:ext cx="84240" cy="82440"/>
              </p14:xfrm>
            </p:contentPart>
          </mc:Choice>
          <mc:Fallback xmlns="">
            <p:pic>
              <p:nvPicPr>
                <p:cNvPr id="55" name="Ink 54">
                  <a:extLst>
                    <a:ext uri="{FF2B5EF4-FFF2-40B4-BE49-F238E27FC236}">
                      <a16:creationId xmlns:a16="http://schemas.microsoft.com/office/drawing/2014/main" id="{AE939BCE-3BB4-4360-AB7A-7C36FBF0AAFF}"/>
                    </a:ext>
                  </a:extLst>
                </p:cNvPr>
                <p:cNvPicPr/>
                <p:nvPr/>
              </p:nvPicPr>
              <p:blipFill>
                <a:blip r:embed="rId82"/>
                <a:stretch>
                  <a:fillRect/>
                </a:stretch>
              </p:blipFill>
              <p:spPr>
                <a:xfrm>
                  <a:off x="10133733" y="4989293"/>
                  <a:ext cx="1018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6" name="Ink 55">
                  <a:extLst>
                    <a:ext uri="{FF2B5EF4-FFF2-40B4-BE49-F238E27FC236}">
                      <a16:creationId xmlns:a16="http://schemas.microsoft.com/office/drawing/2014/main" id="{28A46706-16C6-4B7F-9DAB-21AD7B281D12}"/>
                    </a:ext>
                  </a:extLst>
                </p14:cNvPr>
                <p14:cNvContentPartPr/>
                <p14:nvPr/>
              </p14:nvContentPartPr>
              <p14:xfrm>
                <a:off x="10266213" y="4918373"/>
                <a:ext cx="67680" cy="221400"/>
              </p14:xfrm>
            </p:contentPart>
          </mc:Choice>
          <mc:Fallback xmlns="">
            <p:pic>
              <p:nvPicPr>
                <p:cNvPr id="56" name="Ink 55">
                  <a:extLst>
                    <a:ext uri="{FF2B5EF4-FFF2-40B4-BE49-F238E27FC236}">
                      <a16:creationId xmlns:a16="http://schemas.microsoft.com/office/drawing/2014/main" id="{28A46706-16C6-4B7F-9DAB-21AD7B281D12}"/>
                    </a:ext>
                  </a:extLst>
                </p:cNvPr>
                <p:cNvPicPr/>
                <p:nvPr/>
              </p:nvPicPr>
              <p:blipFill>
                <a:blip r:embed="rId84"/>
                <a:stretch>
                  <a:fillRect/>
                </a:stretch>
              </p:blipFill>
              <p:spPr>
                <a:xfrm>
                  <a:off x="10257573" y="4909733"/>
                  <a:ext cx="8532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0" name="Ink 69">
                  <a:extLst>
                    <a:ext uri="{FF2B5EF4-FFF2-40B4-BE49-F238E27FC236}">
                      <a16:creationId xmlns:a16="http://schemas.microsoft.com/office/drawing/2014/main" id="{4861627A-5DFB-4C6C-9745-E7F72B7A9BDB}"/>
                    </a:ext>
                  </a:extLst>
                </p14:cNvPr>
                <p14:cNvContentPartPr/>
                <p14:nvPr/>
              </p14:nvContentPartPr>
              <p14:xfrm>
                <a:off x="10426138" y="5024933"/>
                <a:ext cx="85680" cy="16560"/>
              </p14:xfrm>
            </p:contentPart>
          </mc:Choice>
          <mc:Fallback xmlns="">
            <p:pic>
              <p:nvPicPr>
                <p:cNvPr id="70" name="Ink 69">
                  <a:extLst>
                    <a:ext uri="{FF2B5EF4-FFF2-40B4-BE49-F238E27FC236}">
                      <a16:creationId xmlns:a16="http://schemas.microsoft.com/office/drawing/2014/main" id="{4861627A-5DFB-4C6C-9745-E7F72B7A9BDB}"/>
                    </a:ext>
                  </a:extLst>
                </p:cNvPr>
                <p:cNvPicPr/>
                <p:nvPr/>
              </p:nvPicPr>
              <p:blipFill>
                <a:blip r:embed="rId86"/>
                <a:stretch>
                  <a:fillRect/>
                </a:stretch>
              </p:blipFill>
              <p:spPr>
                <a:xfrm>
                  <a:off x="10417138" y="5015933"/>
                  <a:ext cx="1033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1" name="Ink 70">
                  <a:extLst>
                    <a:ext uri="{FF2B5EF4-FFF2-40B4-BE49-F238E27FC236}">
                      <a16:creationId xmlns:a16="http://schemas.microsoft.com/office/drawing/2014/main" id="{012BF2A3-FD5E-4D30-A910-D6B6AA254A8D}"/>
                    </a:ext>
                  </a:extLst>
                </p14:cNvPr>
                <p14:cNvContentPartPr/>
                <p14:nvPr/>
              </p14:nvContentPartPr>
              <p14:xfrm>
                <a:off x="10588138" y="4944653"/>
                <a:ext cx="82800" cy="205920"/>
              </p14:xfrm>
            </p:contentPart>
          </mc:Choice>
          <mc:Fallback xmlns="">
            <p:pic>
              <p:nvPicPr>
                <p:cNvPr id="71" name="Ink 70">
                  <a:extLst>
                    <a:ext uri="{FF2B5EF4-FFF2-40B4-BE49-F238E27FC236}">
                      <a16:creationId xmlns:a16="http://schemas.microsoft.com/office/drawing/2014/main" id="{012BF2A3-FD5E-4D30-A910-D6B6AA254A8D}"/>
                    </a:ext>
                  </a:extLst>
                </p:cNvPr>
                <p:cNvPicPr/>
                <p:nvPr/>
              </p:nvPicPr>
              <p:blipFill>
                <a:blip r:embed="rId88"/>
                <a:stretch>
                  <a:fillRect/>
                </a:stretch>
              </p:blipFill>
              <p:spPr>
                <a:xfrm>
                  <a:off x="10579498" y="4936013"/>
                  <a:ext cx="10044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2" name="Ink 71">
                  <a:extLst>
                    <a:ext uri="{FF2B5EF4-FFF2-40B4-BE49-F238E27FC236}">
                      <a16:creationId xmlns:a16="http://schemas.microsoft.com/office/drawing/2014/main" id="{22EB54EA-1491-404B-830E-929D9A6809FF}"/>
                    </a:ext>
                  </a:extLst>
                </p14:cNvPr>
                <p14:cNvContentPartPr/>
                <p14:nvPr/>
              </p14:nvContentPartPr>
              <p14:xfrm>
                <a:off x="10732498" y="4905773"/>
                <a:ext cx="82080" cy="204120"/>
              </p14:xfrm>
            </p:contentPart>
          </mc:Choice>
          <mc:Fallback xmlns="">
            <p:pic>
              <p:nvPicPr>
                <p:cNvPr id="72" name="Ink 71">
                  <a:extLst>
                    <a:ext uri="{FF2B5EF4-FFF2-40B4-BE49-F238E27FC236}">
                      <a16:creationId xmlns:a16="http://schemas.microsoft.com/office/drawing/2014/main" id="{22EB54EA-1491-404B-830E-929D9A6809FF}"/>
                    </a:ext>
                  </a:extLst>
                </p:cNvPr>
                <p:cNvPicPr/>
                <p:nvPr/>
              </p:nvPicPr>
              <p:blipFill>
                <a:blip r:embed="rId90"/>
                <a:stretch>
                  <a:fillRect/>
                </a:stretch>
              </p:blipFill>
              <p:spPr>
                <a:xfrm>
                  <a:off x="10723498" y="4897133"/>
                  <a:ext cx="9972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3" name="Ink 72">
                  <a:extLst>
                    <a:ext uri="{FF2B5EF4-FFF2-40B4-BE49-F238E27FC236}">
                      <a16:creationId xmlns:a16="http://schemas.microsoft.com/office/drawing/2014/main" id="{7456503C-97A4-42A7-94D1-EBDAFC2BE4B8}"/>
                    </a:ext>
                  </a:extLst>
                </p14:cNvPr>
                <p14:cNvContentPartPr/>
                <p14:nvPr/>
              </p14:nvContentPartPr>
              <p14:xfrm>
                <a:off x="10839418" y="4967333"/>
                <a:ext cx="60480" cy="88560"/>
              </p14:xfrm>
            </p:contentPart>
          </mc:Choice>
          <mc:Fallback xmlns="">
            <p:pic>
              <p:nvPicPr>
                <p:cNvPr id="73" name="Ink 72">
                  <a:extLst>
                    <a:ext uri="{FF2B5EF4-FFF2-40B4-BE49-F238E27FC236}">
                      <a16:creationId xmlns:a16="http://schemas.microsoft.com/office/drawing/2014/main" id="{7456503C-97A4-42A7-94D1-EBDAFC2BE4B8}"/>
                    </a:ext>
                  </a:extLst>
                </p:cNvPr>
                <p:cNvPicPr/>
                <p:nvPr/>
              </p:nvPicPr>
              <p:blipFill>
                <a:blip r:embed="rId92"/>
                <a:stretch>
                  <a:fillRect/>
                </a:stretch>
              </p:blipFill>
              <p:spPr>
                <a:xfrm>
                  <a:off x="10830418" y="4958333"/>
                  <a:ext cx="781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4" name="Ink 73">
                  <a:extLst>
                    <a:ext uri="{FF2B5EF4-FFF2-40B4-BE49-F238E27FC236}">
                      <a16:creationId xmlns:a16="http://schemas.microsoft.com/office/drawing/2014/main" id="{9D1C6D21-44A1-4863-843F-711772D280D3}"/>
                    </a:ext>
                  </a:extLst>
                </p14:cNvPr>
                <p14:cNvContentPartPr/>
                <p14:nvPr/>
              </p14:nvContentPartPr>
              <p14:xfrm>
                <a:off x="10953898" y="4997933"/>
                <a:ext cx="72720" cy="14760"/>
              </p14:xfrm>
            </p:contentPart>
          </mc:Choice>
          <mc:Fallback xmlns="">
            <p:pic>
              <p:nvPicPr>
                <p:cNvPr id="74" name="Ink 73">
                  <a:extLst>
                    <a:ext uri="{FF2B5EF4-FFF2-40B4-BE49-F238E27FC236}">
                      <a16:creationId xmlns:a16="http://schemas.microsoft.com/office/drawing/2014/main" id="{9D1C6D21-44A1-4863-843F-711772D280D3}"/>
                    </a:ext>
                  </a:extLst>
                </p:cNvPr>
                <p:cNvPicPr/>
                <p:nvPr/>
              </p:nvPicPr>
              <p:blipFill>
                <a:blip r:embed="rId94"/>
                <a:stretch>
                  <a:fillRect/>
                </a:stretch>
              </p:blipFill>
              <p:spPr>
                <a:xfrm>
                  <a:off x="10945258" y="4989293"/>
                  <a:ext cx="903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5" name="Ink 74">
                  <a:extLst>
                    <a:ext uri="{FF2B5EF4-FFF2-40B4-BE49-F238E27FC236}">
                      <a16:creationId xmlns:a16="http://schemas.microsoft.com/office/drawing/2014/main" id="{CBCD12AA-4616-426C-9CC4-7C87F978E6FD}"/>
                    </a:ext>
                  </a:extLst>
                </p14:cNvPr>
                <p14:cNvContentPartPr/>
                <p14:nvPr/>
              </p14:nvContentPartPr>
              <p14:xfrm>
                <a:off x="11056858" y="4941053"/>
                <a:ext cx="14760" cy="148320"/>
              </p14:xfrm>
            </p:contentPart>
          </mc:Choice>
          <mc:Fallback xmlns="">
            <p:pic>
              <p:nvPicPr>
                <p:cNvPr id="75" name="Ink 74">
                  <a:extLst>
                    <a:ext uri="{FF2B5EF4-FFF2-40B4-BE49-F238E27FC236}">
                      <a16:creationId xmlns:a16="http://schemas.microsoft.com/office/drawing/2014/main" id="{CBCD12AA-4616-426C-9CC4-7C87F978E6FD}"/>
                    </a:ext>
                  </a:extLst>
                </p:cNvPr>
                <p:cNvPicPr/>
                <p:nvPr/>
              </p:nvPicPr>
              <p:blipFill>
                <a:blip r:embed="rId96"/>
                <a:stretch>
                  <a:fillRect/>
                </a:stretch>
              </p:blipFill>
              <p:spPr>
                <a:xfrm>
                  <a:off x="11047858" y="4932413"/>
                  <a:ext cx="324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6" name="Ink 75">
                  <a:extLst>
                    <a:ext uri="{FF2B5EF4-FFF2-40B4-BE49-F238E27FC236}">
                      <a16:creationId xmlns:a16="http://schemas.microsoft.com/office/drawing/2014/main" id="{92A4994E-B4B1-45ED-AB3C-044EF91D271E}"/>
                    </a:ext>
                  </a:extLst>
                </p14:cNvPr>
                <p14:cNvContentPartPr/>
                <p14:nvPr/>
              </p14:nvContentPartPr>
              <p14:xfrm>
                <a:off x="11102218" y="4905413"/>
                <a:ext cx="90000" cy="222840"/>
              </p14:xfrm>
            </p:contentPart>
          </mc:Choice>
          <mc:Fallback xmlns="">
            <p:pic>
              <p:nvPicPr>
                <p:cNvPr id="76" name="Ink 75">
                  <a:extLst>
                    <a:ext uri="{FF2B5EF4-FFF2-40B4-BE49-F238E27FC236}">
                      <a16:creationId xmlns:a16="http://schemas.microsoft.com/office/drawing/2014/main" id="{92A4994E-B4B1-45ED-AB3C-044EF91D271E}"/>
                    </a:ext>
                  </a:extLst>
                </p:cNvPr>
                <p:cNvPicPr/>
                <p:nvPr/>
              </p:nvPicPr>
              <p:blipFill>
                <a:blip r:embed="rId98"/>
                <a:stretch>
                  <a:fillRect/>
                </a:stretch>
              </p:blipFill>
              <p:spPr>
                <a:xfrm>
                  <a:off x="11093218" y="4896773"/>
                  <a:ext cx="10764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8" name="Ink 77">
                  <a:extLst>
                    <a:ext uri="{FF2B5EF4-FFF2-40B4-BE49-F238E27FC236}">
                      <a16:creationId xmlns:a16="http://schemas.microsoft.com/office/drawing/2014/main" id="{B80E54D8-33C9-4C9E-BA98-D212E352D615}"/>
                    </a:ext>
                  </a:extLst>
                </p14:cNvPr>
                <p14:cNvContentPartPr/>
                <p14:nvPr/>
              </p14:nvContentPartPr>
              <p14:xfrm>
                <a:off x="9829258" y="5247413"/>
                <a:ext cx="1075680" cy="29520"/>
              </p14:xfrm>
            </p:contentPart>
          </mc:Choice>
          <mc:Fallback xmlns="">
            <p:pic>
              <p:nvPicPr>
                <p:cNvPr id="78" name="Ink 77">
                  <a:extLst>
                    <a:ext uri="{FF2B5EF4-FFF2-40B4-BE49-F238E27FC236}">
                      <a16:creationId xmlns:a16="http://schemas.microsoft.com/office/drawing/2014/main" id="{B80E54D8-33C9-4C9E-BA98-D212E352D615}"/>
                    </a:ext>
                  </a:extLst>
                </p:cNvPr>
                <p:cNvPicPr/>
                <p:nvPr/>
              </p:nvPicPr>
              <p:blipFill>
                <a:blip r:embed="rId100"/>
                <a:stretch>
                  <a:fillRect/>
                </a:stretch>
              </p:blipFill>
              <p:spPr>
                <a:xfrm>
                  <a:off x="9820258" y="5238773"/>
                  <a:ext cx="10933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9" name="Ink 78">
                  <a:extLst>
                    <a:ext uri="{FF2B5EF4-FFF2-40B4-BE49-F238E27FC236}">
                      <a16:creationId xmlns:a16="http://schemas.microsoft.com/office/drawing/2014/main" id="{C4FB4489-A8F2-41FD-B205-3CD3C0028926}"/>
                    </a:ext>
                  </a:extLst>
                </p14:cNvPr>
                <p14:cNvContentPartPr/>
                <p14:nvPr/>
              </p14:nvContentPartPr>
              <p14:xfrm>
                <a:off x="10358818" y="5338133"/>
                <a:ext cx="191160" cy="43200"/>
              </p14:xfrm>
            </p:contentPart>
          </mc:Choice>
          <mc:Fallback xmlns="">
            <p:pic>
              <p:nvPicPr>
                <p:cNvPr id="79" name="Ink 78">
                  <a:extLst>
                    <a:ext uri="{FF2B5EF4-FFF2-40B4-BE49-F238E27FC236}">
                      <a16:creationId xmlns:a16="http://schemas.microsoft.com/office/drawing/2014/main" id="{C4FB4489-A8F2-41FD-B205-3CD3C0028926}"/>
                    </a:ext>
                  </a:extLst>
                </p:cNvPr>
                <p:cNvPicPr/>
                <p:nvPr/>
              </p:nvPicPr>
              <p:blipFill>
                <a:blip r:embed="rId102"/>
                <a:stretch>
                  <a:fillRect/>
                </a:stretch>
              </p:blipFill>
              <p:spPr>
                <a:xfrm>
                  <a:off x="10349818" y="5329133"/>
                  <a:ext cx="2088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80" name="Ink 79">
                  <a:extLst>
                    <a:ext uri="{FF2B5EF4-FFF2-40B4-BE49-F238E27FC236}">
                      <a16:creationId xmlns:a16="http://schemas.microsoft.com/office/drawing/2014/main" id="{0FEEBAB1-E7DE-408A-9F0A-CE1210A3E086}"/>
                    </a:ext>
                  </a:extLst>
                </p14:cNvPr>
                <p14:cNvContentPartPr/>
                <p14:nvPr/>
              </p14:nvContentPartPr>
              <p14:xfrm>
                <a:off x="10448818" y="5356493"/>
                <a:ext cx="19440" cy="177480"/>
              </p14:xfrm>
            </p:contentPart>
          </mc:Choice>
          <mc:Fallback xmlns="">
            <p:pic>
              <p:nvPicPr>
                <p:cNvPr id="80" name="Ink 79">
                  <a:extLst>
                    <a:ext uri="{FF2B5EF4-FFF2-40B4-BE49-F238E27FC236}">
                      <a16:creationId xmlns:a16="http://schemas.microsoft.com/office/drawing/2014/main" id="{0FEEBAB1-E7DE-408A-9F0A-CE1210A3E086}"/>
                    </a:ext>
                  </a:extLst>
                </p:cNvPr>
                <p:cNvPicPr/>
                <p:nvPr/>
              </p:nvPicPr>
              <p:blipFill>
                <a:blip r:embed="rId104"/>
                <a:stretch>
                  <a:fillRect/>
                </a:stretch>
              </p:blipFill>
              <p:spPr>
                <a:xfrm>
                  <a:off x="10439818" y="5347493"/>
                  <a:ext cx="3708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82" name="Ink 81">
                  <a:extLst>
                    <a:ext uri="{FF2B5EF4-FFF2-40B4-BE49-F238E27FC236}">
                      <a16:creationId xmlns:a16="http://schemas.microsoft.com/office/drawing/2014/main" id="{97DB68DF-0457-440B-9ABA-318B88114B2A}"/>
                    </a:ext>
                  </a:extLst>
                </p14:cNvPr>
                <p14:cNvContentPartPr/>
                <p14:nvPr/>
              </p14:nvContentPartPr>
              <p14:xfrm>
                <a:off x="10842658" y="5202413"/>
                <a:ext cx="347760" cy="69840"/>
              </p14:xfrm>
            </p:contentPart>
          </mc:Choice>
          <mc:Fallback xmlns="">
            <p:pic>
              <p:nvPicPr>
                <p:cNvPr id="82" name="Ink 81">
                  <a:extLst>
                    <a:ext uri="{FF2B5EF4-FFF2-40B4-BE49-F238E27FC236}">
                      <a16:creationId xmlns:a16="http://schemas.microsoft.com/office/drawing/2014/main" id="{97DB68DF-0457-440B-9ABA-318B88114B2A}"/>
                    </a:ext>
                  </a:extLst>
                </p:cNvPr>
                <p:cNvPicPr/>
                <p:nvPr/>
              </p:nvPicPr>
              <p:blipFill>
                <a:blip r:embed="rId106"/>
                <a:stretch>
                  <a:fillRect/>
                </a:stretch>
              </p:blipFill>
              <p:spPr>
                <a:xfrm>
                  <a:off x="10834018" y="5193413"/>
                  <a:ext cx="365400" cy="87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7">
            <p14:nvContentPartPr>
              <p14:cNvPr id="84" name="Ink 83">
                <a:extLst>
                  <a:ext uri="{FF2B5EF4-FFF2-40B4-BE49-F238E27FC236}">
                    <a16:creationId xmlns:a16="http://schemas.microsoft.com/office/drawing/2014/main" id="{3724E5EC-A030-4586-8573-52222259B8AA}"/>
                  </a:ext>
                </a:extLst>
              </p14:cNvPr>
              <p14:cNvContentPartPr/>
              <p14:nvPr/>
            </p14:nvContentPartPr>
            <p14:xfrm>
              <a:off x="11778675" y="5365311"/>
              <a:ext cx="78120" cy="11880"/>
            </p14:xfrm>
          </p:contentPart>
        </mc:Choice>
        <mc:Fallback xmlns="">
          <p:pic>
            <p:nvPicPr>
              <p:cNvPr id="84" name="Ink 83">
                <a:extLst>
                  <a:ext uri="{FF2B5EF4-FFF2-40B4-BE49-F238E27FC236}">
                    <a16:creationId xmlns:a16="http://schemas.microsoft.com/office/drawing/2014/main" id="{3724E5EC-A030-4586-8573-52222259B8AA}"/>
                  </a:ext>
                </a:extLst>
              </p:cNvPr>
              <p:cNvPicPr/>
              <p:nvPr/>
            </p:nvPicPr>
            <p:blipFill>
              <a:blip r:embed="rId108"/>
              <a:stretch>
                <a:fillRect/>
              </a:stretch>
            </p:blipFill>
            <p:spPr>
              <a:xfrm>
                <a:off x="11769675" y="5356030"/>
                <a:ext cx="95760" cy="30071"/>
              </a:xfrm>
              <a:prstGeom prst="rect">
                <a:avLst/>
              </a:prstGeom>
            </p:spPr>
          </p:pic>
        </mc:Fallback>
      </mc:AlternateContent>
      <p:grpSp>
        <p:nvGrpSpPr>
          <p:cNvPr id="88" name="Group 87">
            <a:extLst>
              <a:ext uri="{FF2B5EF4-FFF2-40B4-BE49-F238E27FC236}">
                <a16:creationId xmlns:a16="http://schemas.microsoft.com/office/drawing/2014/main" id="{6B88F5ED-F478-47B3-BD86-C5A3B761A8DD}"/>
              </a:ext>
            </a:extLst>
          </p:cNvPr>
          <p:cNvGrpSpPr/>
          <p:nvPr/>
        </p:nvGrpSpPr>
        <p:grpSpPr>
          <a:xfrm>
            <a:off x="11737635" y="5372511"/>
            <a:ext cx="273600" cy="126720"/>
            <a:chOff x="11304178" y="5152373"/>
            <a:chExt cx="273600" cy="126720"/>
          </a:xfrm>
        </p:grpSpPr>
        <mc:AlternateContent xmlns:mc="http://schemas.openxmlformats.org/markup-compatibility/2006" xmlns:p14="http://schemas.microsoft.com/office/powerpoint/2010/main">
          <mc:Choice Requires="p14">
            <p:contentPart p14:bwMode="auto" r:id="rId109">
              <p14:nvContentPartPr>
                <p14:cNvPr id="85" name="Ink 84">
                  <a:extLst>
                    <a:ext uri="{FF2B5EF4-FFF2-40B4-BE49-F238E27FC236}">
                      <a16:creationId xmlns:a16="http://schemas.microsoft.com/office/drawing/2014/main" id="{C57F067D-115F-48AB-8AE1-D3C4970ECC6D}"/>
                    </a:ext>
                  </a:extLst>
                </p14:cNvPr>
                <p14:cNvContentPartPr/>
                <p14:nvPr/>
              </p14:nvContentPartPr>
              <p14:xfrm>
                <a:off x="11304178" y="5243453"/>
                <a:ext cx="112680" cy="18000"/>
              </p14:xfrm>
            </p:contentPart>
          </mc:Choice>
          <mc:Fallback xmlns="">
            <p:pic>
              <p:nvPicPr>
                <p:cNvPr id="85" name="Ink 84">
                  <a:extLst>
                    <a:ext uri="{FF2B5EF4-FFF2-40B4-BE49-F238E27FC236}">
                      <a16:creationId xmlns:a16="http://schemas.microsoft.com/office/drawing/2014/main" id="{C57F067D-115F-48AB-8AE1-D3C4970ECC6D}"/>
                    </a:ext>
                  </a:extLst>
                </p:cNvPr>
                <p:cNvPicPr/>
                <p:nvPr/>
              </p:nvPicPr>
              <p:blipFill>
                <a:blip r:embed="rId110"/>
                <a:stretch>
                  <a:fillRect/>
                </a:stretch>
              </p:blipFill>
              <p:spPr>
                <a:xfrm>
                  <a:off x="11295178" y="5234453"/>
                  <a:ext cx="1303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6" name="Ink 85">
                  <a:extLst>
                    <a:ext uri="{FF2B5EF4-FFF2-40B4-BE49-F238E27FC236}">
                      <a16:creationId xmlns:a16="http://schemas.microsoft.com/office/drawing/2014/main" id="{E15A3AEC-4E42-4644-A45D-F917D4D627D8}"/>
                    </a:ext>
                  </a:extLst>
                </p14:cNvPr>
                <p14:cNvContentPartPr/>
                <p14:nvPr/>
              </p14:nvContentPartPr>
              <p14:xfrm>
                <a:off x="11475898" y="5152373"/>
                <a:ext cx="27360" cy="126720"/>
              </p14:xfrm>
            </p:contentPart>
          </mc:Choice>
          <mc:Fallback xmlns="">
            <p:pic>
              <p:nvPicPr>
                <p:cNvPr id="86" name="Ink 85">
                  <a:extLst>
                    <a:ext uri="{FF2B5EF4-FFF2-40B4-BE49-F238E27FC236}">
                      <a16:creationId xmlns:a16="http://schemas.microsoft.com/office/drawing/2014/main" id="{E15A3AEC-4E42-4644-A45D-F917D4D627D8}"/>
                    </a:ext>
                  </a:extLst>
                </p:cNvPr>
                <p:cNvPicPr/>
                <p:nvPr/>
              </p:nvPicPr>
              <p:blipFill>
                <a:blip r:embed="rId112"/>
                <a:stretch>
                  <a:fillRect/>
                </a:stretch>
              </p:blipFill>
              <p:spPr>
                <a:xfrm>
                  <a:off x="11466898" y="5143373"/>
                  <a:ext cx="450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7" name="Ink 86">
                  <a:extLst>
                    <a:ext uri="{FF2B5EF4-FFF2-40B4-BE49-F238E27FC236}">
                      <a16:creationId xmlns:a16="http://schemas.microsoft.com/office/drawing/2014/main" id="{069DF693-07A4-4EFE-92C5-96F6171494A1}"/>
                    </a:ext>
                  </a:extLst>
                </p14:cNvPr>
                <p14:cNvContentPartPr/>
                <p14:nvPr/>
              </p14:nvContentPartPr>
              <p14:xfrm>
                <a:off x="11531338" y="5172173"/>
                <a:ext cx="46440" cy="71640"/>
              </p14:xfrm>
            </p:contentPart>
          </mc:Choice>
          <mc:Fallback xmlns="">
            <p:pic>
              <p:nvPicPr>
                <p:cNvPr id="87" name="Ink 86">
                  <a:extLst>
                    <a:ext uri="{FF2B5EF4-FFF2-40B4-BE49-F238E27FC236}">
                      <a16:creationId xmlns:a16="http://schemas.microsoft.com/office/drawing/2014/main" id="{069DF693-07A4-4EFE-92C5-96F6171494A1}"/>
                    </a:ext>
                  </a:extLst>
                </p:cNvPr>
                <p:cNvPicPr/>
                <p:nvPr/>
              </p:nvPicPr>
              <p:blipFill>
                <a:blip r:embed="rId114"/>
                <a:stretch>
                  <a:fillRect/>
                </a:stretch>
              </p:blipFill>
              <p:spPr>
                <a:xfrm>
                  <a:off x="11522698" y="5163533"/>
                  <a:ext cx="64080" cy="89280"/>
                </a:xfrm>
                <a:prstGeom prst="rect">
                  <a:avLst/>
                </a:prstGeom>
              </p:spPr>
            </p:pic>
          </mc:Fallback>
        </mc:AlternateContent>
      </p:grpSp>
      <p:grpSp>
        <p:nvGrpSpPr>
          <p:cNvPr id="106" name="Group 105">
            <a:extLst>
              <a:ext uri="{FF2B5EF4-FFF2-40B4-BE49-F238E27FC236}">
                <a16:creationId xmlns:a16="http://schemas.microsoft.com/office/drawing/2014/main" id="{3B3F0AA5-8E08-406A-B228-813518A50251}"/>
              </a:ext>
            </a:extLst>
          </p:cNvPr>
          <p:cNvGrpSpPr/>
          <p:nvPr/>
        </p:nvGrpSpPr>
        <p:grpSpPr>
          <a:xfrm>
            <a:off x="10140315" y="5970471"/>
            <a:ext cx="1709640" cy="308520"/>
            <a:chOff x="9706858" y="5750333"/>
            <a:chExt cx="1709640" cy="308520"/>
          </a:xfrm>
        </p:grpSpPr>
        <mc:AlternateContent xmlns:mc="http://schemas.openxmlformats.org/markup-compatibility/2006" xmlns:p14="http://schemas.microsoft.com/office/powerpoint/2010/main">
          <mc:Choice Requires="p14">
            <p:contentPart p14:bwMode="auto" r:id="rId115">
              <p14:nvContentPartPr>
                <p14:cNvPr id="89" name="Ink 88">
                  <a:extLst>
                    <a:ext uri="{FF2B5EF4-FFF2-40B4-BE49-F238E27FC236}">
                      <a16:creationId xmlns:a16="http://schemas.microsoft.com/office/drawing/2014/main" id="{1495A968-1C1A-4FE8-B202-BBC4A4CA6A0E}"/>
                    </a:ext>
                  </a:extLst>
                </p14:cNvPr>
                <p14:cNvContentPartPr/>
                <p14:nvPr/>
              </p14:nvContentPartPr>
              <p14:xfrm>
                <a:off x="9706858" y="5825573"/>
                <a:ext cx="111240" cy="226080"/>
              </p14:xfrm>
            </p:contentPart>
          </mc:Choice>
          <mc:Fallback xmlns="">
            <p:pic>
              <p:nvPicPr>
                <p:cNvPr id="89" name="Ink 88">
                  <a:extLst>
                    <a:ext uri="{FF2B5EF4-FFF2-40B4-BE49-F238E27FC236}">
                      <a16:creationId xmlns:a16="http://schemas.microsoft.com/office/drawing/2014/main" id="{1495A968-1C1A-4FE8-B202-BBC4A4CA6A0E}"/>
                    </a:ext>
                  </a:extLst>
                </p:cNvPr>
                <p:cNvPicPr/>
                <p:nvPr/>
              </p:nvPicPr>
              <p:blipFill>
                <a:blip r:embed="rId116"/>
                <a:stretch>
                  <a:fillRect/>
                </a:stretch>
              </p:blipFill>
              <p:spPr>
                <a:xfrm>
                  <a:off x="9697858" y="5816573"/>
                  <a:ext cx="12888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90" name="Ink 89">
                  <a:extLst>
                    <a:ext uri="{FF2B5EF4-FFF2-40B4-BE49-F238E27FC236}">
                      <a16:creationId xmlns:a16="http://schemas.microsoft.com/office/drawing/2014/main" id="{71821694-8D1B-4E83-A28E-750EDB2B30B4}"/>
                    </a:ext>
                  </a:extLst>
                </p14:cNvPr>
                <p14:cNvContentPartPr/>
                <p14:nvPr/>
              </p14:nvContentPartPr>
              <p14:xfrm>
                <a:off x="9913858" y="5826653"/>
                <a:ext cx="69480" cy="199800"/>
              </p14:xfrm>
            </p:contentPart>
          </mc:Choice>
          <mc:Fallback xmlns="">
            <p:pic>
              <p:nvPicPr>
                <p:cNvPr id="90" name="Ink 89">
                  <a:extLst>
                    <a:ext uri="{FF2B5EF4-FFF2-40B4-BE49-F238E27FC236}">
                      <a16:creationId xmlns:a16="http://schemas.microsoft.com/office/drawing/2014/main" id="{71821694-8D1B-4E83-A28E-750EDB2B30B4}"/>
                    </a:ext>
                  </a:extLst>
                </p:cNvPr>
                <p:cNvPicPr/>
                <p:nvPr/>
              </p:nvPicPr>
              <p:blipFill>
                <a:blip r:embed="rId118"/>
                <a:stretch>
                  <a:fillRect/>
                </a:stretch>
              </p:blipFill>
              <p:spPr>
                <a:xfrm>
                  <a:off x="9904858" y="5817653"/>
                  <a:ext cx="871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91" name="Ink 90">
                  <a:extLst>
                    <a:ext uri="{FF2B5EF4-FFF2-40B4-BE49-F238E27FC236}">
                      <a16:creationId xmlns:a16="http://schemas.microsoft.com/office/drawing/2014/main" id="{8ACE0234-E575-459B-A56A-A4B7DA3B110A}"/>
                    </a:ext>
                  </a:extLst>
                </p14:cNvPr>
                <p14:cNvContentPartPr/>
                <p14:nvPr/>
              </p14:nvContentPartPr>
              <p14:xfrm>
                <a:off x="10020418" y="5859413"/>
                <a:ext cx="94680" cy="106560"/>
              </p14:xfrm>
            </p:contentPart>
          </mc:Choice>
          <mc:Fallback xmlns="">
            <p:pic>
              <p:nvPicPr>
                <p:cNvPr id="91" name="Ink 90">
                  <a:extLst>
                    <a:ext uri="{FF2B5EF4-FFF2-40B4-BE49-F238E27FC236}">
                      <a16:creationId xmlns:a16="http://schemas.microsoft.com/office/drawing/2014/main" id="{8ACE0234-E575-459B-A56A-A4B7DA3B110A}"/>
                    </a:ext>
                  </a:extLst>
                </p:cNvPr>
                <p:cNvPicPr/>
                <p:nvPr/>
              </p:nvPicPr>
              <p:blipFill>
                <a:blip r:embed="rId120"/>
                <a:stretch>
                  <a:fillRect/>
                </a:stretch>
              </p:blipFill>
              <p:spPr>
                <a:xfrm>
                  <a:off x="10011418" y="5850773"/>
                  <a:ext cx="1123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93" name="Ink 92">
                  <a:extLst>
                    <a:ext uri="{FF2B5EF4-FFF2-40B4-BE49-F238E27FC236}">
                      <a16:creationId xmlns:a16="http://schemas.microsoft.com/office/drawing/2014/main" id="{B9366A89-9799-40FB-B4BC-B7EC0E01F816}"/>
                    </a:ext>
                  </a:extLst>
                </p14:cNvPr>
                <p14:cNvContentPartPr/>
                <p14:nvPr/>
              </p14:nvContentPartPr>
              <p14:xfrm>
                <a:off x="10170898" y="5808653"/>
                <a:ext cx="104760" cy="218520"/>
              </p14:xfrm>
            </p:contentPart>
          </mc:Choice>
          <mc:Fallback xmlns="">
            <p:pic>
              <p:nvPicPr>
                <p:cNvPr id="93" name="Ink 92">
                  <a:extLst>
                    <a:ext uri="{FF2B5EF4-FFF2-40B4-BE49-F238E27FC236}">
                      <a16:creationId xmlns:a16="http://schemas.microsoft.com/office/drawing/2014/main" id="{B9366A89-9799-40FB-B4BC-B7EC0E01F816}"/>
                    </a:ext>
                  </a:extLst>
                </p:cNvPr>
                <p:cNvPicPr/>
                <p:nvPr/>
              </p:nvPicPr>
              <p:blipFill>
                <a:blip r:embed="rId122"/>
                <a:stretch>
                  <a:fillRect/>
                </a:stretch>
              </p:blipFill>
              <p:spPr>
                <a:xfrm>
                  <a:off x="10161898" y="5799653"/>
                  <a:ext cx="12240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94" name="Ink 93">
                  <a:extLst>
                    <a:ext uri="{FF2B5EF4-FFF2-40B4-BE49-F238E27FC236}">
                      <a16:creationId xmlns:a16="http://schemas.microsoft.com/office/drawing/2014/main" id="{2B56DEBD-CF20-4DA5-909A-1E2A2EA1E10E}"/>
                    </a:ext>
                  </a:extLst>
                </p14:cNvPr>
                <p14:cNvContentPartPr/>
                <p14:nvPr/>
              </p14:nvContentPartPr>
              <p14:xfrm>
                <a:off x="10386178" y="5894693"/>
                <a:ext cx="45000" cy="14040"/>
              </p14:xfrm>
            </p:contentPart>
          </mc:Choice>
          <mc:Fallback xmlns="">
            <p:pic>
              <p:nvPicPr>
                <p:cNvPr id="94" name="Ink 93">
                  <a:extLst>
                    <a:ext uri="{FF2B5EF4-FFF2-40B4-BE49-F238E27FC236}">
                      <a16:creationId xmlns:a16="http://schemas.microsoft.com/office/drawing/2014/main" id="{2B56DEBD-CF20-4DA5-909A-1E2A2EA1E10E}"/>
                    </a:ext>
                  </a:extLst>
                </p:cNvPr>
                <p:cNvPicPr/>
                <p:nvPr/>
              </p:nvPicPr>
              <p:blipFill>
                <a:blip r:embed="rId124"/>
                <a:stretch>
                  <a:fillRect/>
                </a:stretch>
              </p:blipFill>
              <p:spPr>
                <a:xfrm>
                  <a:off x="10377178" y="5885693"/>
                  <a:ext cx="626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95" name="Ink 94">
                  <a:extLst>
                    <a:ext uri="{FF2B5EF4-FFF2-40B4-BE49-F238E27FC236}">
                      <a16:creationId xmlns:a16="http://schemas.microsoft.com/office/drawing/2014/main" id="{CA35442C-DA4B-4F60-BE13-797F255BC500}"/>
                    </a:ext>
                  </a:extLst>
                </p14:cNvPr>
                <p14:cNvContentPartPr/>
                <p14:nvPr/>
              </p14:nvContentPartPr>
              <p14:xfrm>
                <a:off x="10549618" y="5788493"/>
                <a:ext cx="99000" cy="270360"/>
              </p14:xfrm>
            </p:contentPart>
          </mc:Choice>
          <mc:Fallback xmlns="">
            <p:pic>
              <p:nvPicPr>
                <p:cNvPr id="95" name="Ink 94">
                  <a:extLst>
                    <a:ext uri="{FF2B5EF4-FFF2-40B4-BE49-F238E27FC236}">
                      <a16:creationId xmlns:a16="http://schemas.microsoft.com/office/drawing/2014/main" id="{CA35442C-DA4B-4F60-BE13-797F255BC500}"/>
                    </a:ext>
                  </a:extLst>
                </p:cNvPr>
                <p:cNvPicPr/>
                <p:nvPr/>
              </p:nvPicPr>
              <p:blipFill>
                <a:blip r:embed="rId126"/>
                <a:stretch>
                  <a:fillRect/>
                </a:stretch>
              </p:blipFill>
              <p:spPr>
                <a:xfrm>
                  <a:off x="10540618" y="5779853"/>
                  <a:ext cx="11664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97" name="Ink 96">
                  <a:extLst>
                    <a:ext uri="{FF2B5EF4-FFF2-40B4-BE49-F238E27FC236}">
                      <a16:creationId xmlns:a16="http://schemas.microsoft.com/office/drawing/2014/main" id="{D6DC2A98-4231-4172-8766-A3FC272B5BD4}"/>
                    </a:ext>
                  </a:extLst>
                </p14:cNvPr>
                <p14:cNvContentPartPr/>
                <p14:nvPr/>
              </p14:nvContentPartPr>
              <p14:xfrm>
                <a:off x="10678138" y="5811893"/>
                <a:ext cx="85680" cy="208800"/>
              </p14:xfrm>
            </p:contentPart>
          </mc:Choice>
          <mc:Fallback xmlns="">
            <p:pic>
              <p:nvPicPr>
                <p:cNvPr id="97" name="Ink 96">
                  <a:extLst>
                    <a:ext uri="{FF2B5EF4-FFF2-40B4-BE49-F238E27FC236}">
                      <a16:creationId xmlns:a16="http://schemas.microsoft.com/office/drawing/2014/main" id="{D6DC2A98-4231-4172-8766-A3FC272B5BD4}"/>
                    </a:ext>
                  </a:extLst>
                </p:cNvPr>
                <p:cNvPicPr/>
                <p:nvPr/>
              </p:nvPicPr>
              <p:blipFill>
                <a:blip r:embed="rId128"/>
                <a:stretch>
                  <a:fillRect/>
                </a:stretch>
              </p:blipFill>
              <p:spPr>
                <a:xfrm>
                  <a:off x="10669138" y="5802893"/>
                  <a:ext cx="10332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8" name="Ink 97">
                  <a:extLst>
                    <a:ext uri="{FF2B5EF4-FFF2-40B4-BE49-F238E27FC236}">
                      <a16:creationId xmlns:a16="http://schemas.microsoft.com/office/drawing/2014/main" id="{CF2D0D61-9D3A-47FB-8092-3A1B76C7C158}"/>
                    </a:ext>
                  </a:extLst>
                </p14:cNvPr>
                <p14:cNvContentPartPr/>
                <p14:nvPr/>
              </p14:nvContentPartPr>
              <p14:xfrm>
                <a:off x="10801618" y="5882813"/>
                <a:ext cx="50400" cy="68760"/>
              </p14:xfrm>
            </p:contentPart>
          </mc:Choice>
          <mc:Fallback xmlns="">
            <p:pic>
              <p:nvPicPr>
                <p:cNvPr id="98" name="Ink 97">
                  <a:extLst>
                    <a:ext uri="{FF2B5EF4-FFF2-40B4-BE49-F238E27FC236}">
                      <a16:creationId xmlns:a16="http://schemas.microsoft.com/office/drawing/2014/main" id="{CF2D0D61-9D3A-47FB-8092-3A1B76C7C158}"/>
                    </a:ext>
                  </a:extLst>
                </p:cNvPr>
                <p:cNvPicPr/>
                <p:nvPr/>
              </p:nvPicPr>
              <p:blipFill>
                <a:blip r:embed="rId130"/>
                <a:stretch>
                  <a:fillRect/>
                </a:stretch>
              </p:blipFill>
              <p:spPr>
                <a:xfrm>
                  <a:off x="10792618" y="5873813"/>
                  <a:ext cx="680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9" name="Ink 98">
                  <a:extLst>
                    <a:ext uri="{FF2B5EF4-FFF2-40B4-BE49-F238E27FC236}">
                      <a16:creationId xmlns:a16="http://schemas.microsoft.com/office/drawing/2014/main" id="{4E0AEA84-9DAC-4552-B42E-CA565A619F74}"/>
                    </a:ext>
                  </a:extLst>
                </p14:cNvPr>
                <p14:cNvContentPartPr/>
                <p14:nvPr/>
              </p14:nvContentPartPr>
              <p14:xfrm>
                <a:off x="10931938" y="5870213"/>
                <a:ext cx="58320" cy="17640"/>
              </p14:xfrm>
            </p:contentPart>
          </mc:Choice>
          <mc:Fallback xmlns="">
            <p:pic>
              <p:nvPicPr>
                <p:cNvPr id="99" name="Ink 98">
                  <a:extLst>
                    <a:ext uri="{FF2B5EF4-FFF2-40B4-BE49-F238E27FC236}">
                      <a16:creationId xmlns:a16="http://schemas.microsoft.com/office/drawing/2014/main" id="{4E0AEA84-9DAC-4552-B42E-CA565A619F74}"/>
                    </a:ext>
                  </a:extLst>
                </p:cNvPr>
                <p:cNvPicPr/>
                <p:nvPr/>
              </p:nvPicPr>
              <p:blipFill>
                <a:blip r:embed="rId132"/>
                <a:stretch>
                  <a:fillRect/>
                </a:stretch>
              </p:blipFill>
              <p:spPr>
                <a:xfrm>
                  <a:off x="10922938" y="5861213"/>
                  <a:ext cx="759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0" name="Ink 99">
                  <a:extLst>
                    <a:ext uri="{FF2B5EF4-FFF2-40B4-BE49-F238E27FC236}">
                      <a16:creationId xmlns:a16="http://schemas.microsoft.com/office/drawing/2014/main" id="{F00BD32E-3F4F-4BA7-B31D-6BD5AA2E43DE}"/>
                    </a:ext>
                  </a:extLst>
                </p14:cNvPr>
                <p14:cNvContentPartPr/>
                <p14:nvPr/>
              </p14:nvContentPartPr>
              <p14:xfrm>
                <a:off x="11016898" y="5818733"/>
                <a:ext cx="8640" cy="97200"/>
              </p14:xfrm>
            </p:contentPart>
          </mc:Choice>
          <mc:Fallback xmlns="">
            <p:pic>
              <p:nvPicPr>
                <p:cNvPr id="100" name="Ink 99">
                  <a:extLst>
                    <a:ext uri="{FF2B5EF4-FFF2-40B4-BE49-F238E27FC236}">
                      <a16:creationId xmlns:a16="http://schemas.microsoft.com/office/drawing/2014/main" id="{F00BD32E-3F4F-4BA7-B31D-6BD5AA2E43DE}"/>
                    </a:ext>
                  </a:extLst>
                </p:cNvPr>
                <p:cNvPicPr/>
                <p:nvPr/>
              </p:nvPicPr>
              <p:blipFill>
                <a:blip r:embed="rId134"/>
                <a:stretch>
                  <a:fillRect/>
                </a:stretch>
              </p:blipFill>
              <p:spPr>
                <a:xfrm>
                  <a:off x="11007898" y="5810093"/>
                  <a:ext cx="262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2" name="Ink 101">
                  <a:extLst>
                    <a:ext uri="{FF2B5EF4-FFF2-40B4-BE49-F238E27FC236}">
                      <a16:creationId xmlns:a16="http://schemas.microsoft.com/office/drawing/2014/main" id="{E76FBD2E-8B24-45BB-9DB5-B7FBD6B7A5E7}"/>
                    </a:ext>
                  </a:extLst>
                </p14:cNvPr>
                <p14:cNvContentPartPr/>
                <p14:nvPr/>
              </p14:nvContentPartPr>
              <p14:xfrm>
                <a:off x="11055058" y="5757173"/>
                <a:ext cx="78840" cy="241920"/>
              </p14:xfrm>
            </p:contentPart>
          </mc:Choice>
          <mc:Fallback xmlns="">
            <p:pic>
              <p:nvPicPr>
                <p:cNvPr id="102" name="Ink 101">
                  <a:extLst>
                    <a:ext uri="{FF2B5EF4-FFF2-40B4-BE49-F238E27FC236}">
                      <a16:creationId xmlns:a16="http://schemas.microsoft.com/office/drawing/2014/main" id="{E76FBD2E-8B24-45BB-9DB5-B7FBD6B7A5E7}"/>
                    </a:ext>
                  </a:extLst>
                </p:cNvPr>
                <p:cNvPicPr/>
                <p:nvPr/>
              </p:nvPicPr>
              <p:blipFill>
                <a:blip r:embed="rId136"/>
                <a:stretch>
                  <a:fillRect/>
                </a:stretch>
              </p:blipFill>
              <p:spPr>
                <a:xfrm>
                  <a:off x="11046418" y="5748533"/>
                  <a:ext cx="9648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03" name="Ink 102">
                  <a:extLst>
                    <a:ext uri="{FF2B5EF4-FFF2-40B4-BE49-F238E27FC236}">
                      <a16:creationId xmlns:a16="http://schemas.microsoft.com/office/drawing/2014/main" id="{CAECDDE7-B5F1-4B63-8921-05AB147C0333}"/>
                    </a:ext>
                  </a:extLst>
                </p14:cNvPr>
                <p14:cNvContentPartPr/>
                <p14:nvPr/>
              </p14:nvContentPartPr>
              <p14:xfrm>
                <a:off x="11186818" y="5834573"/>
                <a:ext cx="58320" cy="29160"/>
              </p14:xfrm>
            </p:contentPart>
          </mc:Choice>
          <mc:Fallback xmlns="">
            <p:pic>
              <p:nvPicPr>
                <p:cNvPr id="103" name="Ink 102">
                  <a:extLst>
                    <a:ext uri="{FF2B5EF4-FFF2-40B4-BE49-F238E27FC236}">
                      <a16:creationId xmlns:a16="http://schemas.microsoft.com/office/drawing/2014/main" id="{CAECDDE7-B5F1-4B63-8921-05AB147C0333}"/>
                    </a:ext>
                  </a:extLst>
                </p:cNvPr>
                <p:cNvPicPr/>
                <p:nvPr/>
              </p:nvPicPr>
              <p:blipFill>
                <a:blip r:embed="rId138"/>
                <a:stretch>
                  <a:fillRect/>
                </a:stretch>
              </p:blipFill>
              <p:spPr>
                <a:xfrm>
                  <a:off x="11178178" y="5825573"/>
                  <a:ext cx="759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04" name="Ink 103">
                  <a:extLst>
                    <a:ext uri="{FF2B5EF4-FFF2-40B4-BE49-F238E27FC236}">
                      <a16:creationId xmlns:a16="http://schemas.microsoft.com/office/drawing/2014/main" id="{CB1FA31D-D335-498D-A553-671F981BC079}"/>
                    </a:ext>
                  </a:extLst>
                </p14:cNvPr>
                <p14:cNvContentPartPr/>
                <p14:nvPr/>
              </p14:nvContentPartPr>
              <p14:xfrm>
                <a:off x="11195098" y="5903333"/>
                <a:ext cx="99720" cy="27000"/>
              </p14:xfrm>
            </p:contentPart>
          </mc:Choice>
          <mc:Fallback xmlns="">
            <p:pic>
              <p:nvPicPr>
                <p:cNvPr id="104" name="Ink 103">
                  <a:extLst>
                    <a:ext uri="{FF2B5EF4-FFF2-40B4-BE49-F238E27FC236}">
                      <a16:creationId xmlns:a16="http://schemas.microsoft.com/office/drawing/2014/main" id="{CB1FA31D-D335-498D-A553-671F981BC079}"/>
                    </a:ext>
                  </a:extLst>
                </p:cNvPr>
                <p:cNvPicPr/>
                <p:nvPr/>
              </p:nvPicPr>
              <p:blipFill>
                <a:blip r:embed="rId140"/>
                <a:stretch>
                  <a:fillRect/>
                </a:stretch>
              </p:blipFill>
              <p:spPr>
                <a:xfrm>
                  <a:off x="11186098" y="5894693"/>
                  <a:ext cx="1173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05" name="Ink 104">
                  <a:extLst>
                    <a:ext uri="{FF2B5EF4-FFF2-40B4-BE49-F238E27FC236}">
                      <a16:creationId xmlns:a16="http://schemas.microsoft.com/office/drawing/2014/main" id="{EE4262EF-484E-480D-B50C-818059B57747}"/>
                    </a:ext>
                  </a:extLst>
                </p14:cNvPr>
                <p14:cNvContentPartPr/>
                <p14:nvPr/>
              </p14:nvContentPartPr>
              <p14:xfrm>
                <a:off x="11393458" y="5750333"/>
                <a:ext cx="23040" cy="155880"/>
              </p14:xfrm>
            </p:contentPart>
          </mc:Choice>
          <mc:Fallback xmlns="">
            <p:pic>
              <p:nvPicPr>
                <p:cNvPr id="105" name="Ink 104">
                  <a:extLst>
                    <a:ext uri="{FF2B5EF4-FFF2-40B4-BE49-F238E27FC236}">
                      <a16:creationId xmlns:a16="http://schemas.microsoft.com/office/drawing/2014/main" id="{EE4262EF-484E-480D-B50C-818059B57747}"/>
                    </a:ext>
                  </a:extLst>
                </p:cNvPr>
                <p:cNvPicPr/>
                <p:nvPr/>
              </p:nvPicPr>
              <p:blipFill>
                <a:blip r:embed="rId142"/>
                <a:stretch>
                  <a:fillRect/>
                </a:stretch>
              </p:blipFill>
              <p:spPr>
                <a:xfrm>
                  <a:off x="11384818" y="5741333"/>
                  <a:ext cx="40680" cy="173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3">
            <p14:nvContentPartPr>
              <p14:cNvPr id="107" name="Ink 106">
                <a:extLst>
                  <a:ext uri="{FF2B5EF4-FFF2-40B4-BE49-F238E27FC236}">
                    <a16:creationId xmlns:a16="http://schemas.microsoft.com/office/drawing/2014/main" id="{BD4E711A-D778-4C30-942E-4CC150738657}"/>
                  </a:ext>
                </a:extLst>
              </p14:cNvPr>
              <p14:cNvContentPartPr/>
              <p14:nvPr/>
            </p14:nvContentPartPr>
            <p14:xfrm>
              <a:off x="10822155" y="6545751"/>
              <a:ext cx="74160" cy="218520"/>
            </p14:xfrm>
          </p:contentPart>
        </mc:Choice>
        <mc:Fallback xmlns="">
          <p:pic>
            <p:nvPicPr>
              <p:cNvPr id="107" name="Ink 106">
                <a:extLst>
                  <a:ext uri="{FF2B5EF4-FFF2-40B4-BE49-F238E27FC236}">
                    <a16:creationId xmlns:a16="http://schemas.microsoft.com/office/drawing/2014/main" id="{BD4E711A-D778-4C30-942E-4CC150738657}"/>
                  </a:ext>
                </a:extLst>
              </p:cNvPr>
              <p:cNvPicPr/>
              <p:nvPr/>
            </p:nvPicPr>
            <p:blipFill>
              <a:blip r:embed="rId144"/>
              <a:stretch>
                <a:fillRect/>
              </a:stretch>
            </p:blipFill>
            <p:spPr>
              <a:xfrm>
                <a:off x="10813155" y="6536751"/>
                <a:ext cx="91800" cy="236160"/>
              </a:xfrm>
              <a:prstGeom prst="rect">
                <a:avLst/>
              </a:prstGeom>
            </p:spPr>
          </p:pic>
        </mc:Fallback>
      </mc:AlternateContent>
      <p:grpSp>
        <p:nvGrpSpPr>
          <p:cNvPr id="117" name="Group 116">
            <a:extLst>
              <a:ext uri="{FF2B5EF4-FFF2-40B4-BE49-F238E27FC236}">
                <a16:creationId xmlns:a16="http://schemas.microsoft.com/office/drawing/2014/main" id="{064BF301-5B4D-434C-8814-E680A5B91766}"/>
              </a:ext>
            </a:extLst>
          </p:cNvPr>
          <p:cNvGrpSpPr/>
          <p:nvPr/>
        </p:nvGrpSpPr>
        <p:grpSpPr>
          <a:xfrm>
            <a:off x="11008635" y="6512631"/>
            <a:ext cx="878400" cy="222840"/>
            <a:chOff x="10575178" y="6292493"/>
            <a:chExt cx="878400" cy="222840"/>
          </a:xfrm>
        </p:grpSpPr>
        <mc:AlternateContent xmlns:mc="http://schemas.openxmlformats.org/markup-compatibility/2006" xmlns:p14="http://schemas.microsoft.com/office/powerpoint/2010/main">
          <mc:Choice Requires="p14">
            <p:contentPart p14:bwMode="auto" r:id="rId145">
              <p14:nvContentPartPr>
                <p14:cNvPr id="108" name="Ink 107">
                  <a:extLst>
                    <a:ext uri="{FF2B5EF4-FFF2-40B4-BE49-F238E27FC236}">
                      <a16:creationId xmlns:a16="http://schemas.microsoft.com/office/drawing/2014/main" id="{51CDC388-7CC2-46CC-8B23-83719AC7EBFC}"/>
                    </a:ext>
                  </a:extLst>
                </p14:cNvPr>
                <p14:cNvContentPartPr/>
                <p14:nvPr/>
              </p14:nvContentPartPr>
              <p14:xfrm>
                <a:off x="10575178" y="6329213"/>
                <a:ext cx="61560" cy="186120"/>
              </p14:xfrm>
            </p:contentPart>
          </mc:Choice>
          <mc:Fallback xmlns="">
            <p:pic>
              <p:nvPicPr>
                <p:cNvPr id="108" name="Ink 107">
                  <a:extLst>
                    <a:ext uri="{FF2B5EF4-FFF2-40B4-BE49-F238E27FC236}">
                      <a16:creationId xmlns:a16="http://schemas.microsoft.com/office/drawing/2014/main" id="{51CDC388-7CC2-46CC-8B23-83719AC7EBFC}"/>
                    </a:ext>
                  </a:extLst>
                </p:cNvPr>
                <p:cNvPicPr/>
                <p:nvPr/>
              </p:nvPicPr>
              <p:blipFill>
                <a:blip r:embed="rId146"/>
                <a:stretch>
                  <a:fillRect/>
                </a:stretch>
              </p:blipFill>
              <p:spPr>
                <a:xfrm>
                  <a:off x="10566538" y="6320573"/>
                  <a:ext cx="792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9" name="Ink 108">
                  <a:extLst>
                    <a:ext uri="{FF2B5EF4-FFF2-40B4-BE49-F238E27FC236}">
                      <a16:creationId xmlns:a16="http://schemas.microsoft.com/office/drawing/2014/main" id="{F7C00791-17F7-4628-926E-110B56CF9560}"/>
                    </a:ext>
                  </a:extLst>
                </p14:cNvPr>
                <p14:cNvContentPartPr/>
                <p14:nvPr/>
              </p14:nvContentPartPr>
              <p14:xfrm>
                <a:off x="10684258" y="6400853"/>
                <a:ext cx="51840" cy="4320"/>
              </p14:xfrm>
            </p:contentPart>
          </mc:Choice>
          <mc:Fallback xmlns="">
            <p:pic>
              <p:nvPicPr>
                <p:cNvPr id="109" name="Ink 108">
                  <a:extLst>
                    <a:ext uri="{FF2B5EF4-FFF2-40B4-BE49-F238E27FC236}">
                      <a16:creationId xmlns:a16="http://schemas.microsoft.com/office/drawing/2014/main" id="{F7C00791-17F7-4628-926E-110B56CF9560}"/>
                    </a:ext>
                  </a:extLst>
                </p:cNvPr>
                <p:cNvPicPr/>
                <p:nvPr/>
              </p:nvPicPr>
              <p:blipFill>
                <a:blip r:embed="rId148"/>
                <a:stretch>
                  <a:fillRect/>
                </a:stretch>
              </p:blipFill>
              <p:spPr>
                <a:xfrm>
                  <a:off x="10675618" y="6391853"/>
                  <a:ext cx="694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10" name="Ink 109">
                  <a:extLst>
                    <a:ext uri="{FF2B5EF4-FFF2-40B4-BE49-F238E27FC236}">
                      <a16:creationId xmlns:a16="http://schemas.microsoft.com/office/drawing/2014/main" id="{0581B8D2-B256-463C-9473-111DF5CE2675}"/>
                    </a:ext>
                  </a:extLst>
                </p14:cNvPr>
                <p14:cNvContentPartPr/>
                <p14:nvPr/>
              </p14:nvContentPartPr>
              <p14:xfrm>
                <a:off x="10814218" y="6318053"/>
                <a:ext cx="3960" cy="159120"/>
              </p14:xfrm>
            </p:contentPart>
          </mc:Choice>
          <mc:Fallback xmlns="">
            <p:pic>
              <p:nvPicPr>
                <p:cNvPr id="110" name="Ink 109">
                  <a:extLst>
                    <a:ext uri="{FF2B5EF4-FFF2-40B4-BE49-F238E27FC236}">
                      <a16:creationId xmlns:a16="http://schemas.microsoft.com/office/drawing/2014/main" id="{0581B8D2-B256-463C-9473-111DF5CE2675}"/>
                    </a:ext>
                  </a:extLst>
                </p:cNvPr>
                <p:cNvPicPr/>
                <p:nvPr/>
              </p:nvPicPr>
              <p:blipFill>
                <a:blip r:embed="rId150"/>
                <a:stretch>
                  <a:fillRect/>
                </a:stretch>
              </p:blipFill>
              <p:spPr>
                <a:xfrm>
                  <a:off x="10805578" y="6309053"/>
                  <a:ext cx="216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11" name="Ink 110">
                  <a:extLst>
                    <a:ext uri="{FF2B5EF4-FFF2-40B4-BE49-F238E27FC236}">
                      <a16:creationId xmlns:a16="http://schemas.microsoft.com/office/drawing/2014/main" id="{7B316C5C-00BE-488C-89BA-DBAA3B885A67}"/>
                    </a:ext>
                  </a:extLst>
                </p14:cNvPr>
                <p14:cNvContentPartPr/>
                <p14:nvPr/>
              </p14:nvContentPartPr>
              <p14:xfrm>
                <a:off x="10875778" y="6292493"/>
                <a:ext cx="72720" cy="222840"/>
              </p14:xfrm>
            </p:contentPart>
          </mc:Choice>
          <mc:Fallback xmlns="">
            <p:pic>
              <p:nvPicPr>
                <p:cNvPr id="111" name="Ink 110">
                  <a:extLst>
                    <a:ext uri="{FF2B5EF4-FFF2-40B4-BE49-F238E27FC236}">
                      <a16:creationId xmlns:a16="http://schemas.microsoft.com/office/drawing/2014/main" id="{7B316C5C-00BE-488C-89BA-DBAA3B885A67}"/>
                    </a:ext>
                  </a:extLst>
                </p:cNvPr>
                <p:cNvPicPr/>
                <p:nvPr/>
              </p:nvPicPr>
              <p:blipFill>
                <a:blip r:embed="rId152"/>
                <a:stretch>
                  <a:fillRect/>
                </a:stretch>
              </p:blipFill>
              <p:spPr>
                <a:xfrm>
                  <a:off x="10866778" y="6283853"/>
                  <a:ext cx="9036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12" name="Ink 111">
                  <a:extLst>
                    <a:ext uri="{FF2B5EF4-FFF2-40B4-BE49-F238E27FC236}">
                      <a16:creationId xmlns:a16="http://schemas.microsoft.com/office/drawing/2014/main" id="{7E7E46D3-0796-42E8-8A4E-F209A58E4256}"/>
                    </a:ext>
                  </a:extLst>
                </p14:cNvPr>
                <p14:cNvContentPartPr/>
                <p14:nvPr/>
              </p14:nvContentPartPr>
              <p14:xfrm>
                <a:off x="11076298" y="6352613"/>
                <a:ext cx="61560" cy="16200"/>
              </p14:xfrm>
            </p:contentPart>
          </mc:Choice>
          <mc:Fallback xmlns="">
            <p:pic>
              <p:nvPicPr>
                <p:cNvPr id="112" name="Ink 111">
                  <a:extLst>
                    <a:ext uri="{FF2B5EF4-FFF2-40B4-BE49-F238E27FC236}">
                      <a16:creationId xmlns:a16="http://schemas.microsoft.com/office/drawing/2014/main" id="{7E7E46D3-0796-42E8-8A4E-F209A58E4256}"/>
                    </a:ext>
                  </a:extLst>
                </p:cNvPr>
                <p:cNvPicPr/>
                <p:nvPr/>
              </p:nvPicPr>
              <p:blipFill>
                <a:blip r:embed="rId154"/>
                <a:stretch>
                  <a:fillRect/>
                </a:stretch>
              </p:blipFill>
              <p:spPr>
                <a:xfrm>
                  <a:off x="11067298" y="6343613"/>
                  <a:ext cx="792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3" name="Ink 112">
                  <a:extLst>
                    <a:ext uri="{FF2B5EF4-FFF2-40B4-BE49-F238E27FC236}">
                      <a16:creationId xmlns:a16="http://schemas.microsoft.com/office/drawing/2014/main" id="{A1313B35-C78D-4A84-A849-373897A69E8B}"/>
                    </a:ext>
                  </a:extLst>
                </p14:cNvPr>
                <p14:cNvContentPartPr/>
                <p14:nvPr/>
              </p14:nvContentPartPr>
              <p14:xfrm>
                <a:off x="11063338" y="6419573"/>
                <a:ext cx="63000" cy="25560"/>
              </p14:xfrm>
            </p:contentPart>
          </mc:Choice>
          <mc:Fallback xmlns="">
            <p:pic>
              <p:nvPicPr>
                <p:cNvPr id="113" name="Ink 112">
                  <a:extLst>
                    <a:ext uri="{FF2B5EF4-FFF2-40B4-BE49-F238E27FC236}">
                      <a16:creationId xmlns:a16="http://schemas.microsoft.com/office/drawing/2014/main" id="{A1313B35-C78D-4A84-A849-373897A69E8B}"/>
                    </a:ext>
                  </a:extLst>
                </p:cNvPr>
                <p:cNvPicPr/>
                <p:nvPr/>
              </p:nvPicPr>
              <p:blipFill>
                <a:blip r:embed="rId156"/>
                <a:stretch>
                  <a:fillRect/>
                </a:stretch>
              </p:blipFill>
              <p:spPr>
                <a:xfrm>
                  <a:off x="11054338" y="6410933"/>
                  <a:ext cx="806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5" name="Ink 114">
                  <a:extLst>
                    <a:ext uri="{FF2B5EF4-FFF2-40B4-BE49-F238E27FC236}">
                      <a16:creationId xmlns:a16="http://schemas.microsoft.com/office/drawing/2014/main" id="{D8384A42-069B-47DB-A0E6-EAE77D168DF9}"/>
                    </a:ext>
                  </a:extLst>
                </p14:cNvPr>
                <p14:cNvContentPartPr/>
                <p14:nvPr/>
              </p14:nvContentPartPr>
              <p14:xfrm>
                <a:off x="11259178" y="6376733"/>
                <a:ext cx="136440" cy="43920"/>
              </p14:xfrm>
            </p:contentPart>
          </mc:Choice>
          <mc:Fallback xmlns="">
            <p:pic>
              <p:nvPicPr>
                <p:cNvPr id="115" name="Ink 114">
                  <a:extLst>
                    <a:ext uri="{FF2B5EF4-FFF2-40B4-BE49-F238E27FC236}">
                      <a16:creationId xmlns:a16="http://schemas.microsoft.com/office/drawing/2014/main" id="{D8384A42-069B-47DB-A0E6-EAE77D168DF9}"/>
                    </a:ext>
                  </a:extLst>
                </p:cNvPr>
                <p:cNvPicPr/>
                <p:nvPr/>
              </p:nvPicPr>
              <p:blipFill>
                <a:blip r:embed="rId158"/>
                <a:stretch>
                  <a:fillRect/>
                </a:stretch>
              </p:blipFill>
              <p:spPr>
                <a:xfrm>
                  <a:off x="11250538" y="6368093"/>
                  <a:ext cx="15408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6" name="Ink 115">
                  <a:extLst>
                    <a:ext uri="{FF2B5EF4-FFF2-40B4-BE49-F238E27FC236}">
                      <a16:creationId xmlns:a16="http://schemas.microsoft.com/office/drawing/2014/main" id="{785AEBF2-549C-4CCA-9D13-7AA4EB42BB4D}"/>
                    </a:ext>
                  </a:extLst>
                </p14:cNvPr>
                <p14:cNvContentPartPr/>
                <p14:nvPr/>
              </p14:nvContentPartPr>
              <p14:xfrm>
                <a:off x="11434138" y="6309413"/>
                <a:ext cx="19440" cy="150480"/>
              </p14:xfrm>
            </p:contentPart>
          </mc:Choice>
          <mc:Fallback xmlns="">
            <p:pic>
              <p:nvPicPr>
                <p:cNvPr id="116" name="Ink 115">
                  <a:extLst>
                    <a:ext uri="{FF2B5EF4-FFF2-40B4-BE49-F238E27FC236}">
                      <a16:creationId xmlns:a16="http://schemas.microsoft.com/office/drawing/2014/main" id="{785AEBF2-549C-4CCA-9D13-7AA4EB42BB4D}"/>
                    </a:ext>
                  </a:extLst>
                </p:cNvPr>
                <p:cNvPicPr/>
                <p:nvPr/>
              </p:nvPicPr>
              <p:blipFill>
                <a:blip r:embed="rId160"/>
                <a:stretch>
                  <a:fillRect/>
                </a:stretch>
              </p:blipFill>
              <p:spPr>
                <a:xfrm>
                  <a:off x="11425498" y="6300413"/>
                  <a:ext cx="37080" cy="168120"/>
                </a:xfrm>
                <a:prstGeom prst="rect">
                  <a:avLst/>
                </a:prstGeom>
              </p:spPr>
            </p:pic>
          </mc:Fallback>
        </mc:AlternateContent>
      </p:grpSp>
      <p:sp>
        <p:nvSpPr>
          <p:cNvPr id="96" name="Rectangle 95">
            <a:extLst>
              <a:ext uri="{FF2B5EF4-FFF2-40B4-BE49-F238E27FC236}">
                <a16:creationId xmlns:a16="http://schemas.microsoft.com/office/drawing/2014/main" id="{98227FFA-6CD7-4E72-9D52-F8FE74894383}"/>
              </a:ext>
            </a:extLst>
          </p:cNvPr>
          <p:cNvSpPr/>
          <p:nvPr/>
        </p:nvSpPr>
        <p:spPr>
          <a:xfrm>
            <a:off x="180765" y="2666610"/>
            <a:ext cx="2151888"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Advance Form</a:t>
            </a:r>
          </a:p>
        </p:txBody>
      </p:sp>
    </p:spTree>
    <p:extLst>
      <p:ext uri="{BB962C8B-B14F-4D97-AF65-F5344CB8AC3E}">
        <p14:creationId xmlns:p14="http://schemas.microsoft.com/office/powerpoint/2010/main" val="9908586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1083" y="122529"/>
            <a:ext cx="11612770" cy="91316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00FF"/>
                </a:solidFill>
              </a:rPr>
              <a:t>Advantage of Digital Signal Processing</a:t>
            </a:r>
            <a:endParaRPr lang="en-US" baseline="30000" dirty="0">
              <a:solidFill>
                <a:srgbClr val="0000FF"/>
              </a:solidFill>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49297" y="1210526"/>
            <a:ext cx="11893405" cy="5447645"/>
          </a:xfrm>
          <a:prstGeom prst="rect">
            <a:avLst/>
          </a:prstGeom>
        </p:spPr>
        <p:txBody>
          <a:bodyPr wrap="square">
            <a:spAutoFit/>
          </a:bodyPr>
          <a:lstStyle/>
          <a:p>
            <a:pPr marL="342900" indent="-3429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Digital systems can tolerate considerable variation in signal values and, hence, are less sensitive to changes in the component parameter values.</a:t>
            </a:r>
          </a:p>
          <a:p>
            <a:pPr marL="342900" indent="-342900">
              <a:spcAft>
                <a:spcPts val="1200"/>
              </a:spcAft>
              <a:buFont typeface="Arial" panose="020B0604020202020204" pitchFamily="34" charset="0"/>
              <a:buChar char="•"/>
            </a:pPr>
            <a:r>
              <a:rPr lang="en-US" sz="2400" dirty="0"/>
              <a:t>Digital systems are extremely flexible and easy to implement.</a:t>
            </a:r>
          </a:p>
          <a:p>
            <a:pPr marL="342900" indent="-342900">
              <a:spcAft>
                <a:spcPts val="1200"/>
              </a:spcAft>
              <a:buFont typeface="Arial" panose="020B0604020202020204" pitchFamily="34" charset="0"/>
              <a:buChar char="•"/>
            </a:pPr>
            <a:r>
              <a:rPr lang="en-US" sz="2400" dirty="0"/>
              <a:t>Even in the presence of noise, reproduction with digital messages is extremely reliable, often without any deterioration whatsoever.</a:t>
            </a:r>
          </a:p>
          <a:p>
            <a:pPr marL="342900" indent="-342900">
              <a:spcAft>
                <a:spcPts val="1200"/>
              </a:spcAft>
              <a:buFont typeface="Arial" panose="020B0604020202020204" pitchFamily="34" charset="0"/>
              <a:buChar char="•"/>
            </a:pPr>
            <a:r>
              <a:rPr lang="en-US" sz="2400" dirty="0"/>
              <a:t>Digital signals are easily and inexpensively stored electronically, without any loss of signal quality.</a:t>
            </a:r>
          </a:p>
          <a:p>
            <a:pPr marL="342900" indent="-342900">
              <a:spcAft>
                <a:spcPts val="1200"/>
              </a:spcAft>
              <a:buFont typeface="Arial" panose="020B0604020202020204" pitchFamily="34" charset="0"/>
              <a:buChar char="•"/>
            </a:pPr>
            <a:r>
              <a:rPr lang="en-US" sz="2400" dirty="0"/>
              <a:t>Digital filters can be easily time shared and therefore can serve a number of inputs simultaneously.</a:t>
            </a:r>
          </a:p>
          <a:p>
            <a:pPr marL="342900" indent="-342900">
              <a:spcAft>
                <a:spcPts val="1200"/>
              </a:spcAft>
              <a:buFont typeface="Arial" panose="020B0604020202020204" pitchFamily="34" charset="0"/>
              <a:buChar char="•"/>
            </a:pPr>
            <a:r>
              <a:rPr lang="en-US" sz="2400" dirty="0"/>
              <a:t>Digital implementation permits the use of a wide variety of hardware options, including computers and microprocessors, DSPs.</a:t>
            </a:r>
          </a:p>
          <a:p>
            <a:pPr>
              <a:spcAft>
                <a:spcPts val="1200"/>
              </a:spcAft>
            </a:pPr>
            <a:r>
              <a:rPr lang="en-US" sz="2400" dirty="0">
                <a:solidFill>
                  <a:srgbClr val="0000FF"/>
                </a:solidFill>
                <a:latin typeface="Times New Roman" panose="02020603050405020304" pitchFamily="18" charset="0"/>
                <a:cs typeface="Times New Roman" panose="02020603050405020304" pitchFamily="18" charset="0"/>
              </a:rPr>
              <a:t>Disadvantage: </a:t>
            </a:r>
            <a:r>
              <a:rPr lang="en-US" sz="2400" dirty="0">
                <a:latin typeface="Times New Roman" panose="02020603050405020304" pitchFamily="18" charset="0"/>
                <a:cs typeface="Times New Roman" panose="02020603050405020304" pitchFamily="18" charset="0"/>
              </a:rPr>
              <a:t>Power consumption, limited frequency range and resolution, system complexity.</a:t>
            </a:r>
          </a:p>
        </p:txBody>
      </p:sp>
    </p:spTree>
    <p:extLst>
      <p:ext uri="{BB962C8B-B14F-4D97-AF65-F5344CB8AC3E}">
        <p14:creationId xmlns:p14="http://schemas.microsoft.com/office/powerpoint/2010/main" val="29725733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039" y="2404154"/>
            <a:ext cx="10515600" cy="2327096"/>
          </a:xfrm>
        </p:spPr>
        <p:txBody>
          <a:bodyPr>
            <a:normAutofit/>
          </a:bodyPr>
          <a:lstStyle/>
          <a:p>
            <a:pPr algn="ctr"/>
            <a:r>
              <a:rPr lang="en-US" sz="6000" dirty="0">
                <a:solidFill>
                  <a:srgbClr val="0000FF"/>
                </a:solidFill>
              </a:rPr>
              <a:t>4.5</a:t>
            </a:r>
            <a:br>
              <a:rPr lang="en-US" sz="6000" dirty="0">
                <a:solidFill>
                  <a:srgbClr val="0000FF"/>
                </a:solidFill>
              </a:rPr>
            </a:br>
            <a:r>
              <a:rPr lang="en-US" sz="6000" dirty="0">
                <a:solidFill>
                  <a:srgbClr val="0000FF"/>
                </a:solidFill>
              </a:rPr>
              <a:t>DT System Properties</a:t>
            </a:r>
          </a:p>
        </p:txBody>
      </p:sp>
    </p:spTree>
    <p:extLst>
      <p:ext uri="{BB962C8B-B14F-4D97-AF65-F5344CB8AC3E}">
        <p14:creationId xmlns:p14="http://schemas.microsoft.com/office/powerpoint/2010/main" val="32683358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1083" y="122529"/>
            <a:ext cx="11612770" cy="91316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00FF"/>
                </a:solidFill>
              </a:rPr>
              <a:t>DT System Properties</a:t>
            </a:r>
            <a:endParaRPr lang="en-US" baseline="30000" dirty="0">
              <a:solidFill>
                <a:srgbClr val="0000FF"/>
              </a:solidFill>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49297" y="1210526"/>
            <a:ext cx="11893405" cy="461665"/>
          </a:xfrm>
          <a:prstGeom prst="rect">
            <a:avLst/>
          </a:prstGeom>
        </p:spPr>
        <p:txBody>
          <a:bodyPr wrap="square">
            <a:spAutoFit/>
          </a:bodyPr>
          <a:lstStyle/>
          <a:p>
            <a:pPr>
              <a:spcAft>
                <a:spcPts val="1200"/>
              </a:spcAft>
            </a:pPr>
            <a:r>
              <a:rPr lang="en-US" sz="2400" dirty="0">
                <a:solidFill>
                  <a:srgbClr val="0000FF"/>
                </a:solidFill>
                <a:latin typeface="Times New Roman" panose="02020603050405020304" pitchFamily="18" charset="0"/>
                <a:cs typeface="Times New Roman" panose="02020603050405020304" pitchFamily="18" charset="0"/>
              </a:rPr>
              <a:t>Time Invariance</a:t>
            </a:r>
            <a:endParaRPr lang="en-US" sz="24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763416" y="1291144"/>
            <a:ext cx="5638800" cy="361950"/>
          </a:xfrm>
          <a:prstGeom prst="rect">
            <a:avLst/>
          </a:prstGeom>
        </p:spPr>
      </p:pic>
      <p:sp>
        <p:nvSpPr>
          <p:cNvPr id="7" name="Rectangle 6"/>
          <p:cNvSpPr/>
          <p:nvPr/>
        </p:nvSpPr>
        <p:spPr>
          <a:xfrm>
            <a:off x="261257" y="3875065"/>
            <a:ext cx="11672596" cy="461665"/>
          </a:xfrm>
          <a:prstGeom prst="rect">
            <a:avLst/>
          </a:prstGeom>
        </p:spPr>
        <p:txBody>
          <a:bodyPr wrap="square">
            <a:spAutoFit/>
          </a:bodyPr>
          <a:lstStyle/>
          <a:p>
            <a:pPr>
              <a:spcAft>
                <a:spcPts val="1200"/>
              </a:spcAft>
            </a:pPr>
            <a:r>
              <a:rPr lang="en-US" sz="2400" dirty="0">
                <a:solidFill>
                  <a:srgbClr val="0000FF"/>
                </a:solidFill>
                <a:latin typeface="Times New Roman" panose="02020603050405020304" pitchFamily="18" charset="0"/>
                <a:cs typeface="Times New Roman" panose="02020603050405020304" pitchFamily="18" charset="0"/>
              </a:rPr>
              <a:t>Example: </a:t>
            </a:r>
            <a:r>
              <a:rPr lang="en-US" sz="2400" dirty="0">
                <a:latin typeface="Times New Roman" panose="02020603050405020304" pitchFamily="18" charset="0"/>
                <a:cs typeface="Times New Roman" panose="02020603050405020304" pitchFamily="18" charset="0"/>
              </a:rPr>
              <a:t>A system is described by the equation </a:t>
            </a:r>
            <a:r>
              <a:rPr lang="en-US" sz="2400" i="1"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e</a:t>
            </a:r>
            <a:r>
              <a:rPr lang="en-US" sz="2400" baseline="30000" dirty="0">
                <a:latin typeface="Times New Roman" panose="02020603050405020304" pitchFamily="18" charset="0"/>
                <a:cs typeface="Times New Roman" panose="02020603050405020304" pitchFamily="18" charset="0"/>
              </a:rPr>
              <a:t>-</a:t>
            </a:r>
            <a:r>
              <a:rPr lang="en-US" sz="2400" i="1" baseline="30000" dirty="0">
                <a:latin typeface="Times New Roman" panose="02020603050405020304" pitchFamily="18" charset="0"/>
                <a:cs typeface="Times New Roman" panose="02020603050405020304" pitchFamily="18" charset="0"/>
              </a:rPr>
              <a:t>n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Is the system time invariant?</a:t>
            </a:r>
          </a:p>
        </p:txBody>
      </p:sp>
      <p:pic>
        <p:nvPicPr>
          <p:cNvPr id="6" name="Picture 5">
            <a:extLst>
              <a:ext uri="{FF2B5EF4-FFF2-40B4-BE49-F238E27FC236}">
                <a16:creationId xmlns:a16="http://schemas.microsoft.com/office/drawing/2014/main" id="{5939EB70-342A-4332-9A73-935D8340C00A}"/>
              </a:ext>
            </a:extLst>
          </p:cNvPr>
          <p:cNvPicPr>
            <a:picLocks noChangeAspect="1"/>
          </p:cNvPicPr>
          <p:nvPr/>
        </p:nvPicPr>
        <p:blipFill>
          <a:blip r:embed="rId3"/>
          <a:stretch>
            <a:fillRect/>
          </a:stretch>
        </p:blipFill>
        <p:spPr>
          <a:xfrm>
            <a:off x="3535086" y="1733712"/>
            <a:ext cx="5121826" cy="1856232"/>
          </a:xfrm>
          <a:prstGeom prst="rect">
            <a:avLst/>
          </a:prstGeom>
        </p:spPr>
      </p:pic>
      <p:sp>
        <p:nvSpPr>
          <p:cNvPr id="9" name="Rectangle 8">
            <a:extLst>
              <a:ext uri="{FF2B5EF4-FFF2-40B4-BE49-F238E27FC236}">
                <a16:creationId xmlns:a16="http://schemas.microsoft.com/office/drawing/2014/main" id="{9B8595AA-4FFE-4C09-B514-9506EA7F3F70}"/>
              </a:ext>
            </a:extLst>
          </p:cNvPr>
          <p:cNvSpPr/>
          <p:nvPr/>
        </p:nvSpPr>
        <p:spPr>
          <a:xfrm>
            <a:off x="261258" y="4733930"/>
            <a:ext cx="1735494" cy="461665"/>
          </a:xfrm>
          <a:prstGeom prst="rect">
            <a:avLst/>
          </a:prstGeom>
        </p:spPr>
        <p:txBody>
          <a:bodyPr wrap="square">
            <a:spAutoFit/>
          </a:bodyPr>
          <a:lstStyle/>
          <a:p>
            <a:pPr>
              <a:spcAft>
                <a:spcPts val="1200"/>
              </a:spcAft>
            </a:pPr>
            <a:r>
              <a:rPr lang="en-US" sz="2400" dirty="0">
                <a:solidFill>
                  <a:srgbClr val="0000FF"/>
                </a:solidFill>
                <a:latin typeface="Times New Roman" panose="02020603050405020304" pitchFamily="18" charset="0"/>
                <a:cs typeface="Times New Roman" panose="02020603050405020304" pitchFamily="18" charset="0"/>
              </a:rPr>
              <a:t>Linearity </a:t>
            </a:r>
            <a:endParaRPr lang="en-US" sz="240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A4E03BB9-1DF1-432C-BDCE-396C477523D9}"/>
              </a:ext>
            </a:extLst>
          </p:cNvPr>
          <p:cNvPicPr>
            <a:picLocks noChangeAspect="1"/>
          </p:cNvPicPr>
          <p:nvPr/>
        </p:nvPicPr>
        <p:blipFill>
          <a:blip r:embed="rId4"/>
          <a:stretch>
            <a:fillRect/>
          </a:stretch>
        </p:blipFill>
        <p:spPr>
          <a:xfrm>
            <a:off x="1593390" y="6170373"/>
            <a:ext cx="4900710" cy="369231"/>
          </a:xfrm>
          <a:prstGeom prst="rect">
            <a:avLst/>
          </a:prstGeom>
        </p:spPr>
      </p:pic>
      <p:pic>
        <p:nvPicPr>
          <p:cNvPr id="11" name="Picture 10">
            <a:extLst>
              <a:ext uri="{FF2B5EF4-FFF2-40B4-BE49-F238E27FC236}">
                <a16:creationId xmlns:a16="http://schemas.microsoft.com/office/drawing/2014/main" id="{CC4977C4-607E-4172-B62B-FD0A5C17C411}"/>
              </a:ext>
            </a:extLst>
          </p:cNvPr>
          <p:cNvPicPr>
            <a:picLocks noChangeAspect="1"/>
          </p:cNvPicPr>
          <p:nvPr/>
        </p:nvPicPr>
        <p:blipFill>
          <a:blip r:embed="rId5"/>
          <a:stretch>
            <a:fillRect/>
          </a:stretch>
        </p:blipFill>
        <p:spPr>
          <a:xfrm>
            <a:off x="1526617" y="5441306"/>
            <a:ext cx="5339069" cy="362332"/>
          </a:xfrm>
          <a:prstGeom prst="rect">
            <a:avLst/>
          </a:prstGeom>
        </p:spPr>
      </p:pic>
      <p:sp>
        <p:nvSpPr>
          <p:cNvPr id="13" name="TextBox 12">
            <a:extLst>
              <a:ext uri="{FF2B5EF4-FFF2-40B4-BE49-F238E27FC236}">
                <a16:creationId xmlns:a16="http://schemas.microsoft.com/office/drawing/2014/main" id="{2781C328-916F-41BF-A951-85C6F4C3B256}"/>
              </a:ext>
            </a:extLst>
          </p:cNvPr>
          <p:cNvSpPr txBox="1"/>
          <p:nvPr/>
        </p:nvSpPr>
        <p:spPr>
          <a:xfrm>
            <a:off x="800291" y="5397624"/>
            <a:ext cx="466794"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If </a:t>
            </a:r>
          </a:p>
        </p:txBody>
      </p:sp>
      <p:sp>
        <p:nvSpPr>
          <p:cNvPr id="14" name="TextBox 13">
            <a:extLst>
              <a:ext uri="{FF2B5EF4-FFF2-40B4-BE49-F238E27FC236}">
                <a16:creationId xmlns:a16="http://schemas.microsoft.com/office/drawing/2014/main" id="{3CF3680F-3525-4C66-882E-127B02D0721D}"/>
              </a:ext>
            </a:extLst>
          </p:cNvPr>
          <p:cNvSpPr txBox="1"/>
          <p:nvPr/>
        </p:nvSpPr>
        <p:spPr>
          <a:xfrm>
            <a:off x="800291" y="6121525"/>
            <a:ext cx="71365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then</a:t>
            </a:r>
          </a:p>
        </p:txBody>
      </p:sp>
    </p:spTree>
    <p:extLst>
      <p:ext uri="{BB962C8B-B14F-4D97-AF65-F5344CB8AC3E}">
        <p14:creationId xmlns:p14="http://schemas.microsoft.com/office/powerpoint/2010/main" val="437191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83" y="122529"/>
            <a:ext cx="11612770" cy="913169"/>
          </a:xfrm>
        </p:spPr>
        <p:txBody>
          <a:bodyPr>
            <a:normAutofit/>
          </a:bodyPr>
          <a:lstStyle/>
          <a:p>
            <a:pPr algn="ctr"/>
            <a:r>
              <a:rPr lang="en-US" dirty="0">
                <a:solidFill>
                  <a:srgbClr val="0000FF"/>
                </a:solidFill>
              </a:rPr>
              <a:t>Sinusoidal Continuous Signal to Discrete</a:t>
            </a: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E00F356E-8F40-78D6-4C49-9B4232FA7BC6}"/>
              </a:ext>
            </a:extLst>
          </p:cNvPr>
          <p:cNvPicPr>
            <a:picLocks noChangeAspect="1"/>
          </p:cNvPicPr>
          <p:nvPr/>
        </p:nvPicPr>
        <p:blipFill>
          <a:blip r:embed="rId2"/>
          <a:stretch>
            <a:fillRect/>
          </a:stretch>
        </p:blipFill>
        <p:spPr>
          <a:xfrm>
            <a:off x="3891391" y="1076214"/>
            <a:ext cx="8261399" cy="5106376"/>
          </a:xfrm>
          <a:prstGeom prst="rect">
            <a:avLst/>
          </a:prstGeom>
        </p:spPr>
      </p:pic>
      <p:sp>
        <p:nvSpPr>
          <p:cNvPr id="29" name="TextBox 28">
            <a:extLst>
              <a:ext uri="{FF2B5EF4-FFF2-40B4-BE49-F238E27FC236}">
                <a16:creationId xmlns:a16="http://schemas.microsoft.com/office/drawing/2014/main" id="{9A9D1D9E-8CAB-3011-84D8-BFC4E33181C7}"/>
              </a:ext>
            </a:extLst>
          </p:cNvPr>
          <p:cNvSpPr txBox="1"/>
          <p:nvPr/>
        </p:nvSpPr>
        <p:spPr>
          <a:xfrm>
            <a:off x="533501" y="3649428"/>
            <a:ext cx="1085850" cy="461665"/>
          </a:xfrm>
          <a:prstGeom prst="rect">
            <a:avLst/>
          </a:prstGeom>
          <a:noFill/>
        </p:spPr>
        <p:txBody>
          <a:bodyPr wrap="square" rtlCol="0">
            <a:spAutoFit/>
          </a:bodyPr>
          <a:lstStyle/>
          <a:p>
            <a:r>
              <a:rPr lang="en-US" sz="2400" i="1" dirty="0">
                <a:latin typeface="Times New Roman" panose="02020603050405020304" pitchFamily="18" charset="0"/>
                <a:cs typeface="Times New Roman" panose="02020603050405020304" pitchFamily="18" charset="0"/>
              </a:rPr>
              <a:t>t </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i="1" dirty="0">
                <a:latin typeface="Times New Roman" panose="02020603050405020304" pitchFamily="18" charset="0"/>
                <a:cs typeface="Times New Roman" panose="02020603050405020304" pitchFamily="18" charset="0"/>
                <a:sym typeface="Wingdings" panose="05000000000000000000" pitchFamily="2" charset="2"/>
              </a:rPr>
              <a:t>Tn</a:t>
            </a:r>
            <a:r>
              <a:rPr lang="en-US" sz="2400" dirty="0">
                <a:latin typeface="Times New Roman" panose="020206030504050203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9894FA36-CD66-642E-ACAD-C872A75D5A97}"/>
                  </a:ext>
                </a:extLst>
              </p:cNvPr>
              <p:cNvSpPr txBox="1"/>
              <p:nvPr/>
            </p:nvSpPr>
            <p:spPr>
              <a:xfrm>
                <a:off x="85682" y="4237442"/>
                <a:ext cx="231473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cos</m:t>
                      </m:r>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𝜔</m:t>
                      </m:r>
                      <m:r>
                        <a:rPr lang="en-US" sz="2400" b="0" i="1" smtClean="0">
                          <a:latin typeface="Cambria Math" panose="02040503050406030204" pitchFamily="18" charset="0"/>
                          <a:ea typeface="Cambria Math" panose="02040503050406030204" pitchFamily="18" charset="0"/>
                        </a:rPr>
                        <m:t>𝑇𝑛</m:t>
                      </m:r>
                      <m:r>
                        <a:rPr lang="en-US" sz="2400" b="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30" name="TextBox 29">
                <a:extLst>
                  <a:ext uri="{FF2B5EF4-FFF2-40B4-BE49-F238E27FC236}">
                    <a16:creationId xmlns:a16="http://schemas.microsoft.com/office/drawing/2014/main" id="{9894FA36-CD66-642E-ACAD-C872A75D5A97}"/>
                  </a:ext>
                </a:extLst>
              </p:cNvPr>
              <p:cNvSpPr txBox="1">
                <a:spLocks noRot="1" noChangeAspect="1" noMove="1" noResize="1" noEditPoints="1" noAdjustHandles="1" noChangeArrowheads="1" noChangeShapeType="1" noTextEdit="1"/>
              </p:cNvSpPr>
              <p:nvPr/>
            </p:nvSpPr>
            <p:spPr>
              <a:xfrm>
                <a:off x="85682" y="4237442"/>
                <a:ext cx="2314736" cy="369332"/>
              </a:xfrm>
              <a:prstGeom prst="rect">
                <a:avLst/>
              </a:prstGeom>
              <a:blipFill>
                <a:blip r:embed="rId3"/>
                <a:stretch>
                  <a:fillRect l="-1316" r="-4211" b="-344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5097BAE4-8424-95B0-3F86-B3301ADE89BD}"/>
                  </a:ext>
                </a:extLst>
              </p:cNvPr>
              <p:cNvSpPr txBox="1"/>
              <p:nvPr/>
            </p:nvSpPr>
            <p:spPr>
              <a:xfrm>
                <a:off x="75575" y="1200033"/>
                <a:ext cx="380847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cos</m:t>
                          </m:r>
                        </m:fName>
                        <m:e>
                          <m:d>
                            <m:dPr>
                              <m:ctrlPr>
                                <a:rPr lang="en-US" sz="2400" b="0" i="1" smtClean="0">
                                  <a:latin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𝜔</m:t>
                              </m:r>
                              <m:r>
                                <a:rPr lang="en-US" sz="2400" b="0" i="1" smtClean="0">
                                  <a:latin typeface="Cambria Math" panose="02040503050406030204" pitchFamily="18" charset="0"/>
                                  <a:ea typeface="Cambria Math" panose="02040503050406030204" pitchFamily="18" charset="0"/>
                                </a:rPr>
                                <m:t>𝑡</m:t>
                              </m:r>
                            </m:e>
                          </m:d>
                        </m:e>
                      </m:func>
                      <m:r>
                        <a:rPr lang="en-US" sz="2400" b="0" i="1" smtClean="0">
                          <a:latin typeface="Cambria Math" panose="02040503050406030204" pitchFamily="18" charset="0"/>
                          <a:ea typeface="Cambria Math" panose="02040503050406030204" pitchFamily="18" charset="0"/>
                        </a:rPr>
                        <m:t>=</m:t>
                      </m:r>
                      <m:r>
                        <m:rPr>
                          <m:sty m:val="p"/>
                        </m:rPr>
                        <a:rPr lang="en-US" sz="2400">
                          <a:latin typeface="Cambria Math" panose="02040503050406030204" pitchFamily="18" charset="0"/>
                        </a:rPr>
                        <m:t>cos</m:t>
                      </m:r>
                      <m:r>
                        <a:rPr lang="en-US" sz="2400" i="1">
                          <a:latin typeface="Cambria Math" panose="02040503050406030204" pitchFamily="18" charset="0"/>
                        </a:rPr>
                        <m:t>⁡(2</m:t>
                      </m:r>
                      <m:r>
                        <a:rPr lang="en-US" sz="2400" i="1">
                          <a:latin typeface="Cambria Math" panose="02040503050406030204" pitchFamily="18" charset="0"/>
                          <a:ea typeface="Cambria Math" panose="02040503050406030204" pitchFamily="18" charset="0"/>
                        </a:rPr>
                        <m:t>𝜋</m:t>
                      </m:r>
                      <m:r>
                        <a:rPr lang="en-US" sz="2400" i="1">
                          <a:latin typeface="Cambria Math" panose="02040503050406030204" pitchFamily="18" charset="0"/>
                          <a:ea typeface="Cambria Math" panose="02040503050406030204" pitchFamily="18" charset="0"/>
                        </a:rPr>
                        <m:t>𝑓𝑡</m:t>
                      </m:r>
                      <m:r>
                        <a:rPr lang="en-US" sz="2400" i="1">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31" name="TextBox 30">
                <a:extLst>
                  <a:ext uri="{FF2B5EF4-FFF2-40B4-BE49-F238E27FC236}">
                    <a16:creationId xmlns:a16="http://schemas.microsoft.com/office/drawing/2014/main" id="{5097BAE4-8424-95B0-3F86-B3301ADE89BD}"/>
                  </a:ext>
                </a:extLst>
              </p:cNvPr>
              <p:cNvSpPr txBox="1">
                <a:spLocks noRot="1" noChangeAspect="1" noMove="1" noResize="1" noEditPoints="1" noAdjustHandles="1" noChangeArrowheads="1" noChangeShapeType="1" noTextEdit="1"/>
              </p:cNvSpPr>
              <p:nvPr/>
            </p:nvSpPr>
            <p:spPr>
              <a:xfrm>
                <a:off x="75575" y="1200033"/>
                <a:ext cx="3808478" cy="369332"/>
              </a:xfrm>
              <a:prstGeom prst="rect">
                <a:avLst/>
              </a:prstGeom>
              <a:blipFill>
                <a:blip r:embed="rId4"/>
                <a:stretch>
                  <a:fillRect l="-480" r="-2400" b="-35000"/>
                </a:stretch>
              </a:blipFill>
            </p:spPr>
            <p:txBody>
              <a:bodyPr/>
              <a:lstStyle/>
              <a:p>
                <a:r>
                  <a:rPr lang="en-US">
                    <a:noFill/>
                  </a:rPr>
                  <a:t> </a:t>
                </a:r>
              </a:p>
            </p:txBody>
          </p:sp>
        </mc:Fallback>
      </mc:AlternateContent>
      <p:sp>
        <p:nvSpPr>
          <p:cNvPr id="32" name="TextBox 31">
            <a:extLst>
              <a:ext uri="{FF2B5EF4-FFF2-40B4-BE49-F238E27FC236}">
                <a16:creationId xmlns:a16="http://schemas.microsoft.com/office/drawing/2014/main" id="{58555439-B567-4F2D-DE48-6AF092955B06}"/>
              </a:ext>
            </a:extLst>
          </p:cNvPr>
          <p:cNvSpPr txBox="1"/>
          <p:nvPr/>
        </p:nvSpPr>
        <p:spPr>
          <a:xfrm>
            <a:off x="468484" y="1743876"/>
            <a:ext cx="3002079" cy="461665"/>
          </a:xfrm>
          <a:prstGeom prst="rect">
            <a:avLst/>
          </a:prstGeom>
          <a:noFill/>
        </p:spPr>
        <p:txBody>
          <a:bodyPr wrap="square" rtlCol="0">
            <a:spAutoFit/>
          </a:bodyPr>
          <a:lstStyle/>
          <a:p>
            <a:r>
              <a:rPr lang="en-US" sz="2400" i="1" dirty="0">
                <a:latin typeface="Times New Roman" panose="02020603050405020304" pitchFamily="18" charset="0"/>
                <a:cs typeface="Times New Roman" panose="02020603050405020304" pitchFamily="18" charset="0"/>
              </a:rPr>
              <a:t>f </a:t>
            </a:r>
            <a:r>
              <a:rPr lang="en-US" sz="2400" dirty="0">
                <a:latin typeface="Times New Roman" panose="02020603050405020304" pitchFamily="18" charset="0"/>
                <a:cs typeface="Times New Roman" panose="02020603050405020304" pitchFamily="18" charset="0"/>
              </a:rPr>
              <a:t> = 2 cycles/sec (Hz)  </a:t>
            </a:r>
          </a:p>
        </p:txBody>
      </p:sp>
      <p:sp>
        <p:nvSpPr>
          <p:cNvPr id="33" name="TextBox 32">
            <a:extLst>
              <a:ext uri="{FF2B5EF4-FFF2-40B4-BE49-F238E27FC236}">
                <a16:creationId xmlns:a16="http://schemas.microsoft.com/office/drawing/2014/main" id="{4189E337-2DDC-778D-5804-4FB01832C56F}"/>
              </a:ext>
            </a:extLst>
          </p:cNvPr>
          <p:cNvSpPr txBox="1"/>
          <p:nvPr/>
        </p:nvSpPr>
        <p:spPr>
          <a:xfrm>
            <a:off x="413265" y="2346596"/>
            <a:ext cx="2762598" cy="461665"/>
          </a:xfrm>
          <a:prstGeom prst="rect">
            <a:avLst/>
          </a:prstGeom>
          <a:noFill/>
        </p:spPr>
        <p:txBody>
          <a:bodyPr wrap="square" rtlCol="0">
            <a:spAutoFit/>
          </a:bodyPr>
          <a:lstStyle/>
          <a:p>
            <a:r>
              <a:rPr lang="en-US" sz="2400" i="1" dirty="0">
                <a:latin typeface="Times New Roman" panose="02020603050405020304" pitchFamily="18" charset="0"/>
                <a:cs typeface="Times New Roman" panose="02020603050405020304" pitchFamily="18" charset="0"/>
              </a:rPr>
              <a:t>f</a:t>
            </a:r>
            <a:r>
              <a:rPr lang="en-US" sz="2400" i="1" baseline="-25000" dirty="0">
                <a:latin typeface="Times New Roman" panose="02020603050405020304" pitchFamily="18" charset="0"/>
                <a:cs typeface="Times New Roman" panose="02020603050405020304" pitchFamily="18" charset="0"/>
              </a:rPr>
              <a:t>s</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 11 samples/sec  </a:t>
            </a:r>
          </a:p>
        </p:txBody>
      </p:sp>
      <p:sp>
        <p:nvSpPr>
          <p:cNvPr id="34" name="TextBox 33">
            <a:extLst>
              <a:ext uri="{FF2B5EF4-FFF2-40B4-BE49-F238E27FC236}">
                <a16:creationId xmlns:a16="http://schemas.microsoft.com/office/drawing/2014/main" id="{3B8CCDC2-C94D-7B7A-B76E-164D64D02F3B}"/>
              </a:ext>
            </a:extLst>
          </p:cNvPr>
          <p:cNvSpPr txBox="1"/>
          <p:nvPr/>
        </p:nvSpPr>
        <p:spPr>
          <a:xfrm>
            <a:off x="321083" y="3111172"/>
            <a:ext cx="2946962" cy="461665"/>
          </a:xfrm>
          <a:prstGeom prst="rect">
            <a:avLst/>
          </a:prstGeom>
          <a:noFill/>
        </p:spPr>
        <p:txBody>
          <a:bodyPr wrap="square" rtlCol="0">
            <a:spAutoFit/>
          </a:bodyPr>
          <a:lstStyle/>
          <a:p>
            <a:r>
              <a:rPr lang="en-US" sz="2400" i="1" dirty="0">
                <a:latin typeface="Times New Roman" panose="02020603050405020304" pitchFamily="18" charset="0"/>
                <a:cs typeface="Times New Roman" panose="02020603050405020304" pitchFamily="18" charset="0"/>
              </a:rPr>
              <a:t>T</a:t>
            </a:r>
            <a:r>
              <a:rPr lang="en-US" sz="2400" dirty="0">
                <a:latin typeface="Times New Roman" panose="02020603050405020304" pitchFamily="18" charset="0"/>
                <a:cs typeface="Times New Roman" panose="02020603050405020304" pitchFamily="18" charset="0"/>
              </a:rPr>
              <a:t> = 1/</a:t>
            </a:r>
            <a:r>
              <a:rPr lang="en-US" sz="2400" i="1" dirty="0">
                <a:latin typeface="Times New Roman" panose="02020603050405020304" pitchFamily="18" charset="0"/>
                <a:cs typeface="Times New Roman" panose="02020603050405020304" pitchFamily="18" charset="0"/>
              </a:rPr>
              <a:t>f</a:t>
            </a:r>
            <a:r>
              <a:rPr lang="en-US" sz="2400" i="1" baseline="-25000" dirty="0">
                <a:latin typeface="Times New Roman" panose="02020603050405020304" pitchFamily="18" charset="0"/>
                <a:cs typeface="Times New Roman" panose="02020603050405020304" pitchFamily="18" charset="0"/>
              </a:rPr>
              <a:t>s</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1/11 second  </a:t>
            </a: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6E04162C-23E3-B942-7EAF-55F85F5A2DE8}"/>
                  </a:ext>
                </a:extLst>
              </p:cNvPr>
              <p:cNvSpPr txBox="1"/>
              <p:nvPr/>
            </p:nvSpPr>
            <p:spPr>
              <a:xfrm>
                <a:off x="145603" y="5304714"/>
                <a:ext cx="2755241" cy="8298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cos</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𝜋</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𝑓</m:t>
                              </m:r>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𝑓</m:t>
                                  </m:r>
                                </m:e>
                                <m:sub>
                                  <m:r>
                                    <a:rPr lang="en-US" sz="2400" b="0" i="1" smtClean="0">
                                      <a:latin typeface="Cambria Math" panose="02040503050406030204" pitchFamily="18" charset="0"/>
                                    </a:rPr>
                                    <m:t>𝑠</m:t>
                                  </m:r>
                                </m:sub>
                              </m:sSub>
                            </m:den>
                          </m:f>
                          <m:r>
                            <a:rPr lang="en-US" sz="2400" b="0" i="1" smtClean="0">
                              <a:latin typeface="Cambria Math" panose="02040503050406030204" pitchFamily="18" charset="0"/>
                            </a:rPr>
                            <m:t>𝑛</m:t>
                          </m:r>
                        </m:e>
                      </m:d>
                    </m:oMath>
                  </m:oMathPara>
                </a14:m>
                <a:endParaRPr lang="en-US" sz="2400" dirty="0"/>
              </a:p>
            </p:txBody>
          </p:sp>
        </mc:Choice>
        <mc:Fallback xmlns="">
          <p:sp>
            <p:nvSpPr>
              <p:cNvPr id="35" name="TextBox 34">
                <a:extLst>
                  <a:ext uri="{FF2B5EF4-FFF2-40B4-BE49-F238E27FC236}">
                    <a16:creationId xmlns:a16="http://schemas.microsoft.com/office/drawing/2014/main" id="{6E04162C-23E3-B942-7EAF-55F85F5A2DE8}"/>
                  </a:ext>
                </a:extLst>
              </p:cNvPr>
              <p:cNvSpPr txBox="1">
                <a:spLocks noRot="1" noChangeAspect="1" noMove="1" noResize="1" noEditPoints="1" noAdjustHandles="1" noChangeArrowheads="1" noChangeShapeType="1" noTextEdit="1"/>
              </p:cNvSpPr>
              <p:nvPr/>
            </p:nvSpPr>
            <p:spPr>
              <a:xfrm>
                <a:off x="145603" y="5304714"/>
                <a:ext cx="2755241" cy="82984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EEC3F73F-06D5-59FE-9985-C58A7C89F566}"/>
                  </a:ext>
                </a:extLst>
              </p:cNvPr>
              <p:cNvSpPr txBox="1"/>
              <p:nvPr/>
            </p:nvSpPr>
            <p:spPr>
              <a:xfrm>
                <a:off x="145603" y="4812785"/>
                <a:ext cx="211756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cos</m:t>
                      </m:r>
                      <m:r>
                        <a:rPr lang="en-US" sz="2400" b="0" i="1" smtClean="0">
                          <a:latin typeface="Cambria Math" panose="02040503050406030204" pitchFamily="18" charset="0"/>
                        </a:rPr>
                        <m:t>⁡(</m:t>
                      </m:r>
                      <m:r>
                        <m:rPr>
                          <m:sty m:val="p"/>
                        </m:rPr>
                        <a:rPr lang="el-GR" sz="2400" b="0" i="1" smtClean="0">
                          <a:latin typeface="Cambria Math" panose="02040503050406030204" pitchFamily="18" charset="0"/>
                          <a:ea typeface="Cambria Math" panose="02040503050406030204" pitchFamily="18" charset="0"/>
                        </a:rPr>
                        <m:t>Ω</m:t>
                      </m:r>
                      <m:r>
                        <a:rPr lang="en-US" sz="2400" b="0" i="1" smtClean="0">
                          <a:latin typeface="Cambria Math" panose="02040503050406030204" pitchFamily="18" charset="0"/>
                          <a:ea typeface="Cambria Math" panose="02040503050406030204" pitchFamily="18" charset="0"/>
                        </a:rPr>
                        <m:t>𝑛</m:t>
                      </m:r>
                      <m:r>
                        <a:rPr lang="en-US" sz="2400" b="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36" name="TextBox 35">
                <a:extLst>
                  <a:ext uri="{FF2B5EF4-FFF2-40B4-BE49-F238E27FC236}">
                    <a16:creationId xmlns:a16="http://schemas.microsoft.com/office/drawing/2014/main" id="{EEC3F73F-06D5-59FE-9985-C58A7C89F566}"/>
                  </a:ext>
                </a:extLst>
              </p:cNvPr>
              <p:cNvSpPr txBox="1">
                <a:spLocks noRot="1" noChangeAspect="1" noMove="1" noResize="1" noEditPoints="1" noAdjustHandles="1" noChangeArrowheads="1" noChangeShapeType="1" noTextEdit="1"/>
              </p:cNvSpPr>
              <p:nvPr/>
            </p:nvSpPr>
            <p:spPr>
              <a:xfrm>
                <a:off x="145603" y="4812785"/>
                <a:ext cx="2117567" cy="369332"/>
              </a:xfrm>
              <a:prstGeom prst="rect">
                <a:avLst/>
              </a:prstGeom>
              <a:blipFill>
                <a:blip r:embed="rId6"/>
                <a:stretch>
                  <a:fillRect l="-1729" r="-4611" b="-344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FD662D47-63BF-B64A-0AFB-66AFA334FE63}"/>
                  </a:ext>
                </a:extLst>
              </p:cNvPr>
              <p:cNvSpPr txBox="1"/>
              <p:nvPr/>
            </p:nvSpPr>
            <p:spPr>
              <a:xfrm>
                <a:off x="75575" y="6300417"/>
                <a:ext cx="244938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m:t>
                      </m:r>
                      <m:r>
                        <m:rPr>
                          <m:sty m:val="p"/>
                        </m:rPr>
                        <a:rPr lang="en-US" sz="2400">
                          <a:latin typeface="Cambria Math" panose="02040503050406030204" pitchFamily="18" charset="0"/>
                        </a:rPr>
                        <m:t>cos</m:t>
                      </m:r>
                      <m:r>
                        <a:rPr lang="en-US" sz="2400" i="1">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𝜋</m:t>
                      </m:r>
                      <m:r>
                        <a:rPr lang="en-US" sz="2400" b="0" i="1" smtClean="0">
                          <a:latin typeface="Cambria Math" panose="02040503050406030204" pitchFamily="18" charset="0"/>
                          <a:ea typeface="Cambria Math" panose="02040503050406030204" pitchFamily="18" charset="0"/>
                        </a:rPr>
                        <m:t>𝐹𝑛</m:t>
                      </m:r>
                      <m:r>
                        <a:rPr lang="en-US" sz="240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37" name="TextBox 36">
                <a:extLst>
                  <a:ext uri="{FF2B5EF4-FFF2-40B4-BE49-F238E27FC236}">
                    <a16:creationId xmlns:a16="http://schemas.microsoft.com/office/drawing/2014/main" id="{FD662D47-63BF-B64A-0AFB-66AFA334FE63}"/>
                  </a:ext>
                </a:extLst>
              </p:cNvPr>
              <p:cNvSpPr txBox="1">
                <a:spLocks noRot="1" noChangeAspect="1" noMove="1" noResize="1" noEditPoints="1" noAdjustHandles="1" noChangeArrowheads="1" noChangeShapeType="1" noTextEdit="1"/>
              </p:cNvSpPr>
              <p:nvPr/>
            </p:nvSpPr>
            <p:spPr>
              <a:xfrm>
                <a:off x="75575" y="6300417"/>
                <a:ext cx="2449388" cy="369332"/>
              </a:xfrm>
              <a:prstGeom prst="rect">
                <a:avLst/>
              </a:prstGeom>
              <a:blipFill>
                <a:blip r:embed="rId7"/>
                <a:stretch>
                  <a:fillRect l="-1244" r="-3980" b="-35000"/>
                </a:stretch>
              </a:blipFill>
            </p:spPr>
            <p:txBody>
              <a:bodyPr/>
              <a:lstStyle/>
              <a:p>
                <a:r>
                  <a:rPr lang="en-US">
                    <a:noFill/>
                  </a:rPr>
                  <a:t> </a:t>
                </a:r>
              </a:p>
            </p:txBody>
          </p:sp>
        </mc:Fallback>
      </mc:AlternateContent>
      <p:sp>
        <p:nvSpPr>
          <p:cNvPr id="38" name="TextBox 37">
            <a:extLst>
              <a:ext uri="{FF2B5EF4-FFF2-40B4-BE49-F238E27FC236}">
                <a16:creationId xmlns:a16="http://schemas.microsoft.com/office/drawing/2014/main" id="{A79855AB-D3D6-9A40-5762-922BF3CFD911}"/>
              </a:ext>
            </a:extLst>
          </p:cNvPr>
          <p:cNvSpPr txBox="1"/>
          <p:nvPr/>
        </p:nvSpPr>
        <p:spPr>
          <a:xfrm>
            <a:off x="3175863" y="6284060"/>
            <a:ext cx="3261306" cy="461665"/>
          </a:xfrm>
          <a:prstGeom prst="rect">
            <a:avLst/>
          </a:prstGeom>
          <a:noFill/>
        </p:spPr>
        <p:txBody>
          <a:bodyPr wrap="square" rtlCol="0">
            <a:spAutoFit/>
          </a:bodyPr>
          <a:lstStyle/>
          <a:p>
            <a:r>
              <a:rPr lang="en-US" sz="2400" i="1" dirty="0">
                <a:latin typeface="Times New Roman" panose="02020603050405020304" pitchFamily="18" charset="0"/>
                <a:cs typeface="Times New Roman" panose="02020603050405020304" pitchFamily="18" charset="0"/>
              </a:rPr>
              <a:t>F</a:t>
            </a:r>
            <a:r>
              <a:rPr lang="en-US" sz="2400" dirty="0">
                <a:latin typeface="Times New Roman" panose="02020603050405020304" pitchFamily="18" charset="0"/>
                <a:cs typeface="Times New Roman" panose="02020603050405020304" pitchFamily="18" charset="0"/>
              </a:rPr>
              <a:t> = 2/11 cycles/samples  </a:t>
            </a:r>
          </a:p>
        </p:txBody>
      </p:sp>
    </p:spTree>
    <p:extLst>
      <p:ext uri="{BB962C8B-B14F-4D97-AF65-F5344CB8AC3E}">
        <p14:creationId xmlns:p14="http://schemas.microsoft.com/office/powerpoint/2010/main" val="3437377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1083" y="122529"/>
            <a:ext cx="11612770" cy="91316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00FF"/>
                </a:solidFill>
              </a:rPr>
              <a:t>The Zero-State Response of an LTID Systems</a:t>
            </a:r>
            <a:endParaRPr lang="en-US" baseline="30000" dirty="0">
              <a:solidFill>
                <a:srgbClr val="0000FF"/>
              </a:solidFill>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772587" y="1365009"/>
            <a:ext cx="3539414" cy="1277004"/>
          </a:xfrm>
          <a:prstGeom prst="rect">
            <a:avLst/>
          </a:prstGeom>
        </p:spPr>
      </p:pic>
      <p:pic>
        <p:nvPicPr>
          <p:cNvPr id="11" name="Picture 10"/>
          <p:cNvPicPr>
            <a:picLocks noChangeAspect="1"/>
          </p:cNvPicPr>
          <p:nvPr/>
        </p:nvPicPr>
        <p:blipFill>
          <a:blip r:embed="rId3"/>
          <a:stretch>
            <a:fillRect/>
          </a:stretch>
        </p:blipFill>
        <p:spPr>
          <a:xfrm>
            <a:off x="6699640" y="1496185"/>
            <a:ext cx="3533775" cy="1352550"/>
          </a:xfrm>
          <a:prstGeom prst="rect">
            <a:avLst/>
          </a:prstGeom>
        </p:spPr>
      </p:pic>
      <p:sp>
        <p:nvSpPr>
          <p:cNvPr id="17" name="Rectangle 16"/>
          <p:cNvSpPr/>
          <p:nvPr/>
        </p:nvSpPr>
        <p:spPr>
          <a:xfrm>
            <a:off x="91459" y="3185050"/>
            <a:ext cx="11926370" cy="1200329"/>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Example: </a:t>
            </a:r>
            <a:r>
              <a:rPr lang="en-US" sz="2400" dirty="0">
                <a:latin typeface="Times New Roman" panose="02020603050405020304" pitchFamily="18" charset="0"/>
                <a:cs typeface="Times New Roman" panose="02020603050405020304" pitchFamily="18" charset="0"/>
              </a:rPr>
              <a:t>Consider an LTID system that has an impulse response </a:t>
            </a:r>
            <a:r>
              <a:rPr lang="en-US" sz="2400" i="1"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2</a:t>
            </a:r>
            <a:r>
              <a:rPr lang="en-US" sz="2400" i="1" baseline="30000" dirty="0">
                <a:latin typeface="Times New Roman" panose="02020603050405020304" pitchFamily="18" charset="0"/>
                <a:cs typeface="Times New Roman" panose="02020603050405020304" pitchFamily="18" charset="0"/>
              </a:rPr>
              <a:t>−n</a:t>
            </a:r>
            <a:r>
              <a:rPr lang="en-US" sz="2400" i="1" dirty="0">
                <a:latin typeface="Times New Roman" panose="02020603050405020304" pitchFamily="18" charset="0"/>
                <a:cs typeface="Times New Roman" panose="02020603050405020304" pitchFamily="18" charset="0"/>
              </a:rPr>
              <a:t>u</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Using the input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u</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 u</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 − </a:t>
            </a:r>
            <a:r>
              <a:rPr lang="en-US" sz="2400" dirty="0">
                <a:latin typeface="Times New Roman" panose="02020603050405020304" pitchFamily="18" charset="0"/>
                <a:cs typeface="Times New Roman" panose="02020603050405020304" pitchFamily="18" charset="0"/>
              </a:rPr>
              <a:t>10], determine and sketch the zero-state response of this system over </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10 </a:t>
            </a:r>
            <a:r>
              <a:rPr lang="en-US" sz="2400" i="1" dirty="0">
                <a:latin typeface="Times New Roman" panose="02020603050405020304" pitchFamily="18" charset="0"/>
                <a:cs typeface="Times New Roman" panose="02020603050405020304" pitchFamily="18" charset="0"/>
              </a:rPr>
              <a:t>≤ n ≤ </a:t>
            </a:r>
            <a:r>
              <a:rPr lang="en-US" sz="2400" dirty="0">
                <a:latin typeface="Times New Roman" panose="02020603050405020304" pitchFamily="18" charset="0"/>
                <a:cs typeface="Times New Roman" panose="02020603050405020304" pitchFamily="18" charset="0"/>
              </a:rPr>
              <a:t>20.</a:t>
            </a:r>
          </a:p>
        </p:txBody>
      </p:sp>
      <p:sp>
        <p:nvSpPr>
          <p:cNvPr id="19" name="Rectangle 18"/>
          <p:cNvSpPr/>
          <p:nvPr/>
        </p:nvSpPr>
        <p:spPr>
          <a:xfrm>
            <a:off x="164939" y="4434995"/>
            <a:ext cx="7925771" cy="1477328"/>
          </a:xfrm>
          <a:prstGeom prst="rect">
            <a:avLst/>
          </a:prstGeom>
        </p:spPr>
        <p:txBody>
          <a:bodyPr wrap="square">
            <a:spAutoFit/>
          </a:bodyPr>
          <a:lstStyle/>
          <a:p>
            <a:r>
              <a:rPr lang="pt-BR" dirty="0">
                <a:solidFill>
                  <a:srgbClr val="000000"/>
                </a:solidFill>
                <a:latin typeface="Courier New" panose="02070309020205020404" pitchFamily="49" charset="0"/>
              </a:rPr>
              <a:t>h = @(n) 2.^(-n).*(n&gt;=0); y = @(n) 0;</a:t>
            </a:r>
          </a:p>
          <a:p>
            <a:r>
              <a:rPr lang="en-US" dirty="0">
                <a:solidFill>
                  <a:srgbClr val="0000FF"/>
                </a:solidFill>
                <a:latin typeface="Courier New" panose="02070309020205020404" pitchFamily="49" charset="0"/>
              </a:rPr>
              <a:t>for</a:t>
            </a:r>
            <a:r>
              <a:rPr lang="en-US" dirty="0">
                <a:solidFill>
                  <a:srgbClr val="000000"/>
                </a:solidFill>
                <a:latin typeface="Courier New" panose="02070309020205020404" pitchFamily="49" charset="0"/>
              </a:rPr>
              <a:t> m = 0:9,</a:t>
            </a:r>
          </a:p>
          <a:p>
            <a:r>
              <a:rPr lang="en-US" dirty="0">
                <a:solidFill>
                  <a:srgbClr val="000000"/>
                </a:solidFill>
                <a:latin typeface="Courier New" panose="02070309020205020404" pitchFamily="49" charset="0"/>
              </a:rPr>
              <a:t>y = @(n) y(n)+h(n-m);</a:t>
            </a:r>
          </a:p>
          <a:p>
            <a:r>
              <a:rPr lang="en-US" dirty="0">
                <a:solidFill>
                  <a:srgbClr val="0000FF"/>
                </a:solidFill>
                <a:latin typeface="Courier New" panose="02070309020205020404" pitchFamily="49" charset="0"/>
              </a:rPr>
              <a:t>end</a:t>
            </a:r>
          </a:p>
          <a:p>
            <a:r>
              <a:rPr lang="pt-BR" dirty="0">
                <a:solidFill>
                  <a:srgbClr val="000000"/>
                </a:solidFill>
                <a:latin typeface="Courier New" panose="02070309020205020404" pitchFamily="49" charset="0"/>
              </a:rPr>
              <a:t>n = -10:20; stem(n,y(n)); xlabel(</a:t>
            </a:r>
            <a:r>
              <a:rPr lang="pt-BR" dirty="0">
                <a:solidFill>
                  <a:srgbClr val="A020F0"/>
                </a:solidFill>
                <a:latin typeface="Courier New" panose="02070309020205020404" pitchFamily="49" charset="0"/>
              </a:rPr>
              <a:t>'n'</a:t>
            </a:r>
            <a:r>
              <a:rPr lang="pt-BR" dirty="0">
                <a:solidFill>
                  <a:srgbClr val="000000"/>
                </a:solidFill>
                <a:latin typeface="Courier New" panose="02070309020205020404" pitchFamily="49" charset="0"/>
              </a:rPr>
              <a:t>); ylabel(</a:t>
            </a:r>
            <a:r>
              <a:rPr lang="pt-BR" dirty="0">
                <a:solidFill>
                  <a:srgbClr val="A020F0"/>
                </a:solidFill>
                <a:latin typeface="Courier New" panose="02070309020205020404" pitchFamily="49" charset="0"/>
              </a:rPr>
              <a:t>'y[n]'</a:t>
            </a:r>
            <a:r>
              <a:rPr lang="pt-BR" dirty="0">
                <a:solidFill>
                  <a:srgbClr val="000000"/>
                </a:solidFill>
                <a:latin typeface="Courier New" panose="02070309020205020404" pitchFamily="49" charset="0"/>
              </a:rPr>
              <a:t>);</a:t>
            </a:r>
          </a:p>
        </p:txBody>
      </p:sp>
      <p:pic>
        <p:nvPicPr>
          <p:cNvPr id="20" name="Picture 19"/>
          <p:cNvPicPr>
            <a:picLocks noChangeAspect="1"/>
          </p:cNvPicPr>
          <p:nvPr/>
        </p:nvPicPr>
        <p:blipFill>
          <a:blip r:embed="rId4"/>
          <a:stretch>
            <a:fillRect/>
          </a:stretch>
        </p:blipFill>
        <p:spPr>
          <a:xfrm>
            <a:off x="7902059" y="4159999"/>
            <a:ext cx="4162425" cy="1743075"/>
          </a:xfrm>
          <a:prstGeom prst="rect">
            <a:avLst/>
          </a:prstGeom>
        </p:spPr>
      </p:pic>
      <p:sp>
        <p:nvSpPr>
          <p:cNvPr id="6" name="Right Arrow 5"/>
          <p:cNvSpPr/>
          <p:nvPr/>
        </p:nvSpPr>
        <p:spPr>
          <a:xfrm>
            <a:off x="4862571" y="1783116"/>
            <a:ext cx="1083923" cy="2568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52145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1083" y="122529"/>
            <a:ext cx="11612770" cy="91316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00FF"/>
                </a:solidFill>
              </a:rPr>
              <a:t>DT System Properties</a:t>
            </a:r>
            <a:endParaRPr lang="en-US" baseline="30000" dirty="0">
              <a:solidFill>
                <a:srgbClr val="0000FF"/>
              </a:solidFill>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49297" y="1210526"/>
            <a:ext cx="11893405" cy="1877437"/>
          </a:xfrm>
          <a:prstGeom prst="rect">
            <a:avLst/>
          </a:prstGeom>
        </p:spPr>
        <p:txBody>
          <a:bodyPr wrap="square">
            <a:spAutoFit/>
          </a:bodyPr>
          <a:lstStyle/>
          <a:p>
            <a:pPr>
              <a:spcAft>
                <a:spcPts val="1200"/>
              </a:spcAft>
            </a:pPr>
            <a:r>
              <a:rPr lang="en-US" sz="2400" dirty="0">
                <a:solidFill>
                  <a:srgbClr val="0000FF"/>
                </a:solidFill>
                <a:latin typeface="Times New Roman" panose="02020603050405020304" pitchFamily="18" charset="0"/>
                <a:cs typeface="Times New Roman" panose="02020603050405020304" pitchFamily="18" charset="0"/>
              </a:rPr>
              <a:t>Causality: </a:t>
            </a:r>
            <a:endParaRPr lang="en-US" sz="2400" dirty="0">
              <a:latin typeface="Times New Roman" panose="02020603050405020304" pitchFamily="18" charset="0"/>
              <a:cs typeface="Times New Roman" panose="02020603050405020304" pitchFamily="18" charset="0"/>
            </a:endParaRPr>
          </a:p>
          <a:p>
            <a:pPr>
              <a:spcAft>
                <a:spcPts val="1200"/>
              </a:spcAft>
            </a:pPr>
            <a:r>
              <a:rPr lang="en-US" sz="2400" dirty="0">
                <a:latin typeface="Times New Roman" panose="02020603050405020304" pitchFamily="18" charset="0"/>
                <a:cs typeface="Times New Roman" panose="02020603050405020304" pitchFamily="18" charset="0"/>
              </a:rPr>
              <a:t>A causal system is one for which the output at any instant </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n</a:t>
            </a:r>
            <a:r>
              <a:rPr lang="en-US" sz="2400"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 depends only on the value of the input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for </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n</a:t>
            </a:r>
            <a:r>
              <a:rPr lang="en-US" sz="2400"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a:t>
            </a:r>
          </a:p>
          <a:p>
            <a:pPr>
              <a:spcAft>
                <a:spcPts val="1200"/>
              </a:spcAft>
            </a:pP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0    for  </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&lt; 0</a:t>
            </a:r>
          </a:p>
        </p:txBody>
      </p:sp>
      <p:sp>
        <p:nvSpPr>
          <p:cNvPr id="6" name="Rectangle 5"/>
          <p:cNvSpPr/>
          <p:nvPr/>
        </p:nvSpPr>
        <p:spPr>
          <a:xfrm>
            <a:off x="321083" y="5387214"/>
            <a:ext cx="9768059"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If </a:t>
            </a:r>
            <a:r>
              <a:rPr lang="en-US" sz="2400" i="1" dirty="0">
                <a:latin typeface="Times New Roman" panose="02020603050405020304" pitchFamily="18" charset="0"/>
                <a:cs typeface="Times New Roman" panose="02020603050405020304" pitchFamily="18" charset="0"/>
              </a:rPr>
              <a:t>L</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K</a:t>
            </a:r>
            <a:r>
              <a:rPr lang="en-US" sz="2400" dirty="0">
                <a:latin typeface="Times New Roman" panose="02020603050405020304" pitchFamily="18" charset="0"/>
                <a:cs typeface="Times New Roman" panose="02020603050405020304" pitchFamily="18" charset="0"/>
              </a:rPr>
              <a:t> and replace </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K</a:t>
            </a:r>
            <a:r>
              <a:rPr lang="en-US" sz="2400" dirty="0">
                <a:latin typeface="Times New Roman" panose="02020603050405020304" pitchFamily="18" charset="0"/>
                <a:cs typeface="Times New Roman" panose="02020603050405020304" pitchFamily="18" charset="0"/>
              </a:rPr>
              <a:t> by </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then the general causal difference equation is </a:t>
            </a:r>
            <a:endParaRPr lang="en-US" sz="2400" dirty="0"/>
          </a:p>
        </p:txBody>
      </p:sp>
      <p:grpSp>
        <p:nvGrpSpPr>
          <p:cNvPr id="9" name="Group 8"/>
          <p:cNvGrpSpPr/>
          <p:nvPr/>
        </p:nvGrpSpPr>
        <p:grpSpPr>
          <a:xfrm>
            <a:off x="180765" y="3725773"/>
            <a:ext cx="11893405" cy="1453968"/>
            <a:chOff x="180765" y="3725773"/>
            <a:chExt cx="11893405" cy="1453968"/>
          </a:xfrm>
        </p:grpSpPr>
        <p:sp>
          <p:nvSpPr>
            <p:cNvPr id="7" name="Rectangle 6"/>
            <p:cNvSpPr/>
            <p:nvPr/>
          </p:nvSpPr>
          <p:spPr>
            <a:xfrm>
              <a:off x="180765" y="3725773"/>
              <a:ext cx="11893405" cy="461665"/>
            </a:xfrm>
            <a:prstGeom prst="rect">
              <a:avLst/>
            </a:prstGeom>
          </p:spPr>
          <p:txBody>
            <a:bodyPr wrap="square">
              <a:spAutoFit/>
            </a:bodyPr>
            <a:lstStyle/>
            <a:p>
              <a:pPr>
                <a:spcAft>
                  <a:spcPts val="1200"/>
                </a:spcAft>
              </a:pPr>
              <a:r>
                <a:rPr lang="en-US" sz="2400" dirty="0">
                  <a:solidFill>
                    <a:srgbClr val="0000FF"/>
                  </a:solidFill>
                  <a:latin typeface="Times New Roman" panose="02020603050405020304" pitchFamily="18" charset="0"/>
                  <a:cs typeface="Times New Roman" panose="02020603050405020304" pitchFamily="18" charset="0"/>
                </a:rPr>
                <a:t>Example</a:t>
              </a:r>
              <a:r>
                <a:rPr lang="en-US" sz="2400" dirty="0">
                  <a:latin typeface="Times New Roman" panose="02020603050405020304" pitchFamily="18" charset="0"/>
                  <a:cs typeface="Times New Roman" panose="02020603050405020304" pitchFamily="18" charset="0"/>
                </a:rPr>
                <a:t>: The general-order difference equation in advance form is </a:t>
              </a:r>
            </a:p>
          </p:txBody>
        </p:sp>
        <p:pic>
          <p:nvPicPr>
            <p:cNvPr id="8" name="Picture 7"/>
            <p:cNvPicPr>
              <a:picLocks noChangeAspect="1"/>
            </p:cNvPicPr>
            <p:nvPr/>
          </p:nvPicPr>
          <p:blipFill>
            <a:blip r:embed="rId2"/>
            <a:stretch>
              <a:fillRect/>
            </a:stretch>
          </p:blipFill>
          <p:spPr>
            <a:xfrm>
              <a:off x="1412763" y="4303128"/>
              <a:ext cx="4614812" cy="876613"/>
            </a:xfrm>
            <a:prstGeom prst="rect">
              <a:avLst/>
            </a:prstGeom>
          </p:spPr>
        </p:pic>
        <p:sp>
          <p:nvSpPr>
            <p:cNvPr id="10" name="Rectangle 9"/>
            <p:cNvSpPr/>
            <p:nvPr/>
          </p:nvSpPr>
          <p:spPr>
            <a:xfrm>
              <a:off x="6027575" y="4510601"/>
              <a:ext cx="5822302" cy="461665"/>
            </a:xfrm>
            <a:prstGeom prst="rect">
              <a:avLst/>
            </a:prstGeom>
          </p:spPr>
          <p:txBody>
            <a:bodyPr wrap="square">
              <a:spAutoFit/>
            </a:bodyPr>
            <a:lstStyle/>
            <a:p>
              <a:pPr>
                <a:spcAft>
                  <a:spcPts val="1200"/>
                </a:spcAft>
              </a:pPr>
              <a:r>
                <a:rPr lang="en-US" sz="2400" dirty="0">
                  <a:latin typeface="Times New Roman" panose="02020603050405020304" pitchFamily="18" charset="0"/>
                  <a:cs typeface="Times New Roman" panose="02020603050405020304" pitchFamily="18" charset="0"/>
                </a:rPr>
                <a:t>. Show that for the system to be causal </a:t>
              </a:r>
              <a:r>
                <a:rPr lang="en-US" sz="2400" i="1" dirty="0">
                  <a:solidFill>
                    <a:srgbClr val="0000FF"/>
                  </a:solidFill>
                  <a:latin typeface="Times New Roman" panose="02020603050405020304" pitchFamily="18" charset="0"/>
                  <a:cs typeface="Times New Roman" panose="02020603050405020304" pitchFamily="18" charset="0"/>
                </a:rPr>
                <a:t>K</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 </a:t>
              </a:r>
              <a:r>
                <a:rPr lang="en-US" sz="2400" i="1"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L.</a:t>
              </a:r>
              <a:endParaRPr lang="en-US" sz="2400" i="1" dirty="0">
                <a:solidFill>
                  <a:srgbClr val="0000FF"/>
                </a:solidFill>
                <a:latin typeface="Times New Roman" panose="02020603050405020304" pitchFamily="18" charset="0"/>
                <a:cs typeface="Times New Roman" panose="02020603050405020304" pitchFamily="18" charset="0"/>
              </a:endParaRPr>
            </a:p>
          </p:txBody>
        </p:sp>
      </p:grpSp>
      <p:pic>
        <p:nvPicPr>
          <p:cNvPr id="11" name="Picture 10"/>
          <p:cNvPicPr>
            <a:picLocks noChangeAspect="1"/>
          </p:cNvPicPr>
          <p:nvPr/>
        </p:nvPicPr>
        <p:blipFill>
          <a:blip r:embed="rId3"/>
          <a:stretch>
            <a:fillRect/>
          </a:stretch>
        </p:blipFill>
        <p:spPr>
          <a:xfrm>
            <a:off x="1412763" y="5896698"/>
            <a:ext cx="3877867" cy="930688"/>
          </a:xfrm>
          <a:prstGeom prst="rect">
            <a:avLst/>
          </a:prstGeom>
        </p:spPr>
      </p:pic>
      <p:pic>
        <p:nvPicPr>
          <p:cNvPr id="13" name="Picture 12"/>
          <p:cNvPicPr>
            <a:picLocks noChangeAspect="1"/>
          </p:cNvPicPr>
          <p:nvPr/>
        </p:nvPicPr>
        <p:blipFill>
          <a:blip r:embed="rId4"/>
          <a:stretch>
            <a:fillRect/>
          </a:stretch>
        </p:blipFill>
        <p:spPr>
          <a:xfrm>
            <a:off x="6428795" y="6005749"/>
            <a:ext cx="4210050" cy="781050"/>
          </a:xfrm>
          <a:prstGeom prst="rect">
            <a:avLst/>
          </a:prstGeom>
        </p:spPr>
      </p:pic>
      <p:sp>
        <p:nvSpPr>
          <p:cNvPr id="14" name="Right Arrow 13"/>
          <p:cNvSpPr/>
          <p:nvPr/>
        </p:nvSpPr>
        <p:spPr>
          <a:xfrm>
            <a:off x="5492986" y="6330242"/>
            <a:ext cx="634481" cy="132064"/>
          </a:xfrm>
          <a:prstGeom prst="righ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1477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6655" y="122529"/>
            <a:ext cx="12074170" cy="91316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800" dirty="0">
                <a:solidFill>
                  <a:srgbClr val="0000FF"/>
                </a:solidFill>
              </a:rPr>
              <a:t>Direct Form 1 Realization of a K</a:t>
            </a:r>
            <a:r>
              <a:rPr lang="en-US" sz="3800" baseline="30000" dirty="0">
                <a:solidFill>
                  <a:srgbClr val="0000FF"/>
                </a:solidFill>
              </a:rPr>
              <a:t>th</a:t>
            </a:r>
            <a:r>
              <a:rPr lang="en-US" sz="3800" dirty="0">
                <a:solidFill>
                  <a:srgbClr val="0000FF"/>
                </a:solidFill>
              </a:rPr>
              <a:t> order Difference Equation</a:t>
            </a:r>
            <a:endParaRPr lang="en-US" sz="3800" baseline="30000" dirty="0">
              <a:solidFill>
                <a:srgbClr val="0000FF"/>
              </a:solidFill>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pic>
        <p:nvPicPr>
          <p:cNvPr id="15" name="Picture 5" descr="fig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8681" y="1314774"/>
            <a:ext cx="6742144" cy="517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p:nvPicPr>
        <p:blipFill>
          <a:blip r:embed="rId3"/>
          <a:stretch>
            <a:fillRect/>
          </a:stretch>
        </p:blipFill>
        <p:spPr>
          <a:xfrm>
            <a:off x="149293" y="1311266"/>
            <a:ext cx="5010536" cy="929556"/>
          </a:xfrm>
          <a:prstGeom prst="rect">
            <a:avLst/>
          </a:prstGeom>
        </p:spPr>
      </p:pic>
    </p:spTree>
    <p:extLst>
      <p:ext uri="{BB962C8B-B14F-4D97-AF65-F5344CB8AC3E}">
        <p14:creationId xmlns:p14="http://schemas.microsoft.com/office/powerpoint/2010/main" val="21878427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1083" y="122529"/>
            <a:ext cx="11612770" cy="91316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00FF"/>
                </a:solidFill>
              </a:rPr>
              <a:t>DT System Properties</a:t>
            </a:r>
            <a:endParaRPr lang="en-US" baseline="30000" dirty="0">
              <a:solidFill>
                <a:srgbClr val="0000FF"/>
              </a:solidFill>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49297" y="1180037"/>
            <a:ext cx="11893405" cy="2400657"/>
          </a:xfrm>
          <a:prstGeom prst="rect">
            <a:avLst/>
          </a:prstGeom>
        </p:spPr>
        <p:txBody>
          <a:bodyPr wrap="square">
            <a:spAutoFit/>
          </a:bodyPr>
          <a:lstStyle/>
          <a:p>
            <a:pPr>
              <a:spcAft>
                <a:spcPts val="1200"/>
              </a:spcAft>
            </a:pPr>
            <a:r>
              <a:rPr lang="en-US" sz="2400" dirty="0">
                <a:solidFill>
                  <a:srgbClr val="0000FF"/>
                </a:solidFill>
                <a:latin typeface="Times New Roman" panose="02020603050405020304" pitchFamily="18" charset="0"/>
                <a:cs typeface="Times New Roman" panose="02020603050405020304" pitchFamily="18" charset="0"/>
              </a:rPr>
              <a:t>Stability </a:t>
            </a:r>
            <a:endParaRPr lang="en-US" sz="2400" dirty="0">
              <a:latin typeface="Times New Roman" panose="02020603050405020304" pitchFamily="18" charset="0"/>
              <a:cs typeface="Times New Roman" panose="02020603050405020304" pitchFamily="18" charset="0"/>
            </a:endParaRPr>
          </a:p>
          <a:p>
            <a:pPr>
              <a:spcAft>
                <a:spcPts val="1200"/>
              </a:spcAft>
            </a:pPr>
            <a:r>
              <a:rPr lang="en-US" sz="2400" i="1" dirty="0">
                <a:latin typeface="Times New Roman" panose="02020603050405020304" pitchFamily="18" charset="0"/>
                <a:cs typeface="Times New Roman" panose="02020603050405020304" pitchFamily="18" charset="0"/>
              </a:rPr>
              <a:t>External Stability </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BIBO</a:t>
            </a:r>
            <a:r>
              <a:rPr lang="en-US" sz="2400" dirty="0">
                <a:latin typeface="Times New Roman" panose="02020603050405020304" pitchFamily="18" charset="0"/>
                <a:cs typeface="Times New Roman" panose="02020603050405020304" pitchFamily="18" charset="0"/>
              </a:rPr>
              <a:t>)</a:t>
            </a:r>
          </a:p>
          <a:p>
            <a:pPr>
              <a:spcAft>
                <a:spcPts val="1200"/>
              </a:spcAft>
            </a:pP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Symbol" panose="05050102010706020507" pitchFamily="18" charset="2"/>
              </a:rPr>
              <a:t> </a:t>
            </a:r>
            <a:r>
              <a:rPr lang="en-US" sz="2400" i="1" dirty="0" err="1">
                <a:latin typeface="Times New Roman" panose="02020603050405020304" pitchFamily="18" charset="0"/>
                <a:cs typeface="Times New Roman" panose="02020603050405020304" pitchFamily="18" charset="0"/>
                <a:sym typeface="Symbol" panose="05050102010706020507" pitchFamily="18" charset="2"/>
              </a:rPr>
              <a:t>K</a:t>
            </a:r>
            <a:r>
              <a:rPr lang="en-US" sz="2400" i="1" baseline="-25000" dirty="0" err="1">
                <a:latin typeface="Times New Roman" panose="02020603050405020304" pitchFamily="18" charset="0"/>
                <a:cs typeface="Times New Roman" panose="02020603050405020304" pitchFamily="18" charset="0"/>
                <a:sym typeface="Symbol" panose="05050102010706020507" pitchFamily="18" charset="2"/>
              </a:rPr>
              <a:t>y</a:t>
            </a:r>
            <a:r>
              <a:rPr lang="en-US" sz="2400" dirty="0">
                <a:latin typeface="Times New Roman" panose="02020603050405020304" pitchFamily="18" charset="0"/>
                <a:cs typeface="Times New Roman" panose="02020603050405020304" pitchFamily="18" charset="0"/>
                <a:sym typeface="Symbol" panose="05050102010706020507" pitchFamily="18" charset="2"/>
              </a:rPr>
              <a:t> &lt;      if         |x|  </a:t>
            </a:r>
            <a:r>
              <a:rPr lang="en-US" sz="2400" i="1" dirty="0" err="1">
                <a:latin typeface="Times New Roman" panose="02020603050405020304" pitchFamily="18" charset="0"/>
                <a:cs typeface="Times New Roman" panose="02020603050405020304" pitchFamily="18" charset="0"/>
                <a:sym typeface="Symbol" panose="05050102010706020507" pitchFamily="18" charset="2"/>
              </a:rPr>
              <a:t>K</a:t>
            </a:r>
            <a:r>
              <a:rPr lang="en-US" sz="2400" i="1" baseline="-25000" dirty="0" err="1">
                <a:latin typeface="Times New Roman" panose="02020603050405020304" pitchFamily="18" charset="0"/>
                <a:cs typeface="Times New Roman" panose="02020603050405020304" pitchFamily="18" charset="0"/>
                <a:sym typeface="Symbol" panose="05050102010706020507" pitchFamily="18" charset="2"/>
              </a:rPr>
              <a:t>x</a:t>
            </a:r>
            <a:r>
              <a:rPr lang="en-US" sz="2400" dirty="0">
                <a:latin typeface="Times New Roman" panose="02020603050405020304" pitchFamily="18" charset="0"/>
                <a:cs typeface="Times New Roman" panose="02020603050405020304" pitchFamily="18" charset="0"/>
                <a:sym typeface="Symbol" panose="05050102010706020507" pitchFamily="18" charset="2"/>
              </a:rPr>
              <a:t> &lt; </a:t>
            </a:r>
          </a:p>
          <a:p>
            <a:pPr>
              <a:spcAft>
                <a:spcPts val="1200"/>
              </a:spcAft>
            </a:pPr>
            <a:r>
              <a:rPr lang="en-US" sz="2400" i="1" dirty="0">
                <a:latin typeface="Times New Roman" panose="02020603050405020304" pitchFamily="18" charset="0"/>
                <a:cs typeface="Times New Roman" panose="02020603050405020304" pitchFamily="18" charset="0"/>
                <a:sym typeface="Symbol" panose="05050102010706020507" pitchFamily="18" charset="2"/>
              </a:rPr>
              <a:t>Internal Stability </a:t>
            </a:r>
            <a:r>
              <a:rPr lang="en-US" sz="2400" dirty="0">
                <a:latin typeface="Times New Roman" panose="02020603050405020304" pitchFamily="18" charset="0"/>
                <a:cs typeface="Times New Roman" panose="02020603050405020304" pitchFamily="18" charset="0"/>
                <a:sym typeface="Symbol" panose="05050102010706020507" pitchFamily="18" charset="2"/>
              </a:rPr>
              <a:t>(asymptotic and marginal stability): depends on the parameter of the system (Chapter 5) </a:t>
            </a:r>
            <a:endParaRPr lang="en-US" sz="2400" dirty="0">
              <a:latin typeface="Times New Roman" panose="02020603050405020304" pitchFamily="18" charset="0"/>
              <a:cs typeface="Times New Roman" panose="02020603050405020304" pitchFamily="18" charset="0"/>
            </a:endParaRPr>
          </a:p>
        </p:txBody>
      </p:sp>
      <p:sp>
        <p:nvSpPr>
          <p:cNvPr id="15" name="Rectangle 14"/>
          <p:cNvSpPr/>
          <p:nvPr/>
        </p:nvSpPr>
        <p:spPr>
          <a:xfrm>
            <a:off x="180765" y="3725033"/>
            <a:ext cx="11893405" cy="1723549"/>
          </a:xfrm>
          <a:prstGeom prst="rect">
            <a:avLst/>
          </a:prstGeom>
        </p:spPr>
        <p:txBody>
          <a:bodyPr wrap="square">
            <a:spAutoFit/>
          </a:bodyPr>
          <a:lstStyle/>
          <a:p>
            <a:pPr>
              <a:spcAft>
                <a:spcPts val="1200"/>
              </a:spcAft>
            </a:pPr>
            <a:r>
              <a:rPr lang="en-US" sz="2400" dirty="0">
                <a:solidFill>
                  <a:srgbClr val="0000FF"/>
                </a:solidFill>
                <a:latin typeface="Times New Roman" panose="02020603050405020304" pitchFamily="18" charset="0"/>
                <a:cs typeface="Times New Roman" panose="02020603050405020304" pitchFamily="18" charset="0"/>
              </a:rPr>
              <a:t>Memory </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If the output of a discrete-time system depends on input values other than the present one, then</a:t>
            </a:r>
          </a:p>
          <a:p>
            <a:r>
              <a:rPr lang="en-US" sz="2400" dirty="0">
                <a:latin typeface="Times New Roman" panose="02020603050405020304" pitchFamily="18" charset="0"/>
                <a:cs typeface="Times New Roman" panose="02020603050405020304" pitchFamily="18" charset="0"/>
              </a:rPr>
              <a:t>the system has </a:t>
            </a:r>
            <a:r>
              <a:rPr lang="en-US" sz="2400" i="1" dirty="0">
                <a:latin typeface="Times New Roman" panose="02020603050405020304" pitchFamily="18" charset="0"/>
                <a:cs typeface="Times New Roman" panose="02020603050405020304" pitchFamily="18" charset="0"/>
              </a:rPr>
              <a:t>memory</a:t>
            </a:r>
            <a:r>
              <a:rPr lang="en-US" sz="2400" dirty="0">
                <a:latin typeface="Times New Roman" panose="02020603050405020304" pitchFamily="18" charset="0"/>
                <a:cs typeface="Times New Roman" panose="02020603050405020304" pitchFamily="18" charset="0"/>
              </a:rPr>
              <a:t>. Systems with memory are also called </a:t>
            </a:r>
            <a:r>
              <a:rPr lang="en-US" sz="2400" i="1" dirty="0">
                <a:latin typeface="Times New Roman" panose="02020603050405020304" pitchFamily="18" charset="0"/>
                <a:cs typeface="Times New Roman" panose="02020603050405020304" pitchFamily="18" charset="0"/>
              </a:rPr>
              <a:t>dynamic systems</a:t>
            </a:r>
            <a:r>
              <a:rPr lang="en-US" sz="2400" dirty="0">
                <a:latin typeface="Times New Roman" panose="02020603050405020304" pitchFamily="18" charset="0"/>
                <a:cs typeface="Times New Roman" panose="02020603050405020304" pitchFamily="18" charset="0"/>
              </a:rPr>
              <a:t>. A system without memory is called a </a:t>
            </a:r>
            <a:r>
              <a:rPr lang="en-US" sz="2400" i="1" dirty="0">
                <a:latin typeface="Times New Roman" panose="02020603050405020304" pitchFamily="18" charset="0"/>
                <a:cs typeface="Times New Roman" panose="02020603050405020304" pitchFamily="18" charset="0"/>
              </a:rPr>
              <a:t>memoryless</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instantaneous</a:t>
            </a:r>
            <a:r>
              <a:rPr lang="en-US" sz="2400" dirty="0">
                <a:latin typeface="Times New Roman" panose="02020603050405020304" pitchFamily="18" charset="0"/>
                <a:cs typeface="Times New Roman" panose="02020603050405020304" pitchFamily="18" charset="0"/>
              </a:rPr>
              <a:t>, or </a:t>
            </a:r>
            <a:r>
              <a:rPr lang="en-US" sz="2400" i="1" dirty="0">
                <a:latin typeface="Times New Roman" panose="02020603050405020304" pitchFamily="18" charset="0"/>
                <a:cs typeface="Times New Roman" panose="02020603050405020304" pitchFamily="18" charset="0"/>
              </a:rPr>
              <a:t>static system</a:t>
            </a:r>
            <a:r>
              <a:rPr lang="en-US" sz="2400" dirty="0">
                <a:latin typeface="Times New Roman" panose="02020603050405020304" pitchFamily="18" charset="0"/>
                <a:cs typeface="Times New Roman" panose="02020603050405020304" pitchFamily="18" charset="0"/>
              </a:rPr>
              <a:t>.</a:t>
            </a:r>
          </a:p>
        </p:txBody>
      </p:sp>
      <p:sp>
        <p:nvSpPr>
          <p:cNvPr id="16" name="Rectangle 15"/>
          <p:cNvSpPr/>
          <p:nvPr/>
        </p:nvSpPr>
        <p:spPr>
          <a:xfrm>
            <a:off x="149296" y="5448582"/>
            <a:ext cx="11893405" cy="1354217"/>
          </a:xfrm>
          <a:prstGeom prst="rect">
            <a:avLst/>
          </a:prstGeom>
        </p:spPr>
        <p:txBody>
          <a:bodyPr wrap="square">
            <a:spAutoFit/>
          </a:bodyPr>
          <a:lstStyle/>
          <a:p>
            <a:pPr>
              <a:spcAft>
                <a:spcPts val="1200"/>
              </a:spcAft>
            </a:pPr>
            <a:r>
              <a:rPr lang="en-US" sz="2400" dirty="0" err="1">
                <a:solidFill>
                  <a:srgbClr val="0000FF"/>
                </a:solidFill>
                <a:latin typeface="Times New Roman" panose="02020603050405020304" pitchFamily="18" charset="0"/>
                <a:cs typeface="Times New Roman" panose="02020603050405020304" pitchFamily="18" charset="0"/>
              </a:rPr>
              <a:t>Invertibility</a:t>
            </a:r>
            <a:r>
              <a:rPr lang="en-US" sz="2400" dirty="0">
                <a:solidFill>
                  <a:srgbClr val="0000FF"/>
                </a:solidFill>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 discrete-time system </a:t>
            </a:r>
            <a:r>
              <a:rPr lang="en-US" sz="2400" i="1"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 is invertible if an inverse system </a:t>
            </a:r>
            <a:r>
              <a:rPr lang="en-US" sz="2400" i="1" dirty="0">
                <a:latin typeface="Times New Roman" panose="02020603050405020304" pitchFamily="18" charset="0"/>
                <a:cs typeface="Times New Roman" panose="02020603050405020304" pitchFamily="18" charset="0"/>
              </a:rPr>
              <a:t>H</a:t>
            </a:r>
            <a:r>
              <a:rPr lang="en-US" sz="2400" i="1" baseline="-25000" dirty="0">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exists such that the cascade of </a:t>
            </a:r>
            <a:r>
              <a:rPr lang="en-US" sz="2400" i="1"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 and </a:t>
            </a:r>
            <a:r>
              <a:rPr lang="en-US" sz="2400" i="1" dirty="0">
                <a:latin typeface="Times New Roman" panose="02020603050405020304" pitchFamily="18" charset="0"/>
                <a:cs typeface="Times New Roman" panose="02020603050405020304" pitchFamily="18" charset="0"/>
              </a:rPr>
              <a:t>H</a:t>
            </a:r>
            <a:r>
              <a:rPr lang="en-US" sz="2400" i="1" baseline="-25000" dirty="0">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results in an identity system (output equals input).</a:t>
            </a:r>
          </a:p>
        </p:txBody>
      </p:sp>
    </p:spTree>
    <p:extLst>
      <p:ext uri="{BB962C8B-B14F-4D97-AF65-F5344CB8AC3E}">
        <p14:creationId xmlns:p14="http://schemas.microsoft.com/office/powerpoint/2010/main" val="41663798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039" y="2440112"/>
            <a:ext cx="10515600" cy="2275726"/>
          </a:xfrm>
        </p:spPr>
        <p:txBody>
          <a:bodyPr>
            <a:normAutofit/>
          </a:bodyPr>
          <a:lstStyle/>
          <a:p>
            <a:pPr algn="ctr"/>
            <a:r>
              <a:rPr lang="en-US" sz="6000" dirty="0">
                <a:solidFill>
                  <a:srgbClr val="0000FF"/>
                </a:solidFill>
              </a:rPr>
              <a:t>4.6</a:t>
            </a:r>
            <a:br>
              <a:rPr lang="en-US" sz="6000" dirty="0">
                <a:solidFill>
                  <a:srgbClr val="0000FF"/>
                </a:solidFill>
              </a:rPr>
            </a:br>
            <a:r>
              <a:rPr lang="en-US" sz="6000" dirty="0">
                <a:solidFill>
                  <a:srgbClr val="0000FF"/>
                </a:solidFill>
              </a:rPr>
              <a:t>Digital Resampling</a:t>
            </a:r>
          </a:p>
        </p:txBody>
      </p:sp>
    </p:spTree>
    <p:extLst>
      <p:ext uri="{BB962C8B-B14F-4D97-AF65-F5344CB8AC3E}">
        <p14:creationId xmlns:p14="http://schemas.microsoft.com/office/powerpoint/2010/main" val="30310716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80628" y="2680411"/>
            <a:ext cx="6753225" cy="2038350"/>
          </a:xfrm>
          <a:prstGeom prst="rect">
            <a:avLst/>
          </a:prstGeom>
        </p:spPr>
      </p:pic>
      <p:sp>
        <p:nvSpPr>
          <p:cNvPr id="3" name="Title 1"/>
          <p:cNvSpPr txBox="1">
            <a:spLocks/>
          </p:cNvSpPr>
          <p:nvPr/>
        </p:nvSpPr>
        <p:spPr>
          <a:xfrm>
            <a:off x="321083" y="122529"/>
            <a:ext cx="11612770" cy="91316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00FF"/>
                </a:solidFill>
              </a:rPr>
              <a:t>Digital Resampling</a:t>
            </a:r>
            <a:endParaRPr lang="en-US" baseline="30000" dirty="0">
              <a:solidFill>
                <a:srgbClr val="0000FF"/>
              </a:solidFill>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06496" y="2789080"/>
            <a:ext cx="3984165" cy="461665"/>
          </a:xfrm>
          <a:prstGeom prst="rect">
            <a:avLst/>
          </a:prstGeom>
        </p:spPr>
        <p:txBody>
          <a:bodyPr wrap="square">
            <a:spAutoFit/>
          </a:bodyPr>
          <a:lstStyle/>
          <a:p>
            <a:pPr>
              <a:spcAft>
                <a:spcPts val="1200"/>
              </a:spcAft>
            </a:pPr>
            <a:r>
              <a:rPr lang="en-US" sz="2400" dirty="0">
                <a:solidFill>
                  <a:srgbClr val="0000FF"/>
                </a:solidFill>
                <a:latin typeface="Times New Roman" panose="02020603050405020304" pitchFamily="18" charset="0"/>
                <a:cs typeface="Times New Roman" panose="02020603050405020304" pitchFamily="18" charset="0"/>
              </a:rPr>
              <a:t>Compressor (</a:t>
            </a:r>
            <a:r>
              <a:rPr lang="en-US" sz="2400" dirty="0" err="1">
                <a:solidFill>
                  <a:srgbClr val="0000FF"/>
                </a:solidFill>
                <a:latin typeface="Times New Roman" panose="02020603050405020304" pitchFamily="18" charset="0"/>
                <a:cs typeface="Times New Roman" panose="02020603050405020304" pitchFamily="18" charset="0"/>
              </a:rPr>
              <a:t>Downsampling</a:t>
            </a:r>
            <a:r>
              <a:rPr lang="en-US" sz="2400" dirty="0">
                <a:solidFill>
                  <a:srgbClr val="0000FF"/>
                </a:solidFill>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8" name="Rectangle 7"/>
          <p:cNvSpPr/>
          <p:nvPr/>
        </p:nvSpPr>
        <p:spPr>
          <a:xfrm>
            <a:off x="606496" y="4257096"/>
            <a:ext cx="3984165" cy="461665"/>
          </a:xfrm>
          <a:prstGeom prst="rect">
            <a:avLst/>
          </a:prstGeom>
        </p:spPr>
        <p:txBody>
          <a:bodyPr wrap="square">
            <a:spAutoFit/>
          </a:bodyPr>
          <a:lstStyle/>
          <a:p>
            <a:pPr>
              <a:spcAft>
                <a:spcPts val="1200"/>
              </a:spcAft>
            </a:pPr>
            <a:r>
              <a:rPr lang="en-US" sz="2400" dirty="0">
                <a:solidFill>
                  <a:srgbClr val="0000FF"/>
                </a:solidFill>
                <a:latin typeface="Times New Roman" panose="02020603050405020304" pitchFamily="18" charset="0"/>
                <a:cs typeface="Times New Roman" panose="02020603050405020304" pitchFamily="18" charset="0"/>
              </a:rPr>
              <a:t>Expander (</a:t>
            </a:r>
            <a:r>
              <a:rPr lang="en-US" sz="2400" dirty="0" err="1">
                <a:solidFill>
                  <a:srgbClr val="0000FF"/>
                </a:solidFill>
                <a:latin typeface="Times New Roman" panose="02020603050405020304" pitchFamily="18" charset="0"/>
                <a:cs typeface="Times New Roman" panose="02020603050405020304" pitchFamily="18" charset="0"/>
              </a:rPr>
              <a:t>Upsampling</a:t>
            </a:r>
            <a:r>
              <a:rPr lang="en-US" sz="2400" dirty="0">
                <a:solidFill>
                  <a:srgbClr val="0000FF"/>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9" name="Rectangle 8"/>
          <p:cNvSpPr/>
          <p:nvPr/>
        </p:nvSpPr>
        <p:spPr>
          <a:xfrm>
            <a:off x="8829876" y="3250745"/>
            <a:ext cx="1685724" cy="830997"/>
          </a:xfrm>
          <a:prstGeom prst="rect">
            <a:avLst/>
          </a:prstGeom>
        </p:spPr>
        <p:txBody>
          <a:bodyPr wrap="square">
            <a:spAutoFit/>
          </a:bodyPr>
          <a:lstStyle/>
          <a:p>
            <a:pPr algn="ctr">
              <a:spcAft>
                <a:spcPts val="1200"/>
              </a:spcAft>
            </a:pPr>
            <a:r>
              <a:rPr lang="en-US" sz="2400" dirty="0">
                <a:solidFill>
                  <a:srgbClr val="0000FF"/>
                </a:solidFill>
                <a:latin typeface="Times New Roman" panose="02020603050405020304" pitchFamily="18" charset="0"/>
                <a:cs typeface="Times New Roman" panose="02020603050405020304" pitchFamily="18" charset="0"/>
              </a:rPr>
              <a:t>Antialiasing Filter</a:t>
            </a:r>
          </a:p>
        </p:txBody>
      </p:sp>
      <p:sp>
        <p:nvSpPr>
          <p:cNvPr id="10" name="Rectangle 9"/>
          <p:cNvSpPr/>
          <p:nvPr/>
        </p:nvSpPr>
        <p:spPr>
          <a:xfrm>
            <a:off x="10092619" y="4718761"/>
            <a:ext cx="1685724" cy="830997"/>
          </a:xfrm>
          <a:prstGeom prst="rect">
            <a:avLst/>
          </a:prstGeom>
        </p:spPr>
        <p:txBody>
          <a:bodyPr wrap="square">
            <a:spAutoFit/>
          </a:bodyPr>
          <a:lstStyle/>
          <a:p>
            <a:pPr algn="ctr">
              <a:spcAft>
                <a:spcPts val="1200"/>
              </a:spcAft>
            </a:pPr>
            <a:r>
              <a:rPr lang="en-US" sz="2400" dirty="0">
                <a:solidFill>
                  <a:srgbClr val="0000FF"/>
                </a:solidFill>
                <a:latin typeface="Times New Roman" panose="02020603050405020304" pitchFamily="18" charset="0"/>
                <a:cs typeface="Times New Roman" panose="02020603050405020304" pitchFamily="18" charset="0"/>
              </a:rPr>
              <a:t>Interpolator Filter</a:t>
            </a:r>
          </a:p>
        </p:txBody>
      </p:sp>
      <p:sp>
        <p:nvSpPr>
          <p:cNvPr id="14" name="Rectangle 13"/>
          <p:cNvSpPr/>
          <p:nvPr/>
        </p:nvSpPr>
        <p:spPr>
          <a:xfrm>
            <a:off x="358107" y="5552980"/>
            <a:ext cx="11475786" cy="830997"/>
          </a:xfrm>
          <a:prstGeom prst="rect">
            <a:avLst/>
          </a:prstGeom>
        </p:spPr>
        <p:txBody>
          <a:bodyPr wrap="square">
            <a:spAutoFit/>
          </a:bodyPr>
          <a:lstStyle/>
          <a:p>
            <a:pPr>
              <a:spcAft>
                <a:spcPts val="1200"/>
              </a:spcAft>
            </a:pPr>
            <a:r>
              <a:rPr lang="en-US" sz="2400" dirty="0">
                <a:latin typeface="Times New Roman" panose="02020603050405020304" pitchFamily="18" charset="0"/>
                <a:cs typeface="Times New Roman" panose="02020603050405020304" pitchFamily="18" charset="0"/>
              </a:rPr>
              <a:t>Cascade ordering of compression and expansion systems does matter in certain cases, see next example.</a:t>
            </a:r>
          </a:p>
        </p:txBody>
      </p:sp>
      <p:sp>
        <p:nvSpPr>
          <p:cNvPr id="5" name="Rectangle 4"/>
          <p:cNvSpPr/>
          <p:nvPr/>
        </p:nvSpPr>
        <p:spPr>
          <a:xfrm>
            <a:off x="143072" y="1068036"/>
            <a:ext cx="11933853" cy="1200329"/>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Combined with appropriate filtering, expansion and compression are the backbone operations for </a:t>
            </a:r>
            <a:r>
              <a:rPr lang="en-US" sz="2400" dirty="0" err="1">
                <a:latin typeface="Times New Roman" panose="02020603050405020304" pitchFamily="18" charset="0"/>
                <a:cs typeface="Times New Roman" panose="02020603050405020304" pitchFamily="18" charset="0"/>
              </a:rPr>
              <a:t>multirate</a:t>
            </a:r>
            <a:r>
              <a:rPr lang="en-US" sz="2400" dirty="0">
                <a:latin typeface="Times New Roman" panose="02020603050405020304" pitchFamily="18" charset="0"/>
                <a:cs typeface="Times New Roman" panose="02020603050405020304" pitchFamily="18" charset="0"/>
              </a:rPr>
              <a:t> systems. These operations provide an effective means to </a:t>
            </a:r>
            <a:r>
              <a:rPr lang="en-US" sz="2400" i="1" dirty="0">
                <a:latin typeface="Times New Roman" panose="02020603050405020304" pitchFamily="18" charset="0"/>
                <a:cs typeface="Times New Roman" panose="02020603050405020304" pitchFamily="18" charset="0"/>
              </a:rPr>
              <a:t>digitally </a:t>
            </a:r>
            <a:r>
              <a:rPr lang="en-US" sz="2400" dirty="0">
                <a:latin typeface="Times New Roman" panose="02020603050405020304" pitchFamily="18" charset="0"/>
                <a:cs typeface="Times New Roman" panose="02020603050405020304" pitchFamily="18" charset="0"/>
              </a:rPr>
              <a:t>alter the sampling rate of a DT signal, even by non-integer factors.</a:t>
            </a:r>
          </a:p>
        </p:txBody>
      </p:sp>
      <p:pic>
        <p:nvPicPr>
          <p:cNvPr id="6" name="Picture 5"/>
          <p:cNvPicPr>
            <a:picLocks noChangeAspect="1"/>
          </p:cNvPicPr>
          <p:nvPr/>
        </p:nvPicPr>
        <p:blipFill>
          <a:blip r:embed="rId3"/>
          <a:stretch>
            <a:fillRect/>
          </a:stretch>
        </p:blipFill>
        <p:spPr>
          <a:xfrm>
            <a:off x="3230613" y="6136411"/>
            <a:ext cx="5791200" cy="695325"/>
          </a:xfrm>
          <a:prstGeom prst="rect">
            <a:avLst/>
          </a:prstGeom>
        </p:spPr>
      </p:pic>
      <p:grpSp>
        <p:nvGrpSpPr>
          <p:cNvPr id="13" name="Group 12">
            <a:extLst>
              <a:ext uri="{FF2B5EF4-FFF2-40B4-BE49-F238E27FC236}">
                <a16:creationId xmlns:a16="http://schemas.microsoft.com/office/drawing/2014/main" id="{3ABB0ACF-B9EF-49AA-B54B-C886EF005834}"/>
              </a:ext>
            </a:extLst>
          </p:cNvPr>
          <p:cNvGrpSpPr/>
          <p:nvPr/>
        </p:nvGrpSpPr>
        <p:grpSpPr>
          <a:xfrm>
            <a:off x="1393710" y="6512319"/>
            <a:ext cx="338400" cy="203400"/>
            <a:chOff x="4414413" y="5311493"/>
            <a:chExt cx="338400" cy="203400"/>
          </a:xfrm>
        </p:grpSpPr>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F37BB831-754A-4397-B20F-943FD13AABE7}"/>
                    </a:ext>
                  </a:extLst>
                </p14:cNvPr>
                <p14:cNvContentPartPr/>
                <p14:nvPr/>
              </p14:nvContentPartPr>
              <p14:xfrm>
                <a:off x="4414413" y="5333813"/>
                <a:ext cx="22680" cy="155880"/>
              </p14:xfrm>
            </p:contentPart>
          </mc:Choice>
          <mc:Fallback xmlns="">
            <p:pic>
              <p:nvPicPr>
                <p:cNvPr id="7" name="Ink 6">
                  <a:extLst>
                    <a:ext uri="{FF2B5EF4-FFF2-40B4-BE49-F238E27FC236}">
                      <a16:creationId xmlns:a16="http://schemas.microsoft.com/office/drawing/2014/main" id="{F37BB831-754A-4397-B20F-943FD13AABE7}"/>
                    </a:ext>
                  </a:extLst>
                </p:cNvPr>
                <p:cNvPicPr/>
                <p:nvPr/>
              </p:nvPicPr>
              <p:blipFill>
                <a:blip r:embed="rId5"/>
                <a:stretch>
                  <a:fillRect/>
                </a:stretch>
              </p:blipFill>
              <p:spPr>
                <a:xfrm>
                  <a:off x="4405413" y="5324813"/>
                  <a:ext cx="403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C0C3B16B-90A7-4F92-BFDC-50FCC4450669}"/>
                    </a:ext>
                  </a:extLst>
                </p14:cNvPr>
                <p14:cNvContentPartPr/>
                <p14:nvPr/>
              </p14:nvContentPartPr>
              <p14:xfrm>
                <a:off x="4486053" y="5329493"/>
                <a:ext cx="90720" cy="185400"/>
              </p14:xfrm>
            </p:contentPart>
          </mc:Choice>
          <mc:Fallback xmlns="">
            <p:pic>
              <p:nvPicPr>
                <p:cNvPr id="11" name="Ink 10">
                  <a:extLst>
                    <a:ext uri="{FF2B5EF4-FFF2-40B4-BE49-F238E27FC236}">
                      <a16:creationId xmlns:a16="http://schemas.microsoft.com/office/drawing/2014/main" id="{C0C3B16B-90A7-4F92-BFDC-50FCC4450669}"/>
                    </a:ext>
                  </a:extLst>
                </p:cNvPr>
                <p:cNvPicPr/>
                <p:nvPr/>
              </p:nvPicPr>
              <p:blipFill>
                <a:blip r:embed="rId7"/>
                <a:stretch>
                  <a:fillRect/>
                </a:stretch>
              </p:blipFill>
              <p:spPr>
                <a:xfrm>
                  <a:off x="4477413" y="5320493"/>
                  <a:ext cx="10836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153C8CD5-ED06-4AB4-A711-E3EEFC1728EC}"/>
                    </a:ext>
                  </a:extLst>
                </p14:cNvPr>
                <p14:cNvContentPartPr/>
                <p14:nvPr/>
              </p14:nvContentPartPr>
              <p14:xfrm>
                <a:off x="4643373" y="5311493"/>
                <a:ext cx="109440" cy="157320"/>
              </p14:xfrm>
            </p:contentPart>
          </mc:Choice>
          <mc:Fallback xmlns="">
            <p:pic>
              <p:nvPicPr>
                <p:cNvPr id="12" name="Ink 11">
                  <a:extLst>
                    <a:ext uri="{FF2B5EF4-FFF2-40B4-BE49-F238E27FC236}">
                      <a16:creationId xmlns:a16="http://schemas.microsoft.com/office/drawing/2014/main" id="{153C8CD5-ED06-4AB4-A711-E3EEFC1728EC}"/>
                    </a:ext>
                  </a:extLst>
                </p:cNvPr>
                <p:cNvPicPr/>
                <p:nvPr/>
              </p:nvPicPr>
              <p:blipFill>
                <a:blip r:embed="rId9"/>
                <a:stretch>
                  <a:fillRect/>
                </a:stretch>
              </p:blipFill>
              <p:spPr>
                <a:xfrm>
                  <a:off x="4634373" y="5302853"/>
                  <a:ext cx="127080" cy="174960"/>
                </a:xfrm>
                <a:prstGeom prst="rect">
                  <a:avLst/>
                </a:prstGeom>
              </p:spPr>
            </p:pic>
          </mc:Fallback>
        </mc:AlternateContent>
      </p:grpSp>
      <p:grpSp>
        <p:nvGrpSpPr>
          <p:cNvPr id="18" name="Group 17">
            <a:extLst>
              <a:ext uri="{FF2B5EF4-FFF2-40B4-BE49-F238E27FC236}">
                <a16:creationId xmlns:a16="http://schemas.microsoft.com/office/drawing/2014/main" id="{3D444204-C572-4A00-905F-D70578555FD4}"/>
              </a:ext>
            </a:extLst>
          </p:cNvPr>
          <p:cNvGrpSpPr/>
          <p:nvPr/>
        </p:nvGrpSpPr>
        <p:grpSpPr>
          <a:xfrm>
            <a:off x="1899150" y="6546879"/>
            <a:ext cx="423720" cy="160200"/>
            <a:chOff x="4919853" y="5346053"/>
            <a:chExt cx="423720" cy="160200"/>
          </a:xfrm>
        </p:grpSpPr>
        <mc:AlternateContent xmlns:mc="http://schemas.openxmlformats.org/markup-compatibility/2006" xmlns:p14="http://schemas.microsoft.com/office/powerpoint/2010/main">
          <mc:Choice Requires="p14">
            <p:contentPart p14:bwMode="auto" r:id="rId10">
              <p14:nvContentPartPr>
                <p14:cNvPr id="15" name="Ink 14">
                  <a:extLst>
                    <a:ext uri="{FF2B5EF4-FFF2-40B4-BE49-F238E27FC236}">
                      <a16:creationId xmlns:a16="http://schemas.microsoft.com/office/drawing/2014/main" id="{0B9F63CF-7C1D-407B-BF41-B5CF940558E6}"/>
                    </a:ext>
                  </a:extLst>
                </p14:cNvPr>
                <p14:cNvContentPartPr/>
                <p14:nvPr/>
              </p14:nvContentPartPr>
              <p14:xfrm>
                <a:off x="4919853" y="5394653"/>
                <a:ext cx="349920" cy="30600"/>
              </p14:xfrm>
            </p:contentPart>
          </mc:Choice>
          <mc:Fallback xmlns="">
            <p:pic>
              <p:nvPicPr>
                <p:cNvPr id="15" name="Ink 14">
                  <a:extLst>
                    <a:ext uri="{FF2B5EF4-FFF2-40B4-BE49-F238E27FC236}">
                      <a16:creationId xmlns:a16="http://schemas.microsoft.com/office/drawing/2014/main" id="{0B9F63CF-7C1D-407B-BF41-B5CF940558E6}"/>
                    </a:ext>
                  </a:extLst>
                </p:cNvPr>
                <p:cNvPicPr/>
                <p:nvPr/>
              </p:nvPicPr>
              <p:blipFill>
                <a:blip r:embed="rId11"/>
                <a:stretch>
                  <a:fillRect/>
                </a:stretch>
              </p:blipFill>
              <p:spPr>
                <a:xfrm>
                  <a:off x="4911213" y="5386013"/>
                  <a:ext cx="36756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 name="Ink 16">
                  <a:extLst>
                    <a:ext uri="{FF2B5EF4-FFF2-40B4-BE49-F238E27FC236}">
                      <a16:creationId xmlns:a16="http://schemas.microsoft.com/office/drawing/2014/main" id="{85D48645-961D-4B5B-9638-CE9F779B4DAA}"/>
                    </a:ext>
                  </a:extLst>
                </p14:cNvPr>
                <p14:cNvContentPartPr/>
                <p14:nvPr/>
              </p14:nvContentPartPr>
              <p14:xfrm>
                <a:off x="5234133" y="5346053"/>
                <a:ext cx="109440" cy="160200"/>
              </p14:xfrm>
            </p:contentPart>
          </mc:Choice>
          <mc:Fallback xmlns="">
            <p:pic>
              <p:nvPicPr>
                <p:cNvPr id="17" name="Ink 16">
                  <a:extLst>
                    <a:ext uri="{FF2B5EF4-FFF2-40B4-BE49-F238E27FC236}">
                      <a16:creationId xmlns:a16="http://schemas.microsoft.com/office/drawing/2014/main" id="{85D48645-961D-4B5B-9638-CE9F779B4DAA}"/>
                    </a:ext>
                  </a:extLst>
                </p:cNvPr>
                <p:cNvPicPr/>
                <p:nvPr/>
              </p:nvPicPr>
              <p:blipFill>
                <a:blip r:embed="rId13"/>
                <a:stretch>
                  <a:fillRect/>
                </a:stretch>
              </p:blipFill>
              <p:spPr>
                <a:xfrm>
                  <a:off x="5225493" y="5337413"/>
                  <a:ext cx="127080" cy="177840"/>
                </a:xfrm>
                <a:prstGeom prst="rect">
                  <a:avLst/>
                </a:prstGeom>
              </p:spPr>
            </p:pic>
          </mc:Fallback>
        </mc:AlternateContent>
      </p:grpSp>
      <p:grpSp>
        <p:nvGrpSpPr>
          <p:cNvPr id="23" name="Group 22">
            <a:extLst>
              <a:ext uri="{FF2B5EF4-FFF2-40B4-BE49-F238E27FC236}">
                <a16:creationId xmlns:a16="http://schemas.microsoft.com/office/drawing/2014/main" id="{F4573FD2-7F76-427F-B1B7-CAEE75FC24E6}"/>
              </a:ext>
            </a:extLst>
          </p:cNvPr>
          <p:cNvGrpSpPr/>
          <p:nvPr/>
        </p:nvGrpSpPr>
        <p:grpSpPr>
          <a:xfrm>
            <a:off x="2537790" y="6507639"/>
            <a:ext cx="573840" cy="243000"/>
            <a:chOff x="5558493" y="5306813"/>
            <a:chExt cx="573840" cy="243000"/>
          </a:xfrm>
        </p:grpSpPr>
        <mc:AlternateContent xmlns:mc="http://schemas.openxmlformats.org/markup-compatibility/2006" xmlns:p14="http://schemas.microsoft.com/office/powerpoint/2010/main">
          <mc:Choice Requires="p14">
            <p:contentPart p14:bwMode="auto" r:id="rId14">
              <p14:nvContentPartPr>
                <p14:cNvPr id="19" name="Ink 18">
                  <a:extLst>
                    <a:ext uri="{FF2B5EF4-FFF2-40B4-BE49-F238E27FC236}">
                      <a16:creationId xmlns:a16="http://schemas.microsoft.com/office/drawing/2014/main" id="{19829518-F10B-4426-8258-AD49AF317418}"/>
                    </a:ext>
                  </a:extLst>
                </p14:cNvPr>
                <p14:cNvContentPartPr/>
                <p14:nvPr/>
              </p14:nvContentPartPr>
              <p14:xfrm>
                <a:off x="5558493" y="5309333"/>
                <a:ext cx="156600" cy="151560"/>
              </p14:xfrm>
            </p:contentPart>
          </mc:Choice>
          <mc:Fallback xmlns="">
            <p:pic>
              <p:nvPicPr>
                <p:cNvPr id="19" name="Ink 18">
                  <a:extLst>
                    <a:ext uri="{FF2B5EF4-FFF2-40B4-BE49-F238E27FC236}">
                      <a16:creationId xmlns:a16="http://schemas.microsoft.com/office/drawing/2014/main" id="{19829518-F10B-4426-8258-AD49AF317418}"/>
                    </a:ext>
                  </a:extLst>
                </p:cNvPr>
                <p:cNvPicPr/>
                <p:nvPr/>
              </p:nvPicPr>
              <p:blipFill>
                <a:blip r:embed="rId15"/>
                <a:stretch>
                  <a:fillRect/>
                </a:stretch>
              </p:blipFill>
              <p:spPr>
                <a:xfrm>
                  <a:off x="5549493" y="5300693"/>
                  <a:ext cx="1742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0" name="Ink 19">
                  <a:extLst>
                    <a:ext uri="{FF2B5EF4-FFF2-40B4-BE49-F238E27FC236}">
                      <a16:creationId xmlns:a16="http://schemas.microsoft.com/office/drawing/2014/main" id="{BF3F8664-BFEF-4E37-B392-D39A71FA72EF}"/>
                    </a:ext>
                  </a:extLst>
                </p14:cNvPr>
                <p14:cNvContentPartPr/>
                <p14:nvPr/>
              </p14:nvContentPartPr>
              <p14:xfrm>
                <a:off x="5632293" y="5330573"/>
                <a:ext cx="33840" cy="219240"/>
              </p14:xfrm>
            </p:contentPart>
          </mc:Choice>
          <mc:Fallback xmlns="">
            <p:pic>
              <p:nvPicPr>
                <p:cNvPr id="20" name="Ink 19">
                  <a:extLst>
                    <a:ext uri="{FF2B5EF4-FFF2-40B4-BE49-F238E27FC236}">
                      <a16:creationId xmlns:a16="http://schemas.microsoft.com/office/drawing/2014/main" id="{BF3F8664-BFEF-4E37-B392-D39A71FA72EF}"/>
                    </a:ext>
                  </a:extLst>
                </p:cNvPr>
                <p:cNvPicPr/>
                <p:nvPr/>
              </p:nvPicPr>
              <p:blipFill>
                <a:blip r:embed="rId17"/>
                <a:stretch>
                  <a:fillRect/>
                </a:stretch>
              </p:blipFill>
              <p:spPr>
                <a:xfrm>
                  <a:off x="5623653" y="5321573"/>
                  <a:ext cx="5148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1" name="Ink 20">
                  <a:extLst>
                    <a:ext uri="{FF2B5EF4-FFF2-40B4-BE49-F238E27FC236}">
                      <a16:creationId xmlns:a16="http://schemas.microsoft.com/office/drawing/2014/main" id="{48D178D0-4D23-4057-AE0D-F352D2F6774C}"/>
                    </a:ext>
                  </a:extLst>
                </p14:cNvPr>
                <p14:cNvContentPartPr/>
                <p14:nvPr/>
              </p14:nvContentPartPr>
              <p14:xfrm>
                <a:off x="5784573" y="5306813"/>
                <a:ext cx="153360" cy="225720"/>
              </p14:xfrm>
            </p:contentPart>
          </mc:Choice>
          <mc:Fallback xmlns="">
            <p:pic>
              <p:nvPicPr>
                <p:cNvPr id="21" name="Ink 20">
                  <a:extLst>
                    <a:ext uri="{FF2B5EF4-FFF2-40B4-BE49-F238E27FC236}">
                      <a16:creationId xmlns:a16="http://schemas.microsoft.com/office/drawing/2014/main" id="{48D178D0-4D23-4057-AE0D-F352D2F6774C}"/>
                    </a:ext>
                  </a:extLst>
                </p:cNvPr>
                <p:cNvPicPr/>
                <p:nvPr/>
              </p:nvPicPr>
              <p:blipFill>
                <a:blip r:embed="rId19"/>
                <a:stretch>
                  <a:fillRect/>
                </a:stretch>
              </p:blipFill>
              <p:spPr>
                <a:xfrm>
                  <a:off x="5775933" y="5297813"/>
                  <a:ext cx="17100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2" name="Ink 21">
                  <a:extLst>
                    <a:ext uri="{FF2B5EF4-FFF2-40B4-BE49-F238E27FC236}">
                      <a16:creationId xmlns:a16="http://schemas.microsoft.com/office/drawing/2014/main" id="{2C9681ED-484B-43CE-8496-8E103068AD6C}"/>
                    </a:ext>
                  </a:extLst>
                </p14:cNvPr>
                <p14:cNvContentPartPr/>
                <p14:nvPr/>
              </p14:nvContentPartPr>
              <p14:xfrm>
                <a:off x="6012813" y="5342453"/>
                <a:ext cx="119520" cy="170280"/>
              </p14:xfrm>
            </p:contentPart>
          </mc:Choice>
          <mc:Fallback xmlns="">
            <p:pic>
              <p:nvPicPr>
                <p:cNvPr id="22" name="Ink 21">
                  <a:extLst>
                    <a:ext uri="{FF2B5EF4-FFF2-40B4-BE49-F238E27FC236}">
                      <a16:creationId xmlns:a16="http://schemas.microsoft.com/office/drawing/2014/main" id="{2C9681ED-484B-43CE-8496-8E103068AD6C}"/>
                    </a:ext>
                  </a:extLst>
                </p:cNvPr>
                <p:cNvPicPr/>
                <p:nvPr/>
              </p:nvPicPr>
              <p:blipFill>
                <a:blip r:embed="rId21"/>
                <a:stretch>
                  <a:fillRect/>
                </a:stretch>
              </p:blipFill>
              <p:spPr>
                <a:xfrm>
                  <a:off x="6003813" y="5333453"/>
                  <a:ext cx="137160" cy="187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36" name="Ink 35">
                <a:extLst>
                  <a:ext uri="{FF2B5EF4-FFF2-40B4-BE49-F238E27FC236}">
                    <a16:creationId xmlns:a16="http://schemas.microsoft.com/office/drawing/2014/main" id="{06E90DF4-CB7B-4463-B8D4-B5BC36B7D405}"/>
                  </a:ext>
                </a:extLst>
              </p14:cNvPr>
              <p14:cNvContentPartPr/>
              <p14:nvPr/>
            </p14:nvContentPartPr>
            <p14:xfrm>
              <a:off x="3881553" y="5989320"/>
              <a:ext cx="146880" cy="200160"/>
            </p14:xfrm>
          </p:contentPart>
        </mc:Choice>
        <mc:Fallback xmlns="">
          <p:pic>
            <p:nvPicPr>
              <p:cNvPr id="36" name="Ink 35">
                <a:extLst>
                  <a:ext uri="{FF2B5EF4-FFF2-40B4-BE49-F238E27FC236}">
                    <a16:creationId xmlns:a16="http://schemas.microsoft.com/office/drawing/2014/main" id="{06E90DF4-CB7B-4463-B8D4-B5BC36B7D405}"/>
                  </a:ext>
                </a:extLst>
              </p:cNvPr>
              <p:cNvPicPr/>
              <p:nvPr/>
            </p:nvPicPr>
            <p:blipFill>
              <a:blip r:embed="rId23"/>
              <a:stretch>
                <a:fillRect/>
              </a:stretch>
            </p:blipFill>
            <p:spPr>
              <a:xfrm>
                <a:off x="3872553" y="5980320"/>
                <a:ext cx="16452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7" name="Ink 36">
                <a:extLst>
                  <a:ext uri="{FF2B5EF4-FFF2-40B4-BE49-F238E27FC236}">
                    <a16:creationId xmlns:a16="http://schemas.microsoft.com/office/drawing/2014/main" id="{B11A2BF4-1A95-49EA-A110-AE9765E11CDA}"/>
                  </a:ext>
                </a:extLst>
              </p14:cNvPr>
              <p14:cNvContentPartPr/>
              <p14:nvPr/>
            </p14:nvContentPartPr>
            <p14:xfrm>
              <a:off x="4818993" y="6008040"/>
              <a:ext cx="122760" cy="182520"/>
            </p14:xfrm>
          </p:contentPart>
        </mc:Choice>
        <mc:Fallback xmlns="">
          <p:pic>
            <p:nvPicPr>
              <p:cNvPr id="37" name="Ink 36">
                <a:extLst>
                  <a:ext uri="{FF2B5EF4-FFF2-40B4-BE49-F238E27FC236}">
                    <a16:creationId xmlns:a16="http://schemas.microsoft.com/office/drawing/2014/main" id="{B11A2BF4-1A95-49EA-A110-AE9765E11CDA}"/>
                  </a:ext>
                </a:extLst>
              </p:cNvPr>
              <p:cNvPicPr/>
              <p:nvPr/>
            </p:nvPicPr>
            <p:blipFill>
              <a:blip r:embed="rId25"/>
              <a:stretch>
                <a:fillRect/>
              </a:stretch>
            </p:blipFill>
            <p:spPr>
              <a:xfrm>
                <a:off x="4810353" y="5999400"/>
                <a:ext cx="14040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8" name="Ink 37">
                <a:extLst>
                  <a:ext uri="{FF2B5EF4-FFF2-40B4-BE49-F238E27FC236}">
                    <a16:creationId xmlns:a16="http://schemas.microsoft.com/office/drawing/2014/main" id="{574575E2-048A-4820-BE33-C0440D8410EA}"/>
                  </a:ext>
                </a:extLst>
              </p14:cNvPr>
              <p14:cNvContentPartPr/>
              <p14:nvPr/>
            </p14:nvContentPartPr>
            <p14:xfrm>
              <a:off x="7114353" y="5952240"/>
              <a:ext cx="114120" cy="207720"/>
            </p14:xfrm>
          </p:contentPart>
        </mc:Choice>
        <mc:Fallback xmlns="">
          <p:pic>
            <p:nvPicPr>
              <p:cNvPr id="38" name="Ink 37">
                <a:extLst>
                  <a:ext uri="{FF2B5EF4-FFF2-40B4-BE49-F238E27FC236}">
                    <a16:creationId xmlns:a16="http://schemas.microsoft.com/office/drawing/2014/main" id="{574575E2-048A-4820-BE33-C0440D8410EA}"/>
                  </a:ext>
                </a:extLst>
              </p:cNvPr>
              <p:cNvPicPr/>
              <p:nvPr/>
            </p:nvPicPr>
            <p:blipFill>
              <a:blip r:embed="rId27"/>
              <a:stretch>
                <a:fillRect/>
              </a:stretch>
            </p:blipFill>
            <p:spPr>
              <a:xfrm>
                <a:off x="7105713" y="5943240"/>
                <a:ext cx="13176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9" name="Ink 38">
                <a:extLst>
                  <a:ext uri="{FF2B5EF4-FFF2-40B4-BE49-F238E27FC236}">
                    <a16:creationId xmlns:a16="http://schemas.microsoft.com/office/drawing/2014/main" id="{D7046D46-4E69-4A44-B16F-C00F8AAB136E}"/>
                  </a:ext>
                </a:extLst>
              </p14:cNvPr>
              <p14:cNvContentPartPr/>
              <p14:nvPr/>
            </p14:nvContentPartPr>
            <p14:xfrm>
              <a:off x="8122353" y="5939280"/>
              <a:ext cx="110880" cy="224640"/>
            </p14:xfrm>
          </p:contentPart>
        </mc:Choice>
        <mc:Fallback xmlns="">
          <p:pic>
            <p:nvPicPr>
              <p:cNvPr id="39" name="Ink 38">
                <a:extLst>
                  <a:ext uri="{FF2B5EF4-FFF2-40B4-BE49-F238E27FC236}">
                    <a16:creationId xmlns:a16="http://schemas.microsoft.com/office/drawing/2014/main" id="{D7046D46-4E69-4A44-B16F-C00F8AAB136E}"/>
                  </a:ext>
                </a:extLst>
              </p:cNvPr>
              <p:cNvPicPr/>
              <p:nvPr/>
            </p:nvPicPr>
            <p:blipFill>
              <a:blip r:embed="rId29"/>
              <a:stretch>
                <a:fillRect/>
              </a:stretch>
            </p:blipFill>
            <p:spPr>
              <a:xfrm>
                <a:off x="8113353" y="5930640"/>
                <a:ext cx="128520" cy="242280"/>
              </a:xfrm>
              <a:prstGeom prst="rect">
                <a:avLst/>
              </a:prstGeom>
            </p:spPr>
          </p:pic>
        </mc:Fallback>
      </mc:AlternateContent>
    </p:spTree>
    <p:extLst>
      <p:ext uri="{BB962C8B-B14F-4D97-AF65-F5344CB8AC3E}">
        <p14:creationId xmlns:p14="http://schemas.microsoft.com/office/powerpoint/2010/main" val="23454325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604" y="330579"/>
            <a:ext cx="11775233" cy="2369880"/>
          </a:xfrm>
          <a:prstGeom prst="rect">
            <a:avLst/>
          </a:prstGeom>
        </p:spPr>
        <p:txBody>
          <a:bodyPr wrap="square">
            <a:spAutoFit/>
          </a:bodyPr>
          <a:lstStyle/>
          <a:p>
            <a:r>
              <a:rPr lang="en-US" sz="2800" dirty="0">
                <a:solidFill>
                  <a:srgbClr val="0000FF"/>
                </a:solidFill>
                <a:latin typeface="Times New Roman" panose="02020603050405020304" pitchFamily="18" charset="0"/>
                <a:cs typeface="Times New Roman" panose="02020603050405020304" pitchFamily="18" charset="0"/>
              </a:rPr>
              <a:t>Example</a:t>
            </a:r>
            <a:r>
              <a:rPr lang="en-US" sz="2400" dirty="0">
                <a:solidFill>
                  <a:srgbClr val="0000FF"/>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Consider the signal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cos(</a:t>
            </a:r>
            <a:r>
              <a:rPr lang="en-US" sz="2400" i="1" dirty="0">
                <a:latin typeface="Times New Roman" panose="02020603050405020304" pitchFamily="18" charset="0"/>
                <a:cs typeface="Times New Roman" panose="02020603050405020304" pitchFamily="18" charset="0"/>
              </a:rPr>
              <a:t>πn</a:t>
            </a:r>
            <a:r>
              <a:rPr lang="en-US" sz="2400" dirty="0">
                <a:latin typeface="Times New Roman" panose="02020603050405020304" pitchFamily="18" charset="0"/>
                <a:cs typeface="Times New Roman" panose="02020603050405020304" pitchFamily="18" charset="0"/>
              </a:rPr>
              <a:t>), whose frequency is the highest possible without aliasing. Determine the output when this signal is applied to the following systems:</a:t>
            </a:r>
          </a:p>
          <a:p>
            <a:r>
              <a:rPr lang="en-US" sz="2400" b="1" dirty="0">
                <a:latin typeface="Times New Roman" panose="02020603050405020304" pitchFamily="18" charset="0"/>
                <a:cs typeface="Times New Roman" panose="02020603050405020304" pitchFamily="18" charset="0"/>
              </a:rPr>
              <a:t>(a) </a:t>
            </a:r>
            <a:r>
              <a:rPr lang="en-US" sz="2400" dirty="0">
                <a:latin typeface="Times New Roman" panose="02020603050405020304" pitchFamily="18" charset="0"/>
                <a:cs typeface="Times New Roman" panose="02020603050405020304" pitchFamily="18" charset="0"/>
              </a:rPr>
              <a:t>An </a:t>
            </a:r>
            <a:r>
              <a:rPr lang="en-US" sz="2400" dirty="0" err="1">
                <a:latin typeface="Times New Roman" panose="02020603050405020304" pitchFamily="18" charset="0"/>
                <a:cs typeface="Times New Roman" panose="02020603050405020304" pitchFamily="18" charset="0"/>
              </a:rPr>
              <a:t>upsample</a:t>
            </a:r>
            <a:r>
              <a:rPr lang="en-US" sz="2400" dirty="0">
                <a:latin typeface="Times New Roman" panose="02020603050405020304" pitchFamily="18" charset="0"/>
                <a:cs typeface="Times New Roman" panose="02020603050405020304" pitchFamily="18" charset="0"/>
              </a:rPr>
              <a:t> by </a:t>
            </a:r>
            <a:r>
              <a:rPr lang="en-US" sz="2400" i="1" dirty="0">
                <a:latin typeface="Times New Roman" panose="02020603050405020304" pitchFamily="18" charset="0"/>
                <a:cs typeface="Times New Roman" panose="02020603050405020304" pitchFamily="18" charset="0"/>
              </a:rPr>
              <a:t>L </a:t>
            </a:r>
            <a:r>
              <a:rPr lang="en-US" sz="2400" dirty="0">
                <a:latin typeface="Times New Roman" panose="02020603050405020304" pitchFamily="18" charset="0"/>
                <a:cs typeface="Times New Roman" panose="02020603050405020304" pitchFamily="18" charset="0"/>
              </a:rPr>
              <a:t>= 4 operation followed by a </a:t>
            </a:r>
            <a:r>
              <a:rPr lang="en-US" sz="2400" dirty="0" err="1">
                <a:latin typeface="Times New Roman" panose="02020603050405020304" pitchFamily="18" charset="0"/>
                <a:cs typeface="Times New Roman" panose="02020603050405020304" pitchFamily="18" charset="0"/>
              </a:rPr>
              <a:t>downsample</a:t>
            </a:r>
            <a:r>
              <a:rPr lang="en-US" sz="2400" dirty="0">
                <a:latin typeface="Times New Roman" panose="02020603050405020304" pitchFamily="18" charset="0"/>
                <a:cs typeface="Times New Roman" panose="02020603050405020304" pitchFamily="18" charset="0"/>
              </a:rPr>
              <a:t> by </a:t>
            </a:r>
            <a:r>
              <a:rPr lang="en-US" sz="2400" i="1" dirty="0">
                <a:latin typeface="Times New Roman" panose="02020603050405020304" pitchFamily="18" charset="0"/>
                <a:cs typeface="Times New Roman" panose="02020603050405020304" pitchFamily="18" charset="0"/>
              </a:rPr>
              <a:t>M </a:t>
            </a:r>
            <a:r>
              <a:rPr lang="en-US" sz="2400" dirty="0">
                <a:latin typeface="Times New Roman" panose="02020603050405020304" pitchFamily="18" charset="0"/>
                <a:cs typeface="Times New Roman" panose="02020603050405020304" pitchFamily="18" charset="0"/>
              </a:rPr>
              <a:t>= 2 operation.</a:t>
            </a:r>
          </a:p>
          <a:p>
            <a:r>
              <a:rPr lang="en-US" sz="2400" b="1" dirty="0">
                <a:latin typeface="Times New Roman" panose="02020603050405020304" pitchFamily="18" charset="0"/>
                <a:cs typeface="Times New Roman" panose="02020603050405020304" pitchFamily="18" charset="0"/>
              </a:rPr>
              <a:t>(b) </a:t>
            </a:r>
            <a:r>
              <a:rPr lang="en-US"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downsample</a:t>
            </a:r>
            <a:r>
              <a:rPr lang="en-US" sz="2400" dirty="0">
                <a:latin typeface="Times New Roman" panose="02020603050405020304" pitchFamily="18" charset="0"/>
                <a:cs typeface="Times New Roman" panose="02020603050405020304" pitchFamily="18" charset="0"/>
              </a:rPr>
              <a:t> by </a:t>
            </a:r>
            <a:r>
              <a:rPr lang="en-US" sz="2400" i="1" dirty="0">
                <a:latin typeface="Times New Roman" panose="02020603050405020304" pitchFamily="18" charset="0"/>
                <a:cs typeface="Times New Roman" panose="02020603050405020304" pitchFamily="18" charset="0"/>
              </a:rPr>
              <a:t>M </a:t>
            </a:r>
            <a:r>
              <a:rPr lang="en-US" sz="2400" dirty="0">
                <a:latin typeface="Times New Roman" panose="02020603050405020304" pitchFamily="18" charset="0"/>
                <a:cs typeface="Times New Roman" panose="02020603050405020304" pitchFamily="18" charset="0"/>
              </a:rPr>
              <a:t>= 2 operation followed by an </a:t>
            </a:r>
            <a:r>
              <a:rPr lang="en-US" sz="2400" dirty="0" err="1">
                <a:latin typeface="Times New Roman" panose="02020603050405020304" pitchFamily="18" charset="0"/>
                <a:cs typeface="Times New Roman" panose="02020603050405020304" pitchFamily="18" charset="0"/>
              </a:rPr>
              <a:t>upsample</a:t>
            </a:r>
            <a:r>
              <a:rPr lang="en-US" sz="2400" dirty="0">
                <a:latin typeface="Times New Roman" panose="02020603050405020304" pitchFamily="18" charset="0"/>
                <a:cs typeface="Times New Roman" panose="02020603050405020304" pitchFamily="18" charset="0"/>
              </a:rPr>
              <a:t> by </a:t>
            </a:r>
            <a:r>
              <a:rPr lang="en-US" sz="2400" i="1" dirty="0">
                <a:latin typeface="Times New Roman" panose="02020603050405020304" pitchFamily="18" charset="0"/>
                <a:cs typeface="Times New Roman" panose="02020603050405020304" pitchFamily="18" charset="0"/>
              </a:rPr>
              <a:t>L </a:t>
            </a:r>
            <a:r>
              <a:rPr lang="en-US" sz="2400" dirty="0">
                <a:latin typeface="Times New Roman" panose="02020603050405020304" pitchFamily="18" charset="0"/>
                <a:cs typeface="Times New Roman" panose="02020603050405020304" pitchFamily="18" charset="0"/>
              </a:rPr>
              <a:t>= 4 operation.</a:t>
            </a:r>
          </a:p>
          <a:p>
            <a:r>
              <a:rPr lang="en-US" sz="2400" b="1" dirty="0">
                <a:latin typeface="Times New Roman" panose="02020603050405020304" pitchFamily="18" charset="0"/>
                <a:cs typeface="Times New Roman" panose="02020603050405020304" pitchFamily="18" charset="0"/>
              </a:rPr>
              <a:t>(c) </a:t>
            </a:r>
            <a:r>
              <a:rPr lang="en-US" sz="2400" dirty="0">
                <a:latin typeface="Times New Roman" panose="02020603050405020304" pitchFamily="18" charset="0"/>
                <a:cs typeface="Times New Roman" panose="02020603050405020304" pitchFamily="18" charset="0"/>
              </a:rPr>
              <a:t>An </a:t>
            </a:r>
            <a:r>
              <a:rPr lang="en-US" sz="2400" dirty="0" err="1">
                <a:latin typeface="Times New Roman" panose="02020603050405020304" pitchFamily="18" charset="0"/>
                <a:cs typeface="Times New Roman" panose="02020603050405020304" pitchFamily="18" charset="0"/>
              </a:rPr>
              <a:t>upsample</a:t>
            </a:r>
            <a:r>
              <a:rPr lang="en-US" sz="2400" dirty="0">
                <a:latin typeface="Times New Roman" panose="02020603050405020304" pitchFamily="18" charset="0"/>
                <a:cs typeface="Times New Roman" panose="02020603050405020304" pitchFamily="18" charset="0"/>
              </a:rPr>
              <a:t> by </a:t>
            </a:r>
            <a:r>
              <a:rPr lang="en-US" sz="2400" i="1" dirty="0">
                <a:latin typeface="Times New Roman" panose="02020603050405020304" pitchFamily="18" charset="0"/>
                <a:cs typeface="Times New Roman" panose="02020603050405020304" pitchFamily="18" charset="0"/>
              </a:rPr>
              <a:t>L </a:t>
            </a:r>
            <a:r>
              <a:rPr lang="en-US" sz="2400" dirty="0">
                <a:latin typeface="Times New Roman" panose="02020603050405020304" pitchFamily="18" charset="0"/>
                <a:cs typeface="Times New Roman" panose="02020603050405020304" pitchFamily="18" charset="0"/>
              </a:rPr>
              <a:t>= 3 operation followed by a </a:t>
            </a:r>
            <a:r>
              <a:rPr lang="en-US" sz="2400" dirty="0" err="1">
                <a:latin typeface="Times New Roman" panose="02020603050405020304" pitchFamily="18" charset="0"/>
                <a:cs typeface="Times New Roman" panose="02020603050405020304" pitchFamily="18" charset="0"/>
              </a:rPr>
              <a:t>downsample</a:t>
            </a:r>
            <a:r>
              <a:rPr lang="en-US" sz="2400" dirty="0">
                <a:latin typeface="Times New Roman" panose="02020603050405020304" pitchFamily="18" charset="0"/>
                <a:cs typeface="Times New Roman" panose="02020603050405020304" pitchFamily="18" charset="0"/>
              </a:rPr>
              <a:t> by </a:t>
            </a:r>
            <a:r>
              <a:rPr lang="en-US" sz="2400" i="1" dirty="0">
                <a:latin typeface="Times New Roman" panose="02020603050405020304" pitchFamily="18" charset="0"/>
                <a:cs typeface="Times New Roman" panose="02020603050405020304" pitchFamily="18" charset="0"/>
              </a:rPr>
              <a:t>M </a:t>
            </a:r>
            <a:r>
              <a:rPr lang="en-US" sz="2400" dirty="0">
                <a:latin typeface="Times New Roman" panose="02020603050405020304" pitchFamily="18" charset="0"/>
                <a:cs typeface="Times New Roman" panose="02020603050405020304" pitchFamily="18" charset="0"/>
              </a:rPr>
              <a:t>= 2 operation.</a:t>
            </a:r>
          </a:p>
          <a:p>
            <a:r>
              <a:rPr lang="en-US" sz="2400" b="1" dirty="0">
                <a:latin typeface="Times New Roman" panose="02020603050405020304" pitchFamily="18" charset="0"/>
                <a:cs typeface="Times New Roman" panose="02020603050405020304" pitchFamily="18" charset="0"/>
              </a:rPr>
              <a:t>(d) </a:t>
            </a:r>
            <a:r>
              <a:rPr lang="en-US"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downsample</a:t>
            </a:r>
            <a:r>
              <a:rPr lang="en-US" sz="2400" dirty="0">
                <a:latin typeface="Times New Roman" panose="02020603050405020304" pitchFamily="18" charset="0"/>
                <a:cs typeface="Times New Roman" panose="02020603050405020304" pitchFamily="18" charset="0"/>
              </a:rPr>
              <a:t> by </a:t>
            </a:r>
            <a:r>
              <a:rPr lang="en-US" sz="2400" i="1" dirty="0">
                <a:latin typeface="Times New Roman" panose="02020603050405020304" pitchFamily="18" charset="0"/>
                <a:cs typeface="Times New Roman" panose="02020603050405020304" pitchFamily="18" charset="0"/>
              </a:rPr>
              <a:t>M </a:t>
            </a:r>
            <a:r>
              <a:rPr lang="en-US" sz="2400" dirty="0">
                <a:latin typeface="Times New Roman" panose="02020603050405020304" pitchFamily="18" charset="0"/>
                <a:cs typeface="Times New Roman" panose="02020603050405020304" pitchFamily="18" charset="0"/>
              </a:rPr>
              <a:t>= 2 operation followed by an </a:t>
            </a:r>
            <a:r>
              <a:rPr lang="en-US" sz="2400" dirty="0" err="1">
                <a:latin typeface="Times New Roman" panose="02020603050405020304" pitchFamily="18" charset="0"/>
                <a:cs typeface="Times New Roman" panose="02020603050405020304" pitchFamily="18" charset="0"/>
              </a:rPr>
              <a:t>upsample</a:t>
            </a:r>
            <a:r>
              <a:rPr lang="en-US" sz="2400" dirty="0">
                <a:latin typeface="Times New Roman" panose="02020603050405020304" pitchFamily="18" charset="0"/>
                <a:cs typeface="Times New Roman" panose="02020603050405020304" pitchFamily="18" charset="0"/>
              </a:rPr>
              <a:t> by </a:t>
            </a:r>
            <a:r>
              <a:rPr lang="en-US" sz="2400" i="1" dirty="0">
                <a:latin typeface="Times New Roman" panose="02020603050405020304" pitchFamily="18" charset="0"/>
                <a:cs typeface="Times New Roman" panose="02020603050405020304" pitchFamily="18" charset="0"/>
              </a:rPr>
              <a:t>L </a:t>
            </a:r>
            <a:r>
              <a:rPr lang="en-US" sz="2400" dirty="0">
                <a:latin typeface="Times New Roman" panose="02020603050405020304" pitchFamily="18" charset="0"/>
                <a:cs typeface="Times New Roman" panose="02020603050405020304" pitchFamily="18" charset="0"/>
              </a:rPr>
              <a:t>= 3 operation.</a:t>
            </a:r>
          </a:p>
        </p:txBody>
      </p:sp>
      <p:pic>
        <p:nvPicPr>
          <p:cNvPr id="3" name="Picture 5" descr="fig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2139" y="2700459"/>
            <a:ext cx="2594592" cy="1655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stretch>
            <a:fillRect/>
          </a:stretch>
        </p:blipFill>
        <p:spPr>
          <a:xfrm>
            <a:off x="8386866" y="3922055"/>
            <a:ext cx="3602971" cy="2291460"/>
          </a:xfrm>
          <a:prstGeom prst="rect">
            <a:avLst/>
          </a:prstGeom>
        </p:spPr>
      </p:pic>
      <p:pic>
        <p:nvPicPr>
          <p:cNvPr id="6" name="Picture 5"/>
          <p:cNvPicPr>
            <a:picLocks noChangeAspect="1"/>
          </p:cNvPicPr>
          <p:nvPr/>
        </p:nvPicPr>
        <p:blipFill>
          <a:blip r:embed="rId4"/>
          <a:stretch>
            <a:fillRect/>
          </a:stretch>
        </p:blipFill>
        <p:spPr>
          <a:xfrm>
            <a:off x="105164" y="3975140"/>
            <a:ext cx="6276975" cy="2238375"/>
          </a:xfrm>
          <a:prstGeom prst="rect">
            <a:avLst/>
          </a:prstGeom>
        </p:spPr>
      </p:pic>
      <p:sp>
        <p:nvSpPr>
          <p:cNvPr id="7" name="Rectangle 6"/>
          <p:cNvSpPr/>
          <p:nvPr/>
        </p:nvSpPr>
        <p:spPr>
          <a:xfrm>
            <a:off x="438730" y="6371539"/>
            <a:ext cx="5054589" cy="461665"/>
          </a:xfrm>
          <a:prstGeom prst="rect">
            <a:avLst/>
          </a:prstGeom>
        </p:spPr>
        <p:txBody>
          <a:bodyPr wrap="none">
            <a:spAutoFit/>
          </a:bodyPr>
          <a:lstStyle/>
          <a:p>
            <a:r>
              <a:rPr lang="en-US" sz="2400" dirty="0" err="1">
                <a:latin typeface="Times New Roman" panose="02020603050405020304" pitchFamily="18" charset="0"/>
                <a:cs typeface="Times New Roman" panose="02020603050405020304" pitchFamily="18" charset="0"/>
              </a:rPr>
              <a:t>Upsample</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L</a:t>
            </a:r>
            <a:r>
              <a:rPr lang="en-US" sz="2400" dirty="0">
                <a:latin typeface="Times New Roman" panose="02020603050405020304" pitchFamily="18" charset="0"/>
                <a:cs typeface="Times New Roman" panose="02020603050405020304" pitchFamily="18" charset="0"/>
              </a:rPr>
              <a:t> = 4 </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Downsample</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i="1" dirty="0">
                <a:latin typeface="Times New Roman" panose="02020603050405020304" pitchFamily="18" charset="0"/>
                <a:cs typeface="Times New Roman" panose="02020603050405020304" pitchFamily="18" charset="0"/>
                <a:sym typeface="Wingdings" panose="05000000000000000000" pitchFamily="2" charset="2"/>
              </a:rPr>
              <a:t>M</a:t>
            </a:r>
            <a:r>
              <a:rPr lang="en-US" sz="2400" dirty="0">
                <a:latin typeface="Times New Roman" panose="02020603050405020304" pitchFamily="18" charset="0"/>
                <a:cs typeface="Times New Roman" panose="02020603050405020304" pitchFamily="18" charset="0"/>
                <a:sym typeface="Wingdings" panose="05000000000000000000" pitchFamily="2" charset="2"/>
              </a:rPr>
              <a:t> = 2</a:t>
            </a:r>
            <a:endParaRPr lang="en-US" sz="2400" dirty="0"/>
          </a:p>
        </p:txBody>
      </p:sp>
      <p:sp>
        <p:nvSpPr>
          <p:cNvPr id="8" name="Rectangle 7"/>
          <p:cNvSpPr/>
          <p:nvPr/>
        </p:nvSpPr>
        <p:spPr>
          <a:xfrm>
            <a:off x="7025951" y="6340349"/>
            <a:ext cx="4963886" cy="461665"/>
          </a:xfrm>
          <a:prstGeom prst="rect">
            <a:avLst/>
          </a:prstGeom>
        </p:spPr>
        <p:txBody>
          <a:bodyPr wrap="square">
            <a:spAutoFit/>
          </a:bodyPr>
          <a:lstStyle/>
          <a:p>
            <a:r>
              <a:rPr lang="en-US" sz="2400" dirty="0" err="1">
                <a:latin typeface="Times New Roman" panose="02020603050405020304" pitchFamily="18" charset="0"/>
                <a:cs typeface="Times New Roman" panose="02020603050405020304" pitchFamily="18" charset="0"/>
                <a:sym typeface="Wingdings" panose="05000000000000000000" pitchFamily="2" charset="2"/>
              </a:rPr>
              <a:t>Downsample</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i="1" dirty="0">
                <a:latin typeface="Times New Roman" panose="02020603050405020304" pitchFamily="18" charset="0"/>
                <a:cs typeface="Times New Roman" panose="02020603050405020304" pitchFamily="18" charset="0"/>
                <a:sym typeface="Wingdings" panose="05000000000000000000" pitchFamily="2" charset="2"/>
              </a:rPr>
              <a:t>M</a:t>
            </a:r>
            <a:r>
              <a:rPr lang="en-US" sz="2400" dirty="0">
                <a:latin typeface="Times New Roman" panose="02020603050405020304" pitchFamily="18" charset="0"/>
                <a:cs typeface="Times New Roman" panose="02020603050405020304" pitchFamily="18" charset="0"/>
                <a:sym typeface="Wingdings" panose="05000000000000000000" pitchFamily="2" charset="2"/>
              </a:rPr>
              <a:t> = 2</a:t>
            </a:r>
            <a:r>
              <a:rPr lang="en-US" sz="2400" dirty="0">
                <a:latin typeface="Times New Roman" panose="02020603050405020304" pitchFamily="18" charset="0"/>
                <a:cs typeface="Times New Roman" panose="02020603050405020304" pitchFamily="18" charset="0"/>
              </a:rPr>
              <a:t>Upsample </a:t>
            </a:r>
            <a:r>
              <a:rPr lang="en-US" sz="2400" i="1" dirty="0">
                <a:latin typeface="Times New Roman" panose="02020603050405020304" pitchFamily="18" charset="0"/>
                <a:cs typeface="Times New Roman" panose="02020603050405020304" pitchFamily="18" charset="0"/>
              </a:rPr>
              <a:t>L</a:t>
            </a:r>
            <a:r>
              <a:rPr lang="en-US" sz="2400" dirty="0">
                <a:latin typeface="Times New Roman" panose="02020603050405020304" pitchFamily="18" charset="0"/>
                <a:cs typeface="Times New Roman" panose="02020603050405020304" pitchFamily="18" charset="0"/>
              </a:rPr>
              <a:t> = 4 </a:t>
            </a:r>
            <a:endParaRPr lang="en-US" sz="2400" dirty="0"/>
          </a:p>
        </p:txBody>
      </p:sp>
    </p:spTree>
    <p:extLst>
      <p:ext uri="{BB962C8B-B14F-4D97-AF65-F5344CB8AC3E}">
        <p14:creationId xmlns:p14="http://schemas.microsoft.com/office/powerpoint/2010/main" val="3618993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fig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9461" y="713039"/>
            <a:ext cx="2594592" cy="1655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76052" y="4384119"/>
            <a:ext cx="5054589" cy="461665"/>
          </a:xfrm>
          <a:prstGeom prst="rect">
            <a:avLst/>
          </a:prstGeom>
        </p:spPr>
        <p:txBody>
          <a:bodyPr wrap="none">
            <a:spAutoFit/>
          </a:bodyPr>
          <a:lstStyle/>
          <a:p>
            <a:r>
              <a:rPr lang="en-US" sz="2400" dirty="0" err="1">
                <a:latin typeface="Times New Roman" panose="02020603050405020304" pitchFamily="18" charset="0"/>
                <a:cs typeface="Times New Roman" panose="02020603050405020304" pitchFamily="18" charset="0"/>
              </a:rPr>
              <a:t>Upsample</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L</a:t>
            </a:r>
            <a:r>
              <a:rPr lang="en-US" sz="2400" dirty="0">
                <a:latin typeface="Times New Roman" panose="02020603050405020304" pitchFamily="18" charset="0"/>
                <a:cs typeface="Times New Roman" panose="02020603050405020304" pitchFamily="18" charset="0"/>
              </a:rPr>
              <a:t> = 3 </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Downsample</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i="1" dirty="0">
                <a:latin typeface="Times New Roman" panose="02020603050405020304" pitchFamily="18" charset="0"/>
                <a:cs typeface="Times New Roman" panose="02020603050405020304" pitchFamily="18" charset="0"/>
                <a:sym typeface="Wingdings" panose="05000000000000000000" pitchFamily="2" charset="2"/>
              </a:rPr>
              <a:t>M</a:t>
            </a:r>
            <a:r>
              <a:rPr lang="en-US" sz="2400" dirty="0">
                <a:latin typeface="Times New Roman" panose="02020603050405020304" pitchFamily="18" charset="0"/>
                <a:cs typeface="Times New Roman" panose="02020603050405020304" pitchFamily="18" charset="0"/>
                <a:sym typeface="Wingdings" panose="05000000000000000000" pitchFamily="2" charset="2"/>
              </a:rPr>
              <a:t> = 2</a:t>
            </a:r>
            <a:endParaRPr lang="en-US" sz="2400" dirty="0"/>
          </a:p>
        </p:txBody>
      </p:sp>
      <p:sp>
        <p:nvSpPr>
          <p:cNvPr id="8" name="Rectangle 7"/>
          <p:cNvSpPr/>
          <p:nvPr/>
        </p:nvSpPr>
        <p:spPr>
          <a:xfrm>
            <a:off x="7063273" y="4352929"/>
            <a:ext cx="4963886" cy="461665"/>
          </a:xfrm>
          <a:prstGeom prst="rect">
            <a:avLst/>
          </a:prstGeom>
        </p:spPr>
        <p:txBody>
          <a:bodyPr wrap="square">
            <a:spAutoFit/>
          </a:bodyPr>
          <a:lstStyle/>
          <a:p>
            <a:r>
              <a:rPr lang="en-US" sz="2400" dirty="0" err="1">
                <a:latin typeface="Times New Roman" panose="02020603050405020304" pitchFamily="18" charset="0"/>
                <a:cs typeface="Times New Roman" panose="02020603050405020304" pitchFamily="18" charset="0"/>
                <a:sym typeface="Wingdings" panose="05000000000000000000" pitchFamily="2" charset="2"/>
              </a:rPr>
              <a:t>Downsample</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i="1" dirty="0">
                <a:latin typeface="Times New Roman" panose="02020603050405020304" pitchFamily="18" charset="0"/>
                <a:cs typeface="Times New Roman" panose="02020603050405020304" pitchFamily="18" charset="0"/>
                <a:sym typeface="Wingdings" panose="05000000000000000000" pitchFamily="2" charset="2"/>
              </a:rPr>
              <a:t>M</a:t>
            </a:r>
            <a:r>
              <a:rPr lang="en-US" sz="2400" dirty="0">
                <a:latin typeface="Times New Roman" panose="02020603050405020304" pitchFamily="18" charset="0"/>
                <a:cs typeface="Times New Roman" panose="02020603050405020304" pitchFamily="18" charset="0"/>
                <a:sym typeface="Wingdings" panose="05000000000000000000" pitchFamily="2" charset="2"/>
              </a:rPr>
              <a:t> = 2</a:t>
            </a:r>
            <a:r>
              <a:rPr lang="en-US" sz="2400" dirty="0">
                <a:latin typeface="Times New Roman" panose="02020603050405020304" pitchFamily="18" charset="0"/>
                <a:cs typeface="Times New Roman" panose="02020603050405020304" pitchFamily="18" charset="0"/>
              </a:rPr>
              <a:t>Upsample </a:t>
            </a:r>
            <a:r>
              <a:rPr lang="en-US" sz="2400" i="1" dirty="0">
                <a:latin typeface="Times New Roman" panose="02020603050405020304" pitchFamily="18" charset="0"/>
                <a:cs typeface="Times New Roman" panose="02020603050405020304" pitchFamily="18" charset="0"/>
              </a:rPr>
              <a:t>L</a:t>
            </a:r>
            <a:r>
              <a:rPr lang="en-US" sz="2400" dirty="0">
                <a:latin typeface="Times New Roman" panose="02020603050405020304" pitchFamily="18" charset="0"/>
                <a:cs typeface="Times New Roman" panose="02020603050405020304" pitchFamily="18" charset="0"/>
              </a:rPr>
              <a:t> = 3 </a:t>
            </a:r>
            <a:endParaRPr lang="en-US" sz="2400" dirty="0"/>
          </a:p>
        </p:txBody>
      </p:sp>
      <p:pic>
        <p:nvPicPr>
          <p:cNvPr id="4" name="Picture 3"/>
          <p:cNvPicPr>
            <a:picLocks noChangeAspect="1"/>
          </p:cNvPicPr>
          <p:nvPr/>
        </p:nvPicPr>
        <p:blipFill>
          <a:blip r:embed="rId3"/>
          <a:stretch>
            <a:fillRect/>
          </a:stretch>
        </p:blipFill>
        <p:spPr>
          <a:xfrm>
            <a:off x="423920" y="1936194"/>
            <a:ext cx="5229225" cy="2447925"/>
          </a:xfrm>
          <a:prstGeom prst="rect">
            <a:avLst/>
          </a:prstGeom>
        </p:spPr>
      </p:pic>
      <p:pic>
        <p:nvPicPr>
          <p:cNvPr id="9" name="Picture 8"/>
          <p:cNvPicPr>
            <a:picLocks noChangeAspect="1"/>
          </p:cNvPicPr>
          <p:nvPr/>
        </p:nvPicPr>
        <p:blipFill>
          <a:blip r:embed="rId4"/>
          <a:stretch>
            <a:fillRect/>
          </a:stretch>
        </p:blipFill>
        <p:spPr>
          <a:xfrm>
            <a:off x="8898451" y="1962466"/>
            <a:ext cx="3051460" cy="2421653"/>
          </a:xfrm>
          <a:prstGeom prst="rect">
            <a:avLst/>
          </a:prstGeom>
        </p:spPr>
      </p:pic>
      <p:sp>
        <p:nvSpPr>
          <p:cNvPr id="10" name="Rectangle 9"/>
          <p:cNvSpPr/>
          <p:nvPr/>
        </p:nvSpPr>
        <p:spPr>
          <a:xfrm>
            <a:off x="102637" y="5236134"/>
            <a:ext cx="11847274" cy="1200329"/>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if </a:t>
            </a:r>
            <a:r>
              <a:rPr lang="en-US" sz="2400" i="1" dirty="0">
                <a:latin typeface="Times New Roman" panose="02020603050405020304" pitchFamily="18" charset="0"/>
                <a:cs typeface="Times New Roman" panose="02020603050405020304" pitchFamily="18" charset="0"/>
              </a:rPr>
              <a:t>L </a:t>
            </a:r>
            <a:r>
              <a:rPr lang="en-US" sz="2400" dirty="0">
                <a:latin typeface="Times New Roman" panose="02020603050405020304" pitchFamily="18" charset="0"/>
                <a:cs typeface="Times New Roman" panose="02020603050405020304" pitchFamily="18" charset="0"/>
              </a:rPr>
              <a:t>and </a:t>
            </a:r>
            <a:r>
              <a:rPr lang="en-US" sz="2400" i="1" dirty="0">
                <a:latin typeface="Times New Roman" panose="02020603050405020304" pitchFamily="18" charset="0"/>
                <a:cs typeface="Times New Roman" panose="02020603050405020304" pitchFamily="18" charset="0"/>
              </a:rPr>
              <a:t>M </a:t>
            </a:r>
            <a:r>
              <a:rPr lang="en-US" sz="2400" dirty="0">
                <a:latin typeface="Times New Roman" panose="02020603050405020304" pitchFamily="18" charset="0"/>
                <a:cs typeface="Times New Roman" panose="02020603050405020304" pitchFamily="18" charset="0"/>
              </a:rPr>
              <a:t>are coprime, which is to say they have no common factors other than 1, then the operations of expansion and compression commute. In practice ordering may change aliasing, and speed of operation.</a:t>
            </a:r>
          </a:p>
        </p:txBody>
      </p:sp>
      <p:grpSp>
        <p:nvGrpSpPr>
          <p:cNvPr id="29" name="Group 28">
            <a:extLst>
              <a:ext uri="{FF2B5EF4-FFF2-40B4-BE49-F238E27FC236}">
                <a16:creationId xmlns:a16="http://schemas.microsoft.com/office/drawing/2014/main" id="{98D41FA5-202B-416D-9579-F78B5ED3A83E}"/>
              </a:ext>
            </a:extLst>
          </p:cNvPr>
          <p:cNvGrpSpPr/>
          <p:nvPr/>
        </p:nvGrpSpPr>
        <p:grpSpPr>
          <a:xfrm>
            <a:off x="3258453" y="2481173"/>
            <a:ext cx="520560" cy="1309320"/>
            <a:chOff x="3258453" y="2481173"/>
            <a:chExt cx="520560" cy="1309320"/>
          </a:xfrm>
        </p:grpSpPr>
        <mc:AlternateContent xmlns:mc="http://schemas.openxmlformats.org/markup-compatibility/2006" xmlns:p14="http://schemas.microsoft.com/office/powerpoint/2010/main">
          <mc:Choice Requires="p14">
            <p:contentPart p14:bwMode="auto" r:id="rId5">
              <p14:nvContentPartPr>
                <p14:cNvPr id="27" name="Ink 26">
                  <a:extLst>
                    <a:ext uri="{FF2B5EF4-FFF2-40B4-BE49-F238E27FC236}">
                      <a16:creationId xmlns:a16="http://schemas.microsoft.com/office/drawing/2014/main" id="{6F9A6505-88B4-47A1-97D1-431FACE2A2C9}"/>
                    </a:ext>
                  </a:extLst>
                </p14:cNvPr>
                <p14:cNvContentPartPr/>
                <p14:nvPr/>
              </p14:nvContentPartPr>
              <p14:xfrm>
                <a:off x="3258453" y="2505653"/>
                <a:ext cx="154440" cy="1267200"/>
              </p14:xfrm>
            </p:contentPart>
          </mc:Choice>
          <mc:Fallback xmlns="">
            <p:pic>
              <p:nvPicPr>
                <p:cNvPr id="27" name="Ink 26">
                  <a:extLst>
                    <a:ext uri="{FF2B5EF4-FFF2-40B4-BE49-F238E27FC236}">
                      <a16:creationId xmlns:a16="http://schemas.microsoft.com/office/drawing/2014/main" id="{6F9A6505-88B4-47A1-97D1-431FACE2A2C9}"/>
                    </a:ext>
                  </a:extLst>
                </p:cNvPr>
                <p:cNvPicPr/>
                <p:nvPr/>
              </p:nvPicPr>
              <p:blipFill>
                <a:blip r:embed="rId6"/>
                <a:stretch>
                  <a:fillRect/>
                </a:stretch>
              </p:blipFill>
              <p:spPr>
                <a:xfrm>
                  <a:off x="3249453" y="2496653"/>
                  <a:ext cx="172080" cy="1284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8" name="Ink 27">
                  <a:extLst>
                    <a:ext uri="{FF2B5EF4-FFF2-40B4-BE49-F238E27FC236}">
                      <a16:creationId xmlns:a16="http://schemas.microsoft.com/office/drawing/2014/main" id="{97AA196D-CFFE-4CEF-869A-23C8B34620E3}"/>
                    </a:ext>
                  </a:extLst>
                </p14:cNvPr>
                <p14:cNvContentPartPr/>
                <p14:nvPr/>
              </p14:nvContentPartPr>
              <p14:xfrm>
                <a:off x="3449973" y="2481173"/>
                <a:ext cx="329040" cy="1309320"/>
              </p14:xfrm>
            </p:contentPart>
          </mc:Choice>
          <mc:Fallback xmlns="">
            <p:pic>
              <p:nvPicPr>
                <p:cNvPr id="28" name="Ink 27">
                  <a:extLst>
                    <a:ext uri="{FF2B5EF4-FFF2-40B4-BE49-F238E27FC236}">
                      <a16:creationId xmlns:a16="http://schemas.microsoft.com/office/drawing/2014/main" id="{97AA196D-CFFE-4CEF-869A-23C8B34620E3}"/>
                    </a:ext>
                  </a:extLst>
                </p:cNvPr>
                <p:cNvPicPr/>
                <p:nvPr/>
              </p:nvPicPr>
              <p:blipFill>
                <a:blip r:embed="rId8"/>
                <a:stretch>
                  <a:fillRect/>
                </a:stretch>
              </p:blipFill>
              <p:spPr>
                <a:xfrm>
                  <a:off x="3440973" y="2472533"/>
                  <a:ext cx="346680" cy="1326960"/>
                </a:xfrm>
                <a:prstGeom prst="rect">
                  <a:avLst/>
                </a:prstGeom>
              </p:spPr>
            </p:pic>
          </mc:Fallback>
        </mc:AlternateContent>
      </p:grpSp>
      <p:grpSp>
        <p:nvGrpSpPr>
          <p:cNvPr id="35" name="Group 34">
            <a:extLst>
              <a:ext uri="{FF2B5EF4-FFF2-40B4-BE49-F238E27FC236}">
                <a16:creationId xmlns:a16="http://schemas.microsoft.com/office/drawing/2014/main" id="{873BD4D9-053E-40B4-9658-C49E1ED995F3}"/>
              </a:ext>
            </a:extLst>
          </p:cNvPr>
          <p:cNvGrpSpPr/>
          <p:nvPr/>
        </p:nvGrpSpPr>
        <p:grpSpPr>
          <a:xfrm>
            <a:off x="3768933" y="2508893"/>
            <a:ext cx="1092240" cy="1241640"/>
            <a:chOff x="3768933" y="2508893"/>
            <a:chExt cx="1092240" cy="1241640"/>
          </a:xfrm>
        </p:grpSpPr>
        <mc:AlternateContent xmlns:mc="http://schemas.openxmlformats.org/markup-compatibility/2006" xmlns:p14="http://schemas.microsoft.com/office/powerpoint/2010/main">
          <mc:Choice Requires="p14">
            <p:contentPart p14:bwMode="auto" r:id="rId9">
              <p14:nvContentPartPr>
                <p14:cNvPr id="30" name="Ink 29">
                  <a:extLst>
                    <a:ext uri="{FF2B5EF4-FFF2-40B4-BE49-F238E27FC236}">
                      <a16:creationId xmlns:a16="http://schemas.microsoft.com/office/drawing/2014/main" id="{613BAF62-E2AC-46C3-9889-59B9928EE263}"/>
                    </a:ext>
                  </a:extLst>
                </p14:cNvPr>
                <p14:cNvContentPartPr/>
                <p14:nvPr/>
              </p14:nvContentPartPr>
              <p14:xfrm>
                <a:off x="3768933" y="2508893"/>
                <a:ext cx="343800" cy="1127160"/>
              </p14:xfrm>
            </p:contentPart>
          </mc:Choice>
          <mc:Fallback xmlns="">
            <p:pic>
              <p:nvPicPr>
                <p:cNvPr id="30" name="Ink 29">
                  <a:extLst>
                    <a:ext uri="{FF2B5EF4-FFF2-40B4-BE49-F238E27FC236}">
                      <a16:creationId xmlns:a16="http://schemas.microsoft.com/office/drawing/2014/main" id="{613BAF62-E2AC-46C3-9889-59B9928EE263}"/>
                    </a:ext>
                  </a:extLst>
                </p:cNvPr>
                <p:cNvPicPr/>
                <p:nvPr/>
              </p:nvPicPr>
              <p:blipFill>
                <a:blip r:embed="rId10"/>
                <a:stretch>
                  <a:fillRect/>
                </a:stretch>
              </p:blipFill>
              <p:spPr>
                <a:xfrm>
                  <a:off x="3759933" y="2499893"/>
                  <a:ext cx="361440" cy="1144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1" name="Ink 30">
                  <a:extLst>
                    <a:ext uri="{FF2B5EF4-FFF2-40B4-BE49-F238E27FC236}">
                      <a16:creationId xmlns:a16="http://schemas.microsoft.com/office/drawing/2014/main" id="{85E5D79C-8574-4E2F-AD31-879E63B3D4AB}"/>
                    </a:ext>
                  </a:extLst>
                </p14:cNvPr>
                <p14:cNvContentPartPr/>
                <p14:nvPr/>
              </p14:nvContentPartPr>
              <p14:xfrm>
                <a:off x="3772533" y="3507893"/>
                <a:ext cx="73800" cy="113760"/>
              </p14:xfrm>
            </p:contentPart>
          </mc:Choice>
          <mc:Fallback xmlns="">
            <p:pic>
              <p:nvPicPr>
                <p:cNvPr id="31" name="Ink 30">
                  <a:extLst>
                    <a:ext uri="{FF2B5EF4-FFF2-40B4-BE49-F238E27FC236}">
                      <a16:creationId xmlns:a16="http://schemas.microsoft.com/office/drawing/2014/main" id="{85E5D79C-8574-4E2F-AD31-879E63B3D4AB}"/>
                    </a:ext>
                  </a:extLst>
                </p:cNvPr>
                <p:cNvPicPr/>
                <p:nvPr/>
              </p:nvPicPr>
              <p:blipFill>
                <a:blip r:embed="rId12"/>
                <a:stretch>
                  <a:fillRect/>
                </a:stretch>
              </p:blipFill>
              <p:spPr>
                <a:xfrm>
                  <a:off x="3763893" y="3499253"/>
                  <a:ext cx="914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3" name="Ink 32">
                  <a:extLst>
                    <a:ext uri="{FF2B5EF4-FFF2-40B4-BE49-F238E27FC236}">
                      <a16:creationId xmlns:a16="http://schemas.microsoft.com/office/drawing/2014/main" id="{F93C4B59-8DE4-4F76-9894-9CD7F945D4B6}"/>
                    </a:ext>
                  </a:extLst>
                </p14:cNvPr>
                <p14:cNvContentPartPr/>
                <p14:nvPr/>
              </p14:nvContentPartPr>
              <p14:xfrm>
                <a:off x="3977373" y="2535893"/>
                <a:ext cx="474120" cy="1197000"/>
              </p14:xfrm>
            </p:contentPart>
          </mc:Choice>
          <mc:Fallback xmlns="">
            <p:pic>
              <p:nvPicPr>
                <p:cNvPr id="33" name="Ink 32">
                  <a:extLst>
                    <a:ext uri="{FF2B5EF4-FFF2-40B4-BE49-F238E27FC236}">
                      <a16:creationId xmlns:a16="http://schemas.microsoft.com/office/drawing/2014/main" id="{F93C4B59-8DE4-4F76-9894-9CD7F945D4B6}"/>
                    </a:ext>
                  </a:extLst>
                </p:cNvPr>
                <p:cNvPicPr/>
                <p:nvPr/>
              </p:nvPicPr>
              <p:blipFill>
                <a:blip r:embed="rId14"/>
                <a:stretch>
                  <a:fillRect/>
                </a:stretch>
              </p:blipFill>
              <p:spPr>
                <a:xfrm>
                  <a:off x="3968373" y="2526893"/>
                  <a:ext cx="491760" cy="12146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4" name="Ink 33">
                  <a:extLst>
                    <a:ext uri="{FF2B5EF4-FFF2-40B4-BE49-F238E27FC236}">
                      <a16:creationId xmlns:a16="http://schemas.microsoft.com/office/drawing/2014/main" id="{61E74998-9876-4748-9BEB-59A5EE42B786}"/>
                    </a:ext>
                  </a:extLst>
                </p14:cNvPr>
                <p14:cNvContentPartPr/>
                <p14:nvPr/>
              </p14:nvContentPartPr>
              <p14:xfrm>
                <a:off x="4213533" y="2515013"/>
                <a:ext cx="647640" cy="1235520"/>
              </p14:xfrm>
            </p:contentPart>
          </mc:Choice>
          <mc:Fallback xmlns="">
            <p:pic>
              <p:nvPicPr>
                <p:cNvPr id="34" name="Ink 33">
                  <a:extLst>
                    <a:ext uri="{FF2B5EF4-FFF2-40B4-BE49-F238E27FC236}">
                      <a16:creationId xmlns:a16="http://schemas.microsoft.com/office/drawing/2014/main" id="{61E74998-9876-4748-9BEB-59A5EE42B786}"/>
                    </a:ext>
                  </a:extLst>
                </p:cNvPr>
                <p:cNvPicPr/>
                <p:nvPr/>
              </p:nvPicPr>
              <p:blipFill>
                <a:blip r:embed="rId16"/>
                <a:stretch>
                  <a:fillRect/>
                </a:stretch>
              </p:blipFill>
              <p:spPr>
                <a:xfrm>
                  <a:off x="4204893" y="2506373"/>
                  <a:ext cx="665280" cy="1253160"/>
                </a:xfrm>
                <a:prstGeom prst="rect">
                  <a:avLst/>
                </a:prstGeom>
              </p:spPr>
            </p:pic>
          </mc:Fallback>
        </mc:AlternateContent>
      </p:grpSp>
    </p:spTree>
    <p:extLst>
      <p:ext uri="{BB962C8B-B14F-4D97-AF65-F5344CB8AC3E}">
        <p14:creationId xmlns:p14="http://schemas.microsoft.com/office/powerpoint/2010/main" val="965488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54A643-38A4-1F44-1C90-765366AE0F49}"/>
              </a:ext>
            </a:extLst>
          </p:cNvPr>
          <p:cNvPicPr>
            <a:picLocks noChangeAspect="1"/>
          </p:cNvPicPr>
          <p:nvPr/>
        </p:nvPicPr>
        <p:blipFill>
          <a:blip r:embed="rId2"/>
          <a:stretch>
            <a:fillRect/>
          </a:stretch>
        </p:blipFill>
        <p:spPr>
          <a:xfrm>
            <a:off x="4561607" y="5029483"/>
            <a:ext cx="7630392" cy="1348759"/>
          </a:xfrm>
          <a:prstGeom prst="rect">
            <a:avLst/>
          </a:prstGeom>
        </p:spPr>
      </p:pic>
      <p:pic>
        <p:nvPicPr>
          <p:cNvPr id="10" name="Picture 9">
            <a:extLst>
              <a:ext uri="{FF2B5EF4-FFF2-40B4-BE49-F238E27FC236}">
                <a16:creationId xmlns:a16="http://schemas.microsoft.com/office/drawing/2014/main" id="{775DA8D7-3DC4-4883-9CE0-2EE732AD85E8}"/>
              </a:ext>
            </a:extLst>
          </p:cNvPr>
          <p:cNvPicPr>
            <a:picLocks noChangeAspect="1"/>
          </p:cNvPicPr>
          <p:nvPr/>
        </p:nvPicPr>
        <p:blipFill>
          <a:blip r:embed="rId3"/>
          <a:stretch>
            <a:fillRect/>
          </a:stretch>
        </p:blipFill>
        <p:spPr>
          <a:xfrm>
            <a:off x="4561607" y="3052931"/>
            <a:ext cx="7630392" cy="1320283"/>
          </a:xfrm>
          <a:prstGeom prst="rect">
            <a:avLst/>
          </a:prstGeom>
        </p:spPr>
      </p:pic>
      <p:sp>
        <p:nvSpPr>
          <p:cNvPr id="2" name="Title 1"/>
          <p:cNvSpPr>
            <a:spLocks noGrp="1"/>
          </p:cNvSpPr>
          <p:nvPr>
            <p:ph type="title"/>
          </p:nvPr>
        </p:nvSpPr>
        <p:spPr>
          <a:xfrm>
            <a:off x="321083" y="122529"/>
            <a:ext cx="11612770" cy="913169"/>
          </a:xfrm>
        </p:spPr>
        <p:txBody>
          <a:bodyPr>
            <a:normAutofit/>
          </a:bodyPr>
          <a:lstStyle/>
          <a:p>
            <a:pPr algn="ctr"/>
            <a:r>
              <a:rPr lang="en-US" dirty="0">
                <a:solidFill>
                  <a:srgbClr val="0000FF"/>
                </a:solidFill>
              </a:rPr>
              <a:t>Operation on the Independent DT Variable</a:t>
            </a: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21083" y="1192970"/>
            <a:ext cx="2731902" cy="523220"/>
          </a:xfrm>
          <a:prstGeom prst="rect">
            <a:avLst/>
          </a:prstGeom>
          <a:noFill/>
        </p:spPr>
        <p:txBody>
          <a:bodyPr wrap="none" rtlCol="0">
            <a:spAutoFit/>
          </a:bodyPr>
          <a:lstStyle/>
          <a:p>
            <a:r>
              <a:rPr lang="en-US" sz="2800" dirty="0">
                <a:solidFill>
                  <a:srgbClr val="0000FF"/>
                </a:solidFill>
                <a:latin typeface="Times New Roman" panose="02020603050405020304" pitchFamily="18" charset="0"/>
                <a:cs typeface="Times New Roman" panose="02020603050405020304" pitchFamily="18" charset="0"/>
              </a:rPr>
              <a:t>DT Time Shifting</a:t>
            </a:r>
          </a:p>
        </p:txBody>
      </p:sp>
      <p:pic>
        <p:nvPicPr>
          <p:cNvPr id="3" name="Picture 2"/>
          <p:cNvPicPr>
            <a:picLocks noChangeAspect="1"/>
          </p:cNvPicPr>
          <p:nvPr/>
        </p:nvPicPr>
        <p:blipFill>
          <a:blip r:embed="rId4"/>
          <a:stretch>
            <a:fillRect/>
          </a:stretch>
        </p:blipFill>
        <p:spPr>
          <a:xfrm>
            <a:off x="144093" y="2256300"/>
            <a:ext cx="1975447" cy="505086"/>
          </a:xfrm>
          <a:prstGeom prst="rect">
            <a:avLst/>
          </a:prstGeom>
        </p:spPr>
      </p:pic>
      <p:pic>
        <p:nvPicPr>
          <p:cNvPr id="6" name="Picture 5"/>
          <p:cNvPicPr>
            <a:picLocks noChangeAspect="1"/>
          </p:cNvPicPr>
          <p:nvPr/>
        </p:nvPicPr>
        <p:blipFill>
          <a:blip r:embed="rId5"/>
          <a:stretch>
            <a:fillRect/>
          </a:stretch>
        </p:blipFill>
        <p:spPr>
          <a:xfrm>
            <a:off x="272632" y="3845986"/>
            <a:ext cx="3820017" cy="477502"/>
          </a:xfrm>
          <a:prstGeom prst="rect">
            <a:avLst/>
          </a:prstGeom>
        </p:spPr>
      </p:pic>
      <p:pic>
        <p:nvPicPr>
          <p:cNvPr id="11" name="Picture 10"/>
          <p:cNvPicPr>
            <a:picLocks noChangeAspect="1"/>
          </p:cNvPicPr>
          <p:nvPr/>
        </p:nvPicPr>
        <p:blipFill>
          <a:blip r:embed="rId6"/>
          <a:stretch>
            <a:fillRect/>
          </a:stretch>
        </p:blipFill>
        <p:spPr>
          <a:xfrm>
            <a:off x="2654374" y="2259867"/>
            <a:ext cx="1438275" cy="361950"/>
          </a:xfrm>
          <a:prstGeom prst="rect">
            <a:avLst/>
          </a:prstGeom>
        </p:spPr>
      </p:pic>
      <p:pic>
        <p:nvPicPr>
          <p:cNvPr id="7" name="Picture 6">
            <a:extLst>
              <a:ext uri="{FF2B5EF4-FFF2-40B4-BE49-F238E27FC236}">
                <a16:creationId xmlns:a16="http://schemas.microsoft.com/office/drawing/2014/main" id="{A8894207-283E-D6F4-EE02-6739B75B7DEB}"/>
              </a:ext>
            </a:extLst>
          </p:cNvPr>
          <p:cNvPicPr>
            <a:picLocks noChangeAspect="1"/>
          </p:cNvPicPr>
          <p:nvPr/>
        </p:nvPicPr>
        <p:blipFill>
          <a:blip r:embed="rId7"/>
          <a:stretch>
            <a:fillRect/>
          </a:stretch>
        </p:blipFill>
        <p:spPr>
          <a:xfrm>
            <a:off x="4561608" y="1221013"/>
            <a:ext cx="7630391" cy="1336848"/>
          </a:xfrm>
          <a:prstGeom prst="rect">
            <a:avLst/>
          </a:prstGeom>
        </p:spPr>
      </p:pic>
      <p:pic>
        <p:nvPicPr>
          <p:cNvPr id="15" name="Picture 14">
            <a:extLst>
              <a:ext uri="{FF2B5EF4-FFF2-40B4-BE49-F238E27FC236}">
                <a16:creationId xmlns:a16="http://schemas.microsoft.com/office/drawing/2014/main" id="{C3FF9B0E-F308-FE28-E943-0285AB2B7609}"/>
              </a:ext>
            </a:extLst>
          </p:cNvPr>
          <p:cNvPicPr>
            <a:picLocks noChangeAspect="1"/>
          </p:cNvPicPr>
          <p:nvPr/>
        </p:nvPicPr>
        <p:blipFill>
          <a:blip r:embed="rId8"/>
          <a:stretch>
            <a:fillRect/>
          </a:stretch>
        </p:blipFill>
        <p:spPr>
          <a:xfrm>
            <a:off x="1808882" y="4435984"/>
            <a:ext cx="2752725" cy="638175"/>
          </a:xfrm>
          <a:prstGeom prst="rect">
            <a:avLst/>
          </a:prstGeom>
        </p:spPr>
      </p:pic>
    </p:spTree>
    <p:extLst>
      <p:ext uri="{BB962C8B-B14F-4D97-AF65-F5344CB8AC3E}">
        <p14:creationId xmlns:p14="http://schemas.microsoft.com/office/powerpoint/2010/main" val="3397835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83" y="122529"/>
            <a:ext cx="11612770" cy="913169"/>
          </a:xfrm>
        </p:spPr>
        <p:txBody>
          <a:bodyPr>
            <a:normAutofit/>
          </a:bodyPr>
          <a:lstStyle/>
          <a:p>
            <a:pPr algn="ctr"/>
            <a:r>
              <a:rPr lang="en-US" dirty="0">
                <a:solidFill>
                  <a:srgbClr val="0000FF"/>
                </a:solidFill>
              </a:rPr>
              <a:t>Operation on the Independent DT Variable</a:t>
            </a: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21083" y="1192970"/>
            <a:ext cx="2828082" cy="954107"/>
          </a:xfrm>
          <a:prstGeom prst="rect">
            <a:avLst/>
          </a:prstGeom>
          <a:noFill/>
        </p:spPr>
        <p:txBody>
          <a:bodyPr wrap="none" rtlCol="0">
            <a:spAutoFit/>
          </a:bodyPr>
          <a:lstStyle/>
          <a:p>
            <a:r>
              <a:rPr lang="en-US" sz="2800" dirty="0">
                <a:solidFill>
                  <a:srgbClr val="0000FF"/>
                </a:solidFill>
                <a:latin typeface="Times New Roman" panose="02020603050405020304" pitchFamily="18" charset="0"/>
                <a:cs typeface="Times New Roman" panose="02020603050405020304" pitchFamily="18" charset="0"/>
              </a:rPr>
              <a:t>DT Time Reversal</a:t>
            </a:r>
          </a:p>
          <a:p>
            <a:r>
              <a:rPr lang="en-US" sz="2800" dirty="0">
                <a:latin typeface="Times New Roman" panose="02020603050405020304" pitchFamily="18" charset="0"/>
                <a:cs typeface="Times New Roman" panose="02020603050405020304" pitchFamily="18" charset="0"/>
              </a:rPr>
              <a:t>Replace </a:t>
            </a:r>
            <a:r>
              <a:rPr lang="en-US" sz="2800" i="1" dirty="0">
                <a:latin typeface="Times New Roman" panose="02020603050405020304" pitchFamily="18" charset="0"/>
                <a:cs typeface="Times New Roman" panose="02020603050405020304" pitchFamily="18" charset="0"/>
              </a:rPr>
              <a:t>n</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sym typeface="Wingdings" panose="05000000000000000000" pitchFamily="2" charset="2"/>
              </a:rPr>
              <a:t>by -</a:t>
            </a:r>
            <a:r>
              <a:rPr lang="en-US" sz="2800" i="1" dirty="0">
                <a:latin typeface="Times New Roman" panose="02020603050405020304" pitchFamily="18" charset="0"/>
                <a:cs typeface="Times New Roman" panose="02020603050405020304" pitchFamily="18" charset="0"/>
                <a:sym typeface="Wingdings" panose="05000000000000000000" pitchFamily="2" charset="2"/>
              </a:rPr>
              <a:t>n</a:t>
            </a:r>
            <a:endParaRPr lang="en-US" sz="2800" i="1" dirty="0">
              <a:latin typeface="Times New Roman" panose="02020603050405020304" pitchFamily="18" charset="0"/>
              <a:cs typeface="Times New Roman" panose="02020603050405020304" pitchFamily="18" charset="0"/>
            </a:endParaRPr>
          </a:p>
        </p:txBody>
      </p:sp>
      <p:sp>
        <p:nvSpPr>
          <p:cNvPr id="4" name="Rectangle 3"/>
          <p:cNvSpPr/>
          <p:nvPr/>
        </p:nvSpPr>
        <p:spPr>
          <a:xfrm>
            <a:off x="321082" y="2596103"/>
            <a:ext cx="4764102" cy="954107"/>
          </a:xfrm>
          <a:prstGeom prst="rect">
            <a:avLst/>
          </a:prstGeom>
        </p:spPr>
        <p:txBody>
          <a:bodyPr wrap="square">
            <a:spAutoFit/>
          </a:bodyPr>
          <a:lstStyle/>
          <a:p>
            <a:r>
              <a:rPr lang="en-US" sz="2800" dirty="0">
                <a:solidFill>
                  <a:srgbClr val="0000FF"/>
                </a:solidFill>
                <a:latin typeface="Times New Roman" panose="02020603050405020304" pitchFamily="18" charset="0"/>
                <a:cs typeface="Times New Roman" panose="02020603050405020304" pitchFamily="18" charset="0"/>
              </a:rPr>
              <a:t>Example: </a:t>
            </a:r>
            <a:r>
              <a:rPr lang="en-US" sz="2800" dirty="0">
                <a:latin typeface="Times New Roman" panose="02020603050405020304" pitchFamily="18" charset="0"/>
                <a:cs typeface="Times New Roman" panose="02020603050405020304" pitchFamily="18" charset="0"/>
              </a:rPr>
              <a:t>Plot </a:t>
            </a:r>
            <a:r>
              <a:rPr lang="en-US" sz="2800" i="1" dirty="0">
                <a:latin typeface="Times New Roman" panose="02020603050405020304" pitchFamily="18" charset="0"/>
                <a:cs typeface="Times New Roman" panose="02020603050405020304" pitchFamily="18" charset="0"/>
              </a:rPr>
              <a:t>y</a:t>
            </a:r>
            <a:r>
              <a:rPr lang="en-US" sz="2800"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n</a:t>
            </a:r>
            <a:r>
              <a:rPr lang="en-US" sz="2800" dirty="0">
                <a:latin typeface="Times New Roman" panose="02020603050405020304" pitchFamily="18" charset="0"/>
                <a:cs typeface="Times New Roman" panose="02020603050405020304" pitchFamily="18" charset="0"/>
              </a:rPr>
              <a:t>] = </a:t>
            </a:r>
            <a:r>
              <a:rPr lang="en-US" sz="2800" i="1" dirty="0">
                <a:latin typeface="Times New Roman" panose="02020603050405020304" pitchFamily="18" charset="0"/>
                <a:cs typeface="Times New Roman" panose="02020603050405020304" pitchFamily="18" charset="0"/>
              </a:rPr>
              <a:t>x</a:t>
            </a:r>
            <a:r>
              <a:rPr lang="en-US" sz="2800" dirty="0">
                <a:latin typeface="Times New Roman" panose="02020603050405020304" pitchFamily="18" charset="0"/>
                <a:cs typeface="Times New Roman" panose="02020603050405020304" pitchFamily="18" charset="0"/>
              </a:rPr>
              <a:t>[20 </a:t>
            </a:r>
            <a:r>
              <a:rPr lang="en-US" sz="2800" i="1" dirty="0">
                <a:latin typeface="Times New Roman" panose="02020603050405020304" pitchFamily="18" charset="0"/>
                <a:cs typeface="Times New Roman" panose="02020603050405020304" pitchFamily="18" charset="0"/>
              </a:rPr>
              <a:t>- n</a:t>
            </a:r>
            <a:r>
              <a:rPr lang="en-US" sz="2800" dirty="0">
                <a:latin typeface="Times New Roman" panose="02020603050405020304" pitchFamily="18" charset="0"/>
                <a:cs typeface="Times New Roman" panose="02020603050405020304" pitchFamily="18" charset="0"/>
              </a:rPr>
              <a:t>]</a:t>
            </a:r>
          </a:p>
          <a:p>
            <a:r>
              <a:rPr lang="en-US" sz="2800" i="1" dirty="0">
                <a:latin typeface="Times New Roman" panose="02020603050405020304" pitchFamily="18" charset="0"/>
                <a:cs typeface="Times New Roman" panose="02020603050405020304" pitchFamily="18" charset="0"/>
              </a:rPr>
              <a:t>y</a:t>
            </a:r>
            <a:r>
              <a:rPr lang="en-US" sz="2800"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n</a:t>
            </a:r>
            <a:r>
              <a:rPr lang="en-US" sz="2800" dirty="0">
                <a:latin typeface="Times New Roman" panose="02020603050405020304" pitchFamily="18" charset="0"/>
                <a:cs typeface="Times New Roman" panose="02020603050405020304" pitchFamily="18" charset="0"/>
              </a:rPr>
              <a:t>] = </a:t>
            </a:r>
            <a:r>
              <a:rPr lang="en-US" sz="2800" i="1" dirty="0">
                <a:latin typeface="Times New Roman" panose="02020603050405020304" pitchFamily="18" charset="0"/>
                <a:cs typeface="Times New Roman" panose="02020603050405020304" pitchFamily="18" charset="0"/>
              </a:rPr>
              <a:t>x</a:t>
            </a:r>
            <a:r>
              <a:rPr lang="en-US" sz="2800"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n </a:t>
            </a:r>
            <a:r>
              <a:rPr lang="en-US" sz="2800" dirty="0">
                <a:latin typeface="Times New Roman" panose="02020603050405020304" pitchFamily="18" charset="0"/>
                <a:cs typeface="Times New Roman" panose="02020603050405020304" pitchFamily="18" charset="0"/>
              </a:rPr>
              <a:t>- 20)]</a:t>
            </a:r>
          </a:p>
        </p:txBody>
      </p:sp>
      <p:pic>
        <p:nvPicPr>
          <p:cNvPr id="6" name="Picture 5">
            <a:extLst>
              <a:ext uri="{FF2B5EF4-FFF2-40B4-BE49-F238E27FC236}">
                <a16:creationId xmlns:a16="http://schemas.microsoft.com/office/drawing/2014/main" id="{193669F9-826F-57CC-D07F-7681AEE1E251}"/>
              </a:ext>
            </a:extLst>
          </p:cNvPr>
          <p:cNvPicPr>
            <a:picLocks noChangeAspect="1"/>
          </p:cNvPicPr>
          <p:nvPr/>
        </p:nvPicPr>
        <p:blipFill>
          <a:blip r:embed="rId2"/>
          <a:stretch>
            <a:fillRect/>
          </a:stretch>
        </p:blipFill>
        <p:spPr>
          <a:xfrm>
            <a:off x="4711195" y="1387189"/>
            <a:ext cx="7440456" cy="4696687"/>
          </a:xfrm>
          <a:prstGeom prst="rect">
            <a:avLst/>
          </a:prstGeom>
        </p:spPr>
      </p:pic>
    </p:spTree>
    <p:extLst>
      <p:ext uri="{BB962C8B-B14F-4D97-AF65-F5344CB8AC3E}">
        <p14:creationId xmlns:p14="http://schemas.microsoft.com/office/powerpoint/2010/main" val="2396147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83" y="122529"/>
            <a:ext cx="11612770" cy="913169"/>
          </a:xfrm>
        </p:spPr>
        <p:txBody>
          <a:bodyPr>
            <a:normAutofit/>
          </a:bodyPr>
          <a:lstStyle/>
          <a:p>
            <a:pPr algn="ctr"/>
            <a:r>
              <a:rPr lang="en-US" dirty="0">
                <a:solidFill>
                  <a:srgbClr val="0000FF"/>
                </a:solidFill>
              </a:rPr>
              <a:t>DT Time Scaling: Sampling Rate Conversion</a:t>
            </a: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29073" y="1131193"/>
            <a:ext cx="11612770" cy="1508105"/>
          </a:xfrm>
          <a:prstGeom prst="rect">
            <a:avLst/>
          </a:prstGeom>
        </p:spPr>
        <p:txBody>
          <a:bodyPr wrap="square">
            <a:spAutoFit/>
          </a:bodyPr>
          <a:lstStyle/>
          <a:p>
            <a:r>
              <a:rPr lang="en-US" sz="2800" dirty="0">
                <a:solidFill>
                  <a:srgbClr val="0000FF"/>
                </a:solidFill>
                <a:latin typeface="Times New Roman" panose="02020603050405020304" pitchFamily="18" charset="0"/>
                <a:cs typeface="Times New Roman" panose="02020603050405020304" pitchFamily="18" charset="0"/>
              </a:rPr>
              <a:t>Compression: </a:t>
            </a:r>
            <a:r>
              <a:rPr lang="en-US" sz="2800" dirty="0" err="1">
                <a:solidFill>
                  <a:srgbClr val="0000FF"/>
                </a:solidFill>
                <a:latin typeface="Times New Roman" panose="02020603050405020304" pitchFamily="18" charset="0"/>
                <a:cs typeface="Times New Roman" panose="02020603050405020304" pitchFamily="18" charset="0"/>
              </a:rPr>
              <a:t>Downsampling</a:t>
            </a:r>
            <a:r>
              <a:rPr lang="en-US" sz="2800" dirty="0">
                <a:solidFill>
                  <a:srgbClr val="0000FF"/>
                </a:solidFill>
                <a:latin typeface="Times New Roman" panose="02020603050405020304" pitchFamily="18" charset="0"/>
                <a:cs typeface="Times New Roman" panose="02020603050405020304" pitchFamily="18" charset="0"/>
              </a:rPr>
              <a:t> and Decimation</a:t>
            </a:r>
          </a:p>
          <a:p>
            <a:endParaRPr lang="en-US" sz="8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Replacing </a:t>
            </a:r>
            <a:r>
              <a:rPr lang="en-US" sz="2400" i="1" dirty="0">
                <a:latin typeface="Times New Roman" panose="02020603050405020304" pitchFamily="18" charset="0"/>
                <a:cs typeface="Times New Roman" panose="02020603050405020304" pitchFamily="18" charset="0"/>
              </a:rPr>
              <a:t>n </a:t>
            </a:r>
            <a:r>
              <a:rPr lang="en-US" sz="2400" dirty="0">
                <a:latin typeface="Times New Roman" panose="02020603050405020304" pitchFamily="18" charset="0"/>
                <a:cs typeface="Times New Roman" panose="02020603050405020304" pitchFamily="18" charset="0"/>
              </a:rPr>
              <a:t>with </a:t>
            </a:r>
            <a:r>
              <a:rPr lang="en-US" sz="2400" i="1" dirty="0" err="1">
                <a:latin typeface="Times New Roman" panose="02020603050405020304" pitchFamily="18" charset="0"/>
                <a:cs typeface="Times New Roman" panose="02020603050405020304" pitchFamily="18" charset="0"/>
              </a:rPr>
              <a:t>Mn</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in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compresses the signal by factor </a:t>
            </a:r>
            <a:r>
              <a:rPr lang="en-US" sz="2400" i="1" dirty="0">
                <a:latin typeface="Times New Roman" panose="02020603050405020304" pitchFamily="18" charset="0"/>
                <a:cs typeface="Times New Roman" panose="02020603050405020304" pitchFamily="18" charset="0"/>
              </a:rPr>
              <a:t>M </a:t>
            </a:r>
            <a:r>
              <a:rPr lang="en-US" sz="2400" dirty="0">
                <a:latin typeface="Times New Roman" panose="02020603050405020304" pitchFamily="18" charset="0"/>
                <a:cs typeface="Times New Roman" panose="02020603050405020304" pitchFamily="18" charset="0"/>
              </a:rPr>
              <a:t>to produce</a:t>
            </a:r>
          </a:p>
          <a:p>
            <a:endParaRPr lang="en-US" sz="800" dirty="0">
              <a:latin typeface="Times New Roman" panose="02020603050405020304" pitchFamily="18" charset="0"/>
              <a:cs typeface="Times New Roman" panose="02020603050405020304" pitchFamily="18" charset="0"/>
            </a:endParaRPr>
          </a:p>
          <a:p>
            <a:r>
              <a:rPr lang="en-US" sz="2400" i="1" dirty="0">
                <a:latin typeface="Times New Roman" panose="02020603050405020304" pitchFamily="18" charset="0"/>
                <a:cs typeface="Times New Roman" panose="02020603050405020304" pitchFamily="18" charset="0"/>
              </a:rPr>
              <a:t>	x</a:t>
            </a:r>
            <a:r>
              <a:rPr lang="en-US" sz="2400" i="1" baseline="-250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Mn</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203222" y="3655178"/>
            <a:ext cx="6318380" cy="83099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This means that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Mn</a:t>
            </a:r>
            <a:r>
              <a:rPr lang="en-US" sz="2400" dirty="0">
                <a:latin typeface="Times New Roman" panose="02020603050405020304" pitchFamily="18" charset="0"/>
                <a:cs typeface="Times New Roman" panose="02020603050405020304" pitchFamily="18" charset="0"/>
              </a:rPr>
              <a:t>] selects every </a:t>
            </a:r>
            <a:r>
              <a:rPr lang="en-US" sz="2400" i="1" dirty="0">
                <a:latin typeface="Times New Roman" panose="02020603050405020304" pitchFamily="18" charset="0"/>
                <a:cs typeface="Times New Roman" panose="02020603050405020304" pitchFamily="18" charset="0"/>
              </a:rPr>
              <a:t>M </a:t>
            </a:r>
            <a:r>
              <a:rPr lang="en-US" sz="2400" dirty="0" err="1">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sample of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and deletes all the samples in between.</a:t>
            </a:r>
          </a:p>
        </p:txBody>
      </p:sp>
      <p:pic>
        <p:nvPicPr>
          <p:cNvPr id="10" name="Picture 9">
            <a:extLst>
              <a:ext uri="{FF2B5EF4-FFF2-40B4-BE49-F238E27FC236}">
                <a16:creationId xmlns:a16="http://schemas.microsoft.com/office/drawing/2014/main" id="{00833DDB-2788-6D92-AD47-927563BB8297}"/>
              </a:ext>
            </a:extLst>
          </p:cNvPr>
          <p:cNvPicPr>
            <a:picLocks noChangeAspect="1"/>
          </p:cNvPicPr>
          <p:nvPr/>
        </p:nvPicPr>
        <p:blipFill>
          <a:blip r:embed="rId2"/>
          <a:stretch>
            <a:fillRect/>
          </a:stretch>
        </p:blipFill>
        <p:spPr>
          <a:xfrm>
            <a:off x="7047961" y="2679488"/>
            <a:ext cx="5026169" cy="3847369"/>
          </a:xfrm>
          <a:prstGeom prst="rect">
            <a:avLst/>
          </a:prstGeom>
        </p:spPr>
      </p:pic>
    </p:spTree>
    <p:extLst>
      <p:ext uri="{BB962C8B-B14F-4D97-AF65-F5344CB8AC3E}">
        <p14:creationId xmlns:p14="http://schemas.microsoft.com/office/powerpoint/2010/main" val="3893524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83" y="122529"/>
            <a:ext cx="11612770" cy="913169"/>
          </a:xfrm>
        </p:spPr>
        <p:txBody>
          <a:bodyPr>
            <a:normAutofit/>
          </a:bodyPr>
          <a:lstStyle/>
          <a:p>
            <a:pPr algn="ctr"/>
            <a:r>
              <a:rPr lang="en-US" dirty="0">
                <a:solidFill>
                  <a:srgbClr val="0000FF"/>
                </a:solidFill>
              </a:rPr>
              <a:t>DT Time Scaling: Sampling Rate Conversion</a:t>
            </a: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6337" y="1136793"/>
            <a:ext cx="12054268" cy="1261884"/>
          </a:xfrm>
          <a:prstGeom prst="rect">
            <a:avLst/>
          </a:prstGeom>
        </p:spPr>
        <p:txBody>
          <a:bodyPr wrap="square">
            <a:spAutoFit/>
          </a:bodyPr>
          <a:lstStyle/>
          <a:p>
            <a:r>
              <a:rPr lang="en-US" sz="2800" dirty="0">
                <a:solidFill>
                  <a:srgbClr val="0000FF"/>
                </a:solidFill>
                <a:latin typeface="Times New Roman" panose="02020603050405020304" pitchFamily="18" charset="0"/>
                <a:cs typeface="Times New Roman" panose="02020603050405020304" pitchFamily="18" charset="0"/>
              </a:rPr>
              <a:t>Expansion: </a:t>
            </a:r>
            <a:r>
              <a:rPr lang="en-US" sz="2800" dirty="0" err="1">
                <a:solidFill>
                  <a:srgbClr val="0000FF"/>
                </a:solidFill>
                <a:latin typeface="Times New Roman" panose="02020603050405020304" pitchFamily="18" charset="0"/>
                <a:cs typeface="Times New Roman" panose="02020603050405020304" pitchFamily="18" charset="0"/>
              </a:rPr>
              <a:t>Upsampling</a:t>
            </a:r>
            <a:r>
              <a:rPr lang="en-US" sz="2800" dirty="0">
                <a:solidFill>
                  <a:srgbClr val="0000FF"/>
                </a:solidFill>
                <a:latin typeface="Times New Roman" panose="02020603050405020304" pitchFamily="18" charset="0"/>
                <a:cs typeface="Times New Roman" panose="02020603050405020304" pitchFamily="18" charset="0"/>
              </a:rPr>
              <a:t>, and Interpolation</a:t>
            </a:r>
            <a:endParaRPr lang="en-US" sz="2800" dirty="0">
              <a:latin typeface="Times New Roman" panose="02020603050405020304" pitchFamily="18" charset="0"/>
              <a:cs typeface="Times New Roman" panose="02020603050405020304" pitchFamily="18" charset="0"/>
            </a:endParaRPr>
          </a:p>
          <a:p>
            <a:r>
              <a:rPr lang="en-US" sz="2400" dirty="0"/>
              <a:t>An </a:t>
            </a:r>
            <a:r>
              <a:rPr lang="en-US" sz="2400" i="1" dirty="0"/>
              <a:t>interpolated </a:t>
            </a:r>
            <a:r>
              <a:rPr lang="en-US" sz="2400" dirty="0"/>
              <a:t>signal is generated in two steps: an expansion followed by filtering. Expand </a:t>
            </a:r>
            <a:r>
              <a:rPr lang="en-US" sz="2400" i="1" dirty="0"/>
              <a:t>x</a:t>
            </a:r>
            <a:r>
              <a:rPr lang="en-US" sz="2400" dirty="0"/>
              <a:t>[</a:t>
            </a:r>
            <a:r>
              <a:rPr lang="en-US" sz="2400" i="1" dirty="0"/>
              <a:t>n</a:t>
            </a:r>
            <a:r>
              <a:rPr lang="en-US" sz="2400" dirty="0"/>
              <a:t>] by an integer factor </a:t>
            </a:r>
            <a:r>
              <a:rPr lang="en-US" sz="2400" i="1" dirty="0"/>
              <a:t>L </a:t>
            </a:r>
            <a:r>
              <a:rPr lang="en-US" sz="2400" dirty="0"/>
              <a:t>to obtain the expanded signal </a:t>
            </a:r>
            <a:r>
              <a:rPr lang="en-US" sz="2400" i="1" dirty="0"/>
              <a:t>x</a:t>
            </a:r>
            <a:r>
              <a:rPr lang="en-US" sz="2400" i="1" baseline="-25000" dirty="0"/>
              <a:t>↑</a:t>
            </a:r>
            <a:r>
              <a:rPr lang="en-US" sz="2400" dirty="0"/>
              <a:t>[</a:t>
            </a:r>
            <a:r>
              <a:rPr lang="en-US" sz="2400" i="1" dirty="0"/>
              <a:t>n</a:t>
            </a:r>
            <a:r>
              <a:rPr lang="en-US" sz="2400" dirty="0"/>
              <a:t>]</a:t>
            </a:r>
            <a:endParaRPr lang="en-US" sz="24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321083" y="2811562"/>
            <a:ext cx="5348677" cy="779787"/>
          </a:xfrm>
          <a:prstGeom prst="rect">
            <a:avLst/>
          </a:prstGeom>
          <a:effectLst>
            <a:outerShdw blurRad="50800" dist="50800" dir="5400000" algn="ctr" rotWithShape="0">
              <a:srgbClr val="FFFFFF"/>
            </a:outerShdw>
            <a:softEdge rad="0"/>
          </a:effectLst>
        </p:spPr>
      </p:pic>
      <p:pic>
        <p:nvPicPr>
          <p:cNvPr id="8" name="Picture 7"/>
          <p:cNvPicPr>
            <a:picLocks noChangeAspect="1"/>
          </p:cNvPicPr>
          <p:nvPr/>
        </p:nvPicPr>
        <p:blipFill>
          <a:blip r:embed="rId3"/>
          <a:stretch>
            <a:fillRect/>
          </a:stretch>
        </p:blipFill>
        <p:spPr>
          <a:xfrm>
            <a:off x="129073" y="4004234"/>
            <a:ext cx="6840894" cy="683127"/>
          </a:xfrm>
          <a:prstGeom prst="rect">
            <a:avLst/>
          </a:prstGeom>
        </p:spPr>
      </p:pic>
      <p:pic>
        <p:nvPicPr>
          <p:cNvPr id="14" name="Picture 13">
            <a:extLst>
              <a:ext uri="{FF2B5EF4-FFF2-40B4-BE49-F238E27FC236}">
                <a16:creationId xmlns:a16="http://schemas.microsoft.com/office/drawing/2014/main" id="{8404C54C-D36F-CBC2-088E-ABBCF92579F2}"/>
              </a:ext>
            </a:extLst>
          </p:cNvPr>
          <p:cNvPicPr>
            <a:picLocks noChangeAspect="1"/>
          </p:cNvPicPr>
          <p:nvPr/>
        </p:nvPicPr>
        <p:blipFill>
          <a:blip r:embed="rId4"/>
          <a:stretch>
            <a:fillRect/>
          </a:stretch>
        </p:blipFill>
        <p:spPr>
          <a:xfrm>
            <a:off x="6727715" y="3059687"/>
            <a:ext cx="5382890" cy="3675784"/>
          </a:xfrm>
          <a:prstGeom prst="rect">
            <a:avLst/>
          </a:prstGeom>
        </p:spPr>
      </p:pic>
      <p:sp>
        <p:nvSpPr>
          <p:cNvPr id="16" name="TextBox 15">
            <a:extLst>
              <a:ext uri="{FF2B5EF4-FFF2-40B4-BE49-F238E27FC236}">
                <a16:creationId xmlns:a16="http://schemas.microsoft.com/office/drawing/2014/main" id="{69B905E4-5962-A317-F44E-68EC41D2E210}"/>
              </a:ext>
            </a:extLst>
          </p:cNvPr>
          <p:cNvSpPr txBox="1"/>
          <p:nvPr/>
        </p:nvSpPr>
        <p:spPr>
          <a:xfrm>
            <a:off x="258473" y="5353551"/>
            <a:ext cx="6138428" cy="954107"/>
          </a:xfrm>
          <a:prstGeom prst="rect">
            <a:avLst/>
          </a:prstGeom>
          <a:noFill/>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Linear Interpolation</a:t>
            </a:r>
          </a:p>
          <a:p>
            <a:endParaRPr lang="en-US" sz="800" dirty="0">
              <a:solidFill>
                <a:srgbClr val="0000FF"/>
              </a:solidFill>
              <a:latin typeface="Times New Roman" panose="02020603050405020304" pitchFamily="18" charset="0"/>
              <a:cs typeface="Times New Roman" panose="02020603050405020304" pitchFamily="18" charset="0"/>
            </a:endParaRPr>
          </a:p>
          <a:p>
            <a:r>
              <a:rPr lang="en-US" sz="2400" dirty="0">
                <a:solidFill>
                  <a:srgbClr val="0000FF"/>
                </a:solidFill>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y</a:t>
            </a:r>
            <a:r>
              <a:rPr lang="en-US" sz="2400" i="1" baseline="-250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y</a:t>
            </a:r>
            <a:r>
              <a:rPr lang="en-US" sz="2400" i="1" baseline="-250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y</a:t>
            </a:r>
            <a:r>
              <a:rPr lang="en-US" sz="2400" i="1" baseline="-250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-1] + </a:t>
            </a:r>
            <a:r>
              <a:rPr lang="en-US" sz="2400" i="1" dirty="0">
                <a:latin typeface="Times New Roman" panose="02020603050405020304" pitchFamily="18" charset="0"/>
                <a:cs typeface="Times New Roman" panose="02020603050405020304" pitchFamily="18" charset="0"/>
              </a:rPr>
              <a:t>y</a:t>
            </a:r>
            <a:r>
              <a:rPr lang="en-US" sz="2400" i="1" baseline="-250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+1])/2</a:t>
            </a:r>
          </a:p>
        </p:txBody>
      </p:sp>
    </p:spTree>
    <p:extLst>
      <p:ext uri="{BB962C8B-B14F-4D97-AF65-F5344CB8AC3E}">
        <p14:creationId xmlns:p14="http://schemas.microsoft.com/office/powerpoint/2010/main" val="2630136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83" y="122529"/>
            <a:ext cx="11612770" cy="913169"/>
          </a:xfrm>
        </p:spPr>
        <p:txBody>
          <a:bodyPr>
            <a:normAutofit/>
          </a:bodyPr>
          <a:lstStyle/>
          <a:p>
            <a:pPr algn="ctr"/>
            <a:r>
              <a:rPr lang="en-US" dirty="0">
                <a:solidFill>
                  <a:srgbClr val="0000FF"/>
                </a:solidFill>
              </a:rPr>
              <a:t>Example: </a:t>
            </a:r>
            <a:r>
              <a:rPr lang="en-US" dirty="0" err="1">
                <a:solidFill>
                  <a:srgbClr val="0000FF"/>
                </a:solidFill>
              </a:rPr>
              <a:t>Upsampling</a:t>
            </a:r>
            <a:r>
              <a:rPr lang="en-US" dirty="0">
                <a:solidFill>
                  <a:srgbClr val="0000FF"/>
                </a:solidFill>
              </a:rPr>
              <a:t> and Interpolation</a:t>
            </a: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65207" y="1220420"/>
            <a:ext cx="11924521" cy="1200329"/>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A signal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sin(2</a:t>
            </a:r>
            <a:r>
              <a:rPr lang="en-US" sz="2400" i="1" dirty="0">
                <a:latin typeface="Times New Roman" panose="02020603050405020304" pitchFamily="18" charset="0"/>
                <a:cs typeface="Times New Roman" panose="02020603050405020304" pitchFamily="18" charset="0"/>
              </a:rPr>
              <a:t>πn/</a:t>
            </a:r>
            <a:r>
              <a:rPr lang="en-US" sz="2400" dirty="0">
                <a:latin typeface="Times New Roman" panose="02020603050405020304" pitchFamily="18" charset="0"/>
                <a:cs typeface="Times New Roman" panose="02020603050405020304" pitchFamily="18" charset="0"/>
              </a:rPr>
              <a:t>4) is expanded by </a:t>
            </a:r>
            <a:r>
              <a:rPr lang="en-US" sz="2400" i="1" dirty="0">
                <a:latin typeface="Times New Roman" panose="02020603050405020304" pitchFamily="18" charset="0"/>
                <a:cs typeface="Times New Roman" panose="02020603050405020304" pitchFamily="18" charset="0"/>
              </a:rPr>
              <a:t>L </a:t>
            </a:r>
            <a:r>
              <a:rPr lang="en-US" sz="2400" dirty="0">
                <a:latin typeface="Times New Roman" panose="02020603050405020304" pitchFamily="18" charset="0"/>
                <a:cs typeface="Times New Roman" panose="02020603050405020304" pitchFamily="18" charset="0"/>
              </a:rPr>
              <a:t>= 2 to produce </a:t>
            </a:r>
            <a:r>
              <a:rPr lang="en-US" sz="2400" i="1" dirty="0">
                <a:latin typeface="Times New Roman" panose="02020603050405020304" pitchFamily="18" charset="0"/>
                <a:cs typeface="Times New Roman" panose="02020603050405020304" pitchFamily="18" charset="0"/>
              </a:rPr>
              <a:t>x</a:t>
            </a:r>
            <a:r>
              <a:rPr lang="en-US" sz="2400" i="1" baseline="-250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Next, this signal is interpolated according to </a:t>
            </a:r>
            <a:r>
              <a:rPr lang="en-US" sz="2400" i="1" dirty="0">
                <a:latin typeface="Times New Roman" panose="02020603050405020304" pitchFamily="18" charset="0"/>
                <a:cs typeface="Times New Roman" panose="02020603050405020304" pitchFamily="18" charset="0"/>
              </a:rPr>
              <a:t>x</a:t>
            </a:r>
            <a:r>
              <a:rPr lang="en-US" sz="2400" i="1" baseline="-25000" dirty="0">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0.5</a:t>
            </a:r>
            <a:r>
              <a:rPr lang="pt-BR" sz="2400" i="1" dirty="0">
                <a:latin typeface="Times New Roman" panose="02020603050405020304" pitchFamily="18" charset="0"/>
                <a:cs typeface="Times New Roman" panose="02020603050405020304" pitchFamily="18" charset="0"/>
              </a:rPr>
              <a:t>x</a:t>
            </a:r>
            <a:r>
              <a:rPr lang="pt-BR" sz="2400" i="1" baseline="-25000" dirty="0">
                <a:latin typeface="Times New Roman" panose="02020603050405020304" pitchFamily="18" charset="0"/>
                <a:cs typeface="Times New Roman" panose="02020603050405020304" pitchFamily="18" charset="0"/>
              </a:rPr>
              <a:t>↑</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 − </a:t>
            </a:r>
            <a:r>
              <a:rPr lang="pt-BR" sz="2400" dirty="0">
                <a:latin typeface="Times New Roman" panose="02020603050405020304" pitchFamily="18" charset="0"/>
                <a:cs typeface="Times New Roman" panose="02020603050405020304" pitchFamily="18" charset="0"/>
              </a:rPr>
              <a:t>1] + </a:t>
            </a:r>
            <a:r>
              <a:rPr lang="pt-BR" sz="2400" i="1" dirty="0">
                <a:latin typeface="Times New Roman" panose="02020603050405020304" pitchFamily="18" charset="0"/>
                <a:cs typeface="Times New Roman" panose="02020603050405020304" pitchFamily="18" charset="0"/>
              </a:rPr>
              <a:t>x</a:t>
            </a:r>
            <a:r>
              <a:rPr lang="pt-BR" sz="2400" i="1" baseline="-25000" dirty="0">
                <a:latin typeface="Times New Roman" panose="02020603050405020304" pitchFamily="18" charset="0"/>
                <a:cs typeface="Times New Roman" panose="02020603050405020304" pitchFamily="18" charset="0"/>
              </a:rPr>
              <a:t>↑</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 + 0.5</a:t>
            </a:r>
            <a:r>
              <a:rPr lang="en-US" sz="2400" i="1" dirty="0">
                <a:latin typeface="Times New Roman" panose="02020603050405020304" pitchFamily="18" charset="0"/>
                <a:cs typeface="Times New Roman" panose="02020603050405020304" pitchFamily="18" charset="0"/>
              </a:rPr>
              <a:t>x</a:t>
            </a:r>
            <a:r>
              <a:rPr lang="en-US" sz="2400" i="1" baseline="-250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 </a:t>
            </a:r>
            <a:r>
              <a:rPr lang="en-US" sz="2400" dirty="0">
                <a:latin typeface="Times New Roman" panose="02020603050405020304" pitchFamily="18" charset="0"/>
                <a:cs typeface="Times New Roman" panose="02020603050405020304" pitchFamily="18" charset="0"/>
              </a:rPr>
              <a:t>+ 1]. Sketch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x</a:t>
            </a:r>
            <a:r>
              <a:rPr lang="en-US" sz="2400" i="1" baseline="-250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and </a:t>
            </a:r>
            <a:r>
              <a:rPr lang="en-US" sz="2400" i="1" dirty="0">
                <a:latin typeface="Times New Roman" panose="02020603050405020304" pitchFamily="18" charset="0"/>
                <a:cs typeface="Times New Roman" panose="02020603050405020304" pitchFamily="18" charset="0"/>
              </a:rPr>
              <a:t>x</a:t>
            </a:r>
            <a:r>
              <a:rPr lang="en-US" sz="2400" i="1" baseline="-25000" dirty="0">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and comment on the overall quality of the signal interpolation.</a:t>
            </a:r>
          </a:p>
        </p:txBody>
      </p:sp>
      <p:pic>
        <p:nvPicPr>
          <p:cNvPr id="6" name="Picture 5" descr="fig D4"/>
          <p:cNvPicPr>
            <a:picLocks noChangeAspect="1" noChangeArrowheads="1"/>
          </p:cNvPicPr>
          <p:nvPr/>
        </p:nvPicPr>
        <p:blipFill>
          <a:blip r:embed="rId2"/>
          <a:srcRect/>
          <a:stretch>
            <a:fillRect/>
          </a:stretch>
        </p:blipFill>
        <p:spPr bwMode="auto">
          <a:xfrm>
            <a:off x="5657850" y="2647769"/>
            <a:ext cx="6383463" cy="415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6137545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EED2953C69E884498768265A22A63A6" ma:contentTypeVersion="14" ma:contentTypeDescription="Create a new document." ma:contentTypeScope="" ma:versionID="b0536187d9b11d1c7145fdbf71c36ce7">
  <xsd:schema xmlns:xsd="http://www.w3.org/2001/XMLSchema" xmlns:xs="http://www.w3.org/2001/XMLSchema" xmlns:p="http://schemas.microsoft.com/office/2006/metadata/properties" xmlns:ns3="002299bc-939e-4921-8f2e-f7756a5dfbc0" xmlns:ns4="4bb4a5f5-7932-486e-ac9c-1c0c9c6373e7" targetNamespace="http://schemas.microsoft.com/office/2006/metadata/properties" ma:root="true" ma:fieldsID="c741af1665d4a46a3c0e8873929f683d" ns3:_="" ns4:_="">
    <xsd:import namespace="002299bc-939e-4921-8f2e-f7756a5dfbc0"/>
    <xsd:import namespace="4bb4a5f5-7932-486e-ac9c-1c0c9c6373e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2299bc-939e-4921-8f2e-f7756a5dfb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bb4a5f5-7932-486e-ac9c-1c0c9c6373e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FB9E3F-1C7B-4C61-99B3-DE6C3C62D117}">
  <ds:schemaRefs>
    <ds:schemaRef ds:uri="http://purl.org/dc/dcmitype/"/>
    <ds:schemaRef ds:uri="http://purl.org/dc/terms/"/>
    <ds:schemaRef ds:uri="http://purl.org/dc/elements/1.1/"/>
    <ds:schemaRef ds:uri="002299bc-939e-4921-8f2e-f7756a5dfbc0"/>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4bb4a5f5-7932-486e-ac9c-1c0c9c6373e7"/>
    <ds:schemaRef ds:uri="http://www.w3.org/XML/1998/namespace"/>
  </ds:schemaRefs>
</ds:datastoreItem>
</file>

<file path=customXml/itemProps2.xml><?xml version="1.0" encoding="utf-8"?>
<ds:datastoreItem xmlns:ds="http://schemas.openxmlformats.org/officeDocument/2006/customXml" ds:itemID="{D12E8F90-7358-4C90-8812-29A537DBFC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2299bc-939e-4921-8f2e-f7756a5dfbc0"/>
    <ds:schemaRef ds:uri="4bb4a5f5-7932-486e-ac9c-1c0c9c6373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E6C1EC6-063B-4649-8FD5-B6E883B818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5086</TotalTime>
  <Words>2686</Words>
  <Application>Microsoft Office PowerPoint</Application>
  <PresentationFormat>Widescreen</PresentationFormat>
  <Paragraphs>255</Paragraphs>
  <Slides>47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Calibri Light</vt:lpstr>
      <vt:lpstr>Cambria Math</vt:lpstr>
      <vt:lpstr>Courier New</vt:lpstr>
      <vt:lpstr>Times New Roman</vt:lpstr>
      <vt:lpstr>Office Theme</vt:lpstr>
      <vt:lpstr>Discrete-Time Signals and Systems</vt:lpstr>
      <vt:lpstr>Outline</vt:lpstr>
      <vt:lpstr>Exponential Continuous Signal to Discrete</vt:lpstr>
      <vt:lpstr>Sinusoidal Continuous Signal to Discrete</vt:lpstr>
      <vt:lpstr>Operation on the Independent DT Variable</vt:lpstr>
      <vt:lpstr>Operation on the Independent DT Variable</vt:lpstr>
      <vt:lpstr>DT Time Scaling: Sampling Rate Conversion</vt:lpstr>
      <vt:lpstr>DT Time Scaling: Sampling Rate Conversion</vt:lpstr>
      <vt:lpstr>Example: Upsampling and Interpolation</vt:lpstr>
      <vt:lpstr>4.2 Signal Models</vt:lpstr>
      <vt:lpstr>DT Signal Models: Unit Step Function u[n]</vt:lpstr>
      <vt:lpstr>DT Unit Impulse Function  [n]</vt:lpstr>
      <vt:lpstr>Example</vt:lpstr>
      <vt:lpstr>PowerPoint Presentation</vt:lpstr>
      <vt:lpstr>PowerPoint Presentation</vt:lpstr>
      <vt:lpstr>DT Exponential Function zn</vt:lpstr>
      <vt:lpstr>PowerPoint Presentation</vt:lpstr>
      <vt:lpstr>PowerPoint Presentation</vt:lpstr>
      <vt:lpstr>PowerPoint Presentation</vt:lpstr>
      <vt:lpstr>4.3 DT Signal Classification</vt:lpstr>
      <vt:lpstr>PowerPoint Presentation</vt:lpstr>
      <vt:lpstr>PowerPoint Presentation</vt:lpstr>
      <vt:lpstr>PowerPoint Presentation</vt:lpstr>
      <vt:lpstr>PowerPoint Presentation</vt:lpstr>
      <vt:lpstr>PowerPoint Presentation</vt:lpstr>
      <vt:lpstr>PowerPoint Presentation</vt:lpstr>
      <vt:lpstr>4.4 DT Systems and 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4.5 DT System Properties</vt:lpstr>
      <vt:lpstr>PowerPoint Presentation</vt:lpstr>
      <vt:lpstr>PowerPoint Presentation</vt:lpstr>
      <vt:lpstr>PowerPoint Presentation</vt:lpstr>
      <vt:lpstr>PowerPoint Presentation</vt:lpstr>
      <vt:lpstr>PowerPoint Presentation</vt:lpstr>
      <vt:lpstr>4.6 Digital Resampling</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Sampling: The Bridge from Continuous to Discrete</dc:title>
  <dc:creator>Mohamed Bingabr</dc:creator>
  <cp:lastModifiedBy>Mohamed Bingabr</cp:lastModifiedBy>
  <cp:revision>229</cp:revision>
  <dcterms:created xsi:type="dcterms:W3CDTF">2018-07-28T01:22:20Z</dcterms:created>
  <dcterms:modified xsi:type="dcterms:W3CDTF">2022-09-18T21:32:39Z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0x010100CEED2953C69E884498768265A22A63A6</vt:lpwstr>
  </property>
</Properties>
</file>