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361" r:id="rId5"/>
    <p:sldId id="258" r:id="rId6"/>
    <p:sldId id="259" r:id="rId7"/>
    <p:sldId id="372" r:id="rId8"/>
    <p:sldId id="310" r:id="rId9"/>
    <p:sldId id="311" r:id="rId10"/>
    <p:sldId id="260" r:id="rId11"/>
    <p:sldId id="305" r:id="rId12"/>
    <p:sldId id="312" r:id="rId13"/>
    <p:sldId id="283" r:id="rId14"/>
    <p:sldId id="364" r:id="rId15"/>
    <p:sldId id="309" r:id="rId16"/>
    <p:sldId id="362" r:id="rId17"/>
    <p:sldId id="363" r:id="rId18"/>
    <p:sldId id="313" r:id="rId19"/>
    <p:sldId id="314" r:id="rId20"/>
    <p:sldId id="315" r:id="rId21"/>
    <p:sldId id="379" r:id="rId22"/>
    <p:sldId id="374" r:id="rId23"/>
    <p:sldId id="316" r:id="rId24"/>
    <p:sldId id="370" r:id="rId25"/>
    <p:sldId id="375" r:id="rId26"/>
    <p:sldId id="318" r:id="rId27"/>
    <p:sldId id="319" r:id="rId28"/>
    <p:sldId id="376" r:id="rId29"/>
    <p:sldId id="378" r:id="rId30"/>
    <p:sldId id="377" r:id="rId31"/>
    <p:sldId id="320" r:id="rId32"/>
    <p:sldId id="323" r:id="rId33"/>
    <p:sldId id="324" r:id="rId34"/>
    <p:sldId id="326" r:id="rId35"/>
    <p:sldId id="380" r:id="rId36"/>
    <p:sldId id="327" r:id="rId37"/>
    <p:sldId id="382" r:id="rId38"/>
    <p:sldId id="359" r:id="rId39"/>
    <p:sldId id="360" r:id="rId40"/>
    <p:sldId id="381" r:id="rId41"/>
    <p:sldId id="330" r:id="rId42"/>
    <p:sldId id="328" r:id="rId43"/>
    <p:sldId id="329" r:id="rId44"/>
    <p:sldId id="331" r:id="rId45"/>
    <p:sldId id="332" r:id="rId46"/>
    <p:sldId id="333" r:id="rId47"/>
    <p:sldId id="334" r:id="rId48"/>
    <p:sldId id="337" r:id="rId49"/>
    <p:sldId id="336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83" r:id="rId61"/>
    <p:sldId id="349" r:id="rId62"/>
    <p:sldId id="350" r:id="rId63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6C3E2"/>
    <a:srgbClr val="FFFFCC"/>
    <a:srgbClr val="AFFFEC"/>
    <a:srgbClr val="05CFD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133B4-84BE-457A-B2FC-CACD35ACDEAC}" v="4" dt="2024-11-14T23:14:32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2EF133B4-84BE-457A-B2FC-CACD35ACDEAC}"/>
    <pc:docChg chg="undo redo custSel addSld delSld modSld">
      <pc:chgData name="Mohamed Bingabr" userId="00864009-1172-4536-93d5-4dbe32f81f3e" providerId="ADAL" clId="{2EF133B4-84BE-457A-B2FC-CACD35ACDEAC}" dt="2024-11-14T23:14:32.870" v="145"/>
      <pc:docMkLst>
        <pc:docMk/>
      </pc:docMkLst>
      <pc:sldChg chg="addSp delSp modSp mod">
        <pc:chgData name="Mohamed Bingabr" userId="00864009-1172-4536-93d5-4dbe32f81f3e" providerId="ADAL" clId="{2EF133B4-84BE-457A-B2FC-CACD35ACDEAC}" dt="2024-10-29T00:04:33.123" v="95" actId="21"/>
        <pc:sldMkLst>
          <pc:docMk/>
          <pc:sldMk cId="3138141686" sldId="313"/>
        </pc:sldMkLst>
        <pc:spChg chg="add mod">
          <ac:chgData name="Mohamed Bingabr" userId="00864009-1172-4536-93d5-4dbe32f81f3e" providerId="ADAL" clId="{2EF133B4-84BE-457A-B2FC-CACD35ACDEAC}" dt="2024-10-21T20:49:00.047" v="3" actId="1076"/>
          <ac:spMkLst>
            <pc:docMk/>
            <pc:sldMk cId="3138141686" sldId="313"/>
            <ac:spMk id="3" creationId="{5B9749E0-218D-C46C-738F-15A612EEA718}"/>
          </ac:spMkLst>
        </pc:spChg>
        <pc:spChg chg="del mod">
          <ac:chgData name="Mohamed Bingabr" userId="00864009-1172-4536-93d5-4dbe32f81f3e" providerId="ADAL" clId="{2EF133B4-84BE-457A-B2FC-CACD35ACDEAC}" dt="2024-10-29T00:04:33.123" v="95" actId="21"/>
          <ac:spMkLst>
            <pc:docMk/>
            <pc:sldMk cId="3138141686" sldId="313"/>
            <ac:spMk id="14" creationId="{00000000-0000-0000-0000-000000000000}"/>
          </ac:spMkLst>
        </pc:spChg>
        <pc:picChg chg="mod">
          <ac:chgData name="Mohamed Bingabr" userId="00864009-1172-4536-93d5-4dbe32f81f3e" providerId="ADAL" clId="{2EF133B4-84BE-457A-B2FC-CACD35ACDEAC}" dt="2024-10-21T20:48:41.246" v="0" actId="1076"/>
          <ac:picMkLst>
            <pc:docMk/>
            <pc:sldMk cId="3138141686" sldId="313"/>
            <ac:picMk id="12" creationId="{00000000-0000-0000-0000-000000000000}"/>
          </ac:picMkLst>
        </pc:picChg>
      </pc:sldChg>
      <pc:sldChg chg="modSp mod">
        <pc:chgData name="Mohamed Bingabr" userId="00864009-1172-4536-93d5-4dbe32f81f3e" providerId="ADAL" clId="{2EF133B4-84BE-457A-B2FC-CACD35ACDEAC}" dt="2024-10-29T00:03:20.749" v="94" actId="20577"/>
        <pc:sldMkLst>
          <pc:docMk/>
          <pc:sldMk cId="1390154370" sldId="324"/>
        </pc:sldMkLst>
        <pc:spChg chg="mod">
          <ac:chgData name="Mohamed Bingabr" userId="00864009-1172-4536-93d5-4dbe32f81f3e" providerId="ADAL" clId="{2EF133B4-84BE-457A-B2FC-CACD35ACDEAC}" dt="2024-10-29T00:03:04.002" v="91" actId="1036"/>
          <ac:spMkLst>
            <pc:docMk/>
            <pc:sldMk cId="1390154370" sldId="324"/>
            <ac:spMk id="3" creationId="{0BD72F82-9FFC-4ED2-9D15-307C39F1CF1B}"/>
          </ac:spMkLst>
        </pc:spChg>
        <pc:spChg chg="mod">
          <ac:chgData name="Mohamed Bingabr" userId="00864009-1172-4536-93d5-4dbe32f81f3e" providerId="ADAL" clId="{2EF133B4-84BE-457A-B2FC-CACD35ACDEAC}" dt="2024-10-29T00:03:20.749" v="94" actId="20577"/>
          <ac:spMkLst>
            <pc:docMk/>
            <pc:sldMk cId="1390154370" sldId="324"/>
            <ac:spMk id="10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0-29T00:03:18.126" v="93" actId="1076"/>
          <ac:spMkLst>
            <pc:docMk/>
            <pc:sldMk cId="1390154370" sldId="324"/>
            <ac:spMk id="11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0-29T00:03:04.002" v="91" actId="1036"/>
          <ac:spMkLst>
            <pc:docMk/>
            <pc:sldMk cId="1390154370" sldId="324"/>
            <ac:spMk id="13" creationId="{0F801E1E-D82F-4334-96C9-6E2021C9654C}"/>
          </ac:spMkLst>
        </pc:spChg>
      </pc:sldChg>
      <pc:sldChg chg="addSp modSp mod">
        <pc:chgData name="Mohamed Bingabr" userId="00864009-1172-4536-93d5-4dbe32f81f3e" providerId="ADAL" clId="{2EF133B4-84BE-457A-B2FC-CACD35ACDEAC}" dt="2024-10-29T00:05:09.929" v="97" actId="1076"/>
        <pc:sldMkLst>
          <pc:docMk/>
          <pc:sldMk cId="1888830571" sldId="330"/>
        </pc:sldMkLst>
        <pc:spChg chg="add mod">
          <ac:chgData name="Mohamed Bingabr" userId="00864009-1172-4536-93d5-4dbe32f81f3e" providerId="ADAL" clId="{2EF133B4-84BE-457A-B2FC-CACD35ACDEAC}" dt="2024-10-29T00:05:09.929" v="97" actId="1076"/>
          <ac:spMkLst>
            <pc:docMk/>
            <pc:sldMk cId="1888830571" sldId="330"/>
            <ac:spMk id="14" creationId="{00000000-0000-0000-0000-000000000000}"/>
          </ac:spMkLst>
        </pc:spChg>
      </pc:sldChg>
      <pc:sldChg chg="addSp delSp modSp mod">
        <pc:chgData name="Mohamed Bingabr" userId="00864009-1172-4536-93d5-4dbe32f81f3e" providerId="ADAL" clId="{2EF133B4-84BE-457A-B2FC-CACD35ACDEAC}" dt="2024-11-12T23:07:47.574" v="136" actId="1076"/>
        <pc:sldMkLst>
          <pc:docMk/>
          <pc:sldMk cId="1938986265" sldId="340"/>
        </pc:sldMkLst>
        <pc:spChg chg="mod">
          <ac:chgData name="Mohamed Bingabr" userId="00864009-1172-4536-93d5-4dbe32f81f3e" providerId="ADAL" clId="{2EF133B4-84BE-457A-B2FC-CACD35ACDEAC}" dt="2024-11-12T23:07:22.676" v="130" actId="1076"/>
          <ac:spMkLst>
            <pc:docMk/>
            <pc:sldMk cId="1938986265" sldId="340"/>
            <ac:spMk id="4" creationId="{00000000-0000-0000-0000-000000000000}"/>
          </ac:spMkLst>
        </pc:spChg>
        <pc:spChg chg="del mod">
          <ac:chgData name="Mohamed Bingabr" userId="00864009-1172-4536-93d5-4dbe32f81f3e" providerId="ADAL" clId="{2EF133B4-84BE-457A-B2FC-CACD35ACDEAC}" dt="2024-11-12T23:05:42.285" v="109" actId="478"/>
          <ac:spMkLst>
            <pc:docMk/>
            <pc:sldMk cId="1938986265" sldId="340"/>
            <ac:spMk id="8" creationId="{57DA838D-B9FD-4B61-8FFF-AFF1EE7D6CA9}"/>
          </ac:spMkLst>
        </pc:spChg>
        <pc:spChg chg="del">
          <ac:chgData name="Mohamed Bingabr" userId="00864009-1172-4536-93d5-4dbe32f81f3e" providerId="ADAL" clId="{2EF133B4-84BE-457A-B2FC-CACD35ACDEAC}" dt="2024-11-12T23:05:37.654" v="105" actId="478"/>
          <ac:spMkLst>
            <pc:docMk/>
            <pc:sldMk cId="1938986265" sldId="340"/>
            <ac:spMk id="9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2T23:07:47.574" v="136" actId="1076"/>
          <ac:spMkLst>
            <pc:docMk/>
            <pc:sldMk cId="1938986265" sldId="340"/>
            <ac:spMk id="13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2T23:07:41.050" v="135" actId="1076"/>
          <ac:spMkLst>
            <pc:docMk/>
            <pc:sldMk cId="1938986265" sldId="340"/>
            <ac:spMk id="14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2T23:07:36.839" v="134" actId="1076"/>
          <ac:spMkLst>
            <pc:docMk/>
            <pc:sldMk cId="1938986265" sldId="340"/>
            <ac:spMk id="15" creationId="{00000000-0000-0000-0000-000000000000}"/>
          </ac:spMkLst>
        </pc:spChg>
        <pc:spChg chg="del">
          <ac:chgData name="Mohamed Bingabr" userId="00864009-1172-4536-93d5-4dbe32f81f3e" providerId="ADAL" clId="{2EF133B4-84BE-457A-B2FC-CACD35ACDEAC}" dt="2024-11-12T23:05:39.122" v="106" actId="478"/>
          <ac:spMkLst>
            <pc:docMk/>
            <pc:sldMk cId="1938986265" sldId="340"/>
            <ac:spMk id="16" creationId="{00000000-0000-0000-0000-000000000000}"/>
          </ac:spMkLst>
        </pc:spChg>
        <pc:picChg chg="del">
          <ac:chgData name="Mohamed Bingabr" userId="00864009-1172-4536-93d5-4dbe32f81f3e" providerId="ADAL" clId="{2EF133B4-84BE-457A-B2FC-CACD35ACDEAC}" dt="2024-11-12T23:05:39.801" v="107" actId="478"/>
          <ac:picMkLst>
            <pc:docMk/>
            <pc:sldMk cId="1938986265" sldId="340"/>
            <ac:picMk id="3" creationId="{00000000-0000-0000-0000-000000000000}"/>
          </ac:picMkLst>
        </pc:picChg>
        <pc:picChg chg="del">
          <ac:chgData name="Mohamed Bingabr" userId="00864009-1172-4536-93d5-4dbe32f81f3e" providerId="ADAL" clId="{2EF133B4-84BE-457A-B2FC-CACD35ACDEAC}" dt="2024-11-12T23:06:59" v="122" actId="478"/>
          <ac:picMkLst>
            <pc:docMk/>
            <pc:sldMk cId="1938986265" sldId="340"/>
            <ac:picMk id="6" creationId="{00000000-0000-0000-0000-000000000000}"/>
          </ac:picMkLst>
        </pc:picChg>
        <pc:picChg chg="add mod">
          <ac:chgData name="Mohamed Bingabr" userId="00864009-1172-4536-93d5-4dbe32f81f3e" providerId="ADAL" clId="{2EF133B4-84BE-457A-B2FC-CACD35ACDEAC}" dt="2024-11-12T23:07:19.426" v="129" actId="14100"/>
          <ac:picMkLst>
            <pc:docMk/>
            <pc:sldMk cId="1938986265" sldId="340"/>
            <ac:picMk id="7" creationId="{0F4C5AD2-C046-74E4-D216-A3A2A76B5A6D}"/>
          </ac:picMkLst>
        </pc:picChg>
      </pc:sldChg>
      <pc:sldChg chg="addSp modSp mod modAnim">
        <pc:chgData name="Mohamed Bingabr" userId="00864009-1172-4536-93d5-4dbe32f81f3e" providerId="ADAL" clId="{2EF133B4-84BE-457A-B2FC-CACD35ACDEAC}" dt="2024-11-14T23:14:32.870" v="145"/>
        <pc:sldMkLst>
          <pc:docMk/>
          <pc:sldMk cId="1089699384" sldId="350"/>
        </pc:sldMkLst>
        <pc:spChg chg="add mod">
          <ac:chgData name="Mohamed Bingabr" userId="00864009-1172-4536-93d5-4dbe32f81f3e" providerId="ADAL" clId="{2EF133B4-84BE-457A-B2FC-CACD35ACDEAC}" dt="2024-11-14T23:14:20.963" v="144" actId="164"/>
          <ac:spMkLst>
            <pc:docMk/>
            <pc:sldMk cId="1089699384" sldId="350"/>
            <ac:spMk id="4" creationId="{42F0A582-AA1D-1894-3FCF-D98DEBD65830}"/>
          </ac:spMkLst>
        </pc:spChg>
        <pc:spChg chg="mod">
          <ac:chgData name="Mohamed Bingabr" userId="00864009-1172-4536-93d5-4dbe32f81f3e" providerId="ADAL" clId="{2EF133B4-84BE-457A-B2FC-CACD35ACDEAC}" dt="2024-11-14T23:14:20.963" v="144" actId="164"/>
          <ac:spMkLst>
            <pc:docMk/>
            <pc:sldMk cId="1089699384" sldId="350"/>
            <ac:spMk id="10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4T23:14:20.963" v="144" actId="164"/>
          <ac:spMkLst>
            <pc:docMk/>
            <pc:sldMk cId="1089699384" sldId="350"/>
            <ac:spMk id="12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4T23:14:20.963" v="144" actId="164"/>
          <ac:spMkLst>
            <pc:docMk/>
            <pc:sldMk cId="1089699384" sldId="350"/>
            <ac:spMk id="14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4T23:14:20.963" v="144" actId="164"/>
          <ac:spMkLst>
            <pc:docMk/>
            <pc:sldMk cId="1089699384" sldId="350"/>
            <ac:spMk id="17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4T23:14:20.963" v="144" actId="164"/>
          <ac:spMkLst>
            <pc:docMk/>
            <pc:sldMk cId="1089699384" sldId="350"/>
            <ac:spMk id="19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4T23:14:20.963" v="144" actId="164"/>
          <ac:spMkLst>
            <pc:docMk/>
            <pc:sldMk cId="1089699384" sldId="350"/>
            <ac:spMk id="21" creationId="{00000000-0000-0000-0000-000000000000}"/>
          </ac:spMkLst>
        </pc:spChg>
        <pc:grpChg chg="add mod">
          <ac:chgData name="Mohamed Bingabr" userId="00864009-1172-4536-93d5-4dbe32f81f3e" providerId="ADAL" clId="{2EF133B4-84BE-457A-B2FC-CACD35ACDEAC}" dt="2024-11-14T23:14:20.963" v="144" actId="164"/>
          <ac:grpSpMkLst>
            <pc:docMk/>
            <pc:sldMk cId="1089699384" sldId="350"/>
            <ac:grpSpMk id="6" creationId="{F35CF453-C969-9150-E54C-FF493082E0D7}"/>
          </ac:grpSpMkLst>
        </pc:grpChg>
        <pc:picChg chg="mod">
          <ac:chgData name="Mohamed Bingabr" userId="00864009-1172-4536-93d5-4dbe32f81f3e" providerId="ADAL" clId="{2EF133B4-84BE-457A-B2FC-CACD35ACDEAC}" dt="2024-11-14T23:14:20.963" v="144" actId="164"/>
          <ac:picMkLst>
            <pc:docMk/>
            <pc:sldMk cId="1089699384" sldId="350"/>
            <ac:picMk id="3" creationId="{00000000-0000-0000-0000-000000000000}"/>
          </ac:picMkLst>
        </pc:picChg>
        <pc:picChg chg="mod">
          <ac:chgData name="Mohamed Bingabr" userId="00864009-1172-4536-93d5-4dbe32f81f3e" providerId="ADAL" clId="{2EF133B4-84BE-457A-B2FC-CACD35ACDEAC}" dt="2024-11-14T23:14:20.963" v="144" actId="164"/>
          <ac:picMkLst>
            <pc:docMk/>
            <pc:sldMk cId="1089699384" sldId="350"/>
            <ac:picMk id="9" creationId="{00000000-0000-0000-0000-000000000000}"/>
          </ac:picMkLst>
        </pc:picChg>
      </pc:sldChg>
      <pc:sldChg chg="addSp modSp modAnim">
        <pc:chgData name="Mohamed Bingabr" userId="00864009-1172-4536-93d5-4dbe32f81f3e" providerId="ADAL" clId="{2EF133B4-84BE-457A-B2FC-CACD35ACDEAC}" dt="2024-11-14T23:12:54.040" v="143"/>
        <pc:sldMkLst>
          <pc:docMk/>
          <pc:sldMk cId="4095438915" sldId="383"/>
        </pc:sldMkLst>
        <pc:spChg chg="mod">
          <ac:chgData name="Mohamed Bingabr" userId="00864009-1172-4536-93d5-4dbe32f81f3e" providerId="ADAL" clId="{2EF133B4-84BE-457A-B2FC-CACD35ACDEAC}" dt="2024-11-14T23:12:42.792" v="142" actId="164"/>
          <ac:spMkLst>
            <pc:docMk/>
            <pc:sldMk cId="4095438915" sldId="383"/>
            <ac:spMk id="6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4T23:12:42.792" v="142" actId="164"/>
          <ac:spMkLst>
            <pc:docMk/>
            <pc:sldMk cId="4095438915" sldId="383"/>
            <ac:spMk id="12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4T23:12:42.792" v="142" actId="164"/>
          <ac:spMkLst>
            <pc:docMk/>
            <pc:sldMk cId="4095438915" sldId="383"/>
            <ac:spMk id="15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4T23:12:42.792" v="142" actId="164"/>
          <ac:spMkLst>
            <pc:docMk/>
            <pc:sldMk cId="4095438915" sldId="383"/>
            <ac:spMk id="16" creationId="{00000000-0000-0000-0000-000000000000}"/>
          </ac:spMkLst>
        </pc:spChg>
        <pc:spChg chg="mod">
          <ac:chgData name="Mohamed Bingabr" userId="00864009-1172-4536-93d5-4dbe32f81f3e" providerId="ADAL" clId="{2EF133B4-84BE-457A-B2FC-CACD35ACDEAC}" dt="2024-11-14T23:12:42.792" v="142" actId="164"/>
          <ac:spMkLst>
            <pc:docMk/>
            <pc:sldMk cId="4095438915" sldId="383"/>
            <ac:spMk id="17" creationId="{15108D1B-F980-45CC-8858-730F32DD0D70}"/>
          </ac:spMkLst>
        </pc:spChg>
        <pc:grpChg chg="add mod">
          <ac:chgData name="Mohamed Bingabr" userId="00864009-1172-4536-93d5-4dbe32f81f3e" providerId="ADAL" clId="{2EF133B4-84BE-457A-B2FC-CACD35ACDEAC}" dt="2024-11-14T23:12:42.792" v="142" actId="164"/>
          <ac:grpSpMkLst>
            <pc:docMk/>
            <pc:sldMk cId="4095438915" sldId="383"/>
            <ac:grpSpMk id="4" creationId="{0B669D16-E1A8-6E05-FD25-7233C42CB6F6}"/>
          </ac:grpSpMkLst>
        </pc:grpChg>
        <pc:picChg chg="mod">
          <ac:chgData name="Mohamed Bingabr" userId="00864009-1172-4536-93d5-4dbe32f81f3e" providerId="ADAL" clId="{2EF133B4-84BE-457A-B2FC-CACD35ACDEAC}" dt="2024-11-14T23:12:42.792" v="142" actId="164"/>
          <ac:picMkLst>
            <pc:docMk/>
            <pc:sldMk cId="4095438915" sldId="383"/>
            <ac:picMk id="3" creationId="{00000000-0000-0000-0000-000000000000}"/>
          </ac:picMkLst>
        </pc:picChg>
        <pc:picChg chg="mod">
          <ac:chgData name="Mohamed Bingabr" userId="00864009-1172-4536-93d5-4dbe32f81f3e" providerId="ADAL" clId="{2EF133B4-84BE-457A-B2FC-CACD35ACDEAC}" dt="2024-11-14T23:12:42.792" v="142" actId="164"/>
          <ac:picMkLst>
            <pc:docMk/>
            <pc:sldMk cId="4095438915" sldId="383"/>
            <ac:picMk id="7" creationId="{00000000-0000-0000-0000-000000000000}"/>
          </ac:picMkLst>
        </pc:picChg>
        <pc:picChg chg="mod">
          <ac:chgData name="Mohamed Bingabr" userId="00864009-1172-4536-93d5-4dbe32f81f3e" providerId="ADAL" clId="{2EF133B4-84BE-457A-B2FC-CACD35ACDEAC}" dt="2024-11-14T23:12:42.792" v="142" actId="164"/>
          <ac:picMkLst>
            <pc:docMk/>
            <pc:sldMk cId="4095438915" sldId="383"/>
            <ac:picMk id="9" creationId="{8EABFB60-1597-42D9-9A11-2EE1C6C52C27}"/>
          </ac:picMkLst>
        </pc:picChg>
        <pc:picChg chg="mod">
          <ac:chgData name="Mohamed Bingabr" userId="00864009-1172-4536-93d5-4dbe32f81f3e" providerId="ADAL" clId="{2EF133B4-84BE-457A-B2FC-CACD35ACDEAC}" dt="2024-11-14T23:12:42.792" v="142" actId="164"/>
          <ac:picMkLst>
            <pc:docMk/>
            <pc:sldMk cId="4095438915" sldId="383"/>
            <ac:picMk id="18" creationId="{1CE1F148-8B46-4EF6-9C03-D9D95CAD3807}"/>
          </ac:picMkLst>
        </pc:picChg>
      </pc:sldChg>
      <pc:sldChg chg="addSp modSp new mod">
        <pc:chgData name="Mohamed Bingabr" userId="00864009-1172-4536-93d5-4dbe32f81f3e" providerId="ADAL" clId="{2EF133B4-84BE-457A-B2FC-CACD35ACDEAC}" dt="2024-11-12T23:10:03.805" v="141" actId="14100"/>
        <pc:sldMkLst>
          <pc:docMk/>
          <pc:sldMk cId="633967733" sldId="384"/>
        </pc:sldMkLst>
        <pc:picChg chg="add mod">
          <ac:chgData name="Mohamed Bingabr" userId="00864009-1172-4536-93d5-4dbe32f81f3e" providerId="ADAL" clId="{2EF133B4-84BE-457A-B2FC-CACD35ACDEAC}" dt="2024-11-12T23:10:03.805" v="141" actId="14100"/>
          <ac:picMkLst>
            <pc:docMk/>
            <pc:sldMk cId="633967733" sldId="384"/>
            <ac:picMk id="3" creationId="{01D0BFFE-1571-155B-ACE2-6EB368DBC886}"/>
          </ac:picMkLst>
        </pc:picChg>
      </pc:sldChg>
      <pc:sldChg chg="addSp delSp modSp add del mod">
        <pc:chgData name="Mohamed Bingabr" userId="00864009-1172-4536-93d5-4dbe32f81f3e" providerId="ADAL" clId="{2EF133B4-84BE-457A-B2FC-CACD35ACDEAC}" dt="2024-11-12T23:07:59.570" v="137" actId="2696"/>
        <pc:sldMkLst>
          <pc:docMk/>
          <pc:sldMk cId="1891420565" sldId="384"/>
        </pc:sldMkLst>
        <pc:spChg chg="del">
          <ac:chgData name="Mohamed Bingabr" userId="00864009-1172-4536-93d5-4dbe32f81f3e" providerId="ADAL" clId="{2EF133B4-84BE-457A-B2FC-CACD35ACDEAC}" dt="2024-11-12T23:06:09.569" v="112" actId="478"/>
          <ac:spMkLst>
            <pc:docMk/>
            <pc:sldMk cId="1891420565" sldId="384"/>
            <ac:spMk id="2" creationId="{B0A21D3C-473D-1023-51C8-24CAAFECE21B}"/>
          </ac:spMkLst>
        </pc:spChg>
        <pc:spChg chg="del">
          <ac:chgData name="Mohamed Bingabr" userId="00864009-1172-4536-93d5-4dbe32f81f3e" providerId="ADAL" clId="{2EF133B4-84BE-457A-B2FC-CACD35ACDEAC}" dt="2024-11-12T23:06:17.273" v="116" actId="478"/>
          <ac:spMkLst>
            <pc:docMk/>
            <pc:sldMk cId="1891420565" sldId="384"/>
            <ac:spMk id="4" creationId="{AE055263-8F33-31DA-0BC3-2F63C78B34D6}"/>
          </ac:spMkLst>
        </pc:spChg>
        <pc:spChg chg="add del mod">
          <ac:chgData name="Mohamed Bingabr" userId="00864009-1172-4536-93d5-4dbe32f81f3e" providerId="ADAL" clId="{2EF133B4-84BE-457A-B2FC-CACD35ACDEAC}" dt="2024-11-12T23:06:12.697" v="113" actId="478"/>
          <ac:spMkLst>
            <pc:docMk/>
            <pc:sldMk cId="1891420565" sldId="384"/>
            <ac:spMk id="7" creationId="{D243EDBB-438F-A09E-4E38-380A4BA91218}"/>
          </ac:spMkLst>
        </pc:spChg>
        <pc:spChg chg="del">
          <ac:chgData name="Mohamed Bingabr" userId="00864009-1172-4536-93d5-4dbe32f81f3e" providerId="ADAL" clId="{2EF133B4-84BE-457A-B2FC-CACD35ACDEAC}" dt="2024-11-12T23:06:15.649" v="115" actId="478"/>
          <ac:spMkLst>
            <pc:docMk/>
            <pc:sldMk cId="1891420565" sldId="384"/>
            <ac:spMk id="13" creationId="{E1986553-50E7-8578-32A0-98093631D405}"/>
          </ac:spMkLst>
        </pc:spChg>
        <pc:spChg chg="del">
          <ac:chgData name="Mohamed Bingabr" userId="00864009-1172-4536-93d5-4dbe32f81f3e" providerId="ADAL" clId="{2EF133B4-84BE-457A-B2FC-CACD35ACDEAC}" dt="2024-11-12T23:06:18.793" v="117" actId="478"/>
          <ac:spMkLst>
            <pc:docMk/>
            <pc:sldMk cId="1891420565" sldId="384"/>
            <ac:spMk id="14" creationId="{D8E9DCA6-8525-5F85-A420-53F64E756AD3}"/>
          </ac:spMkLst>
        </pc:spChg>
        <pc:spChg chg="del">
          <ac:chgData name="Mohamed Bingabr" userId="00864009-1172-4536-93d5-4dbe32f81f3e" providerId="ADAL" clId="{2EF133B4-84BE-457A-B2FC-CACD35ACDEAC}" dt="2024-11-12T23:06:20.673" v="118" actId="478"/>
          <ac:spMkLst>
            <pc:docMk/>
            <pc:sldMk cId="1891420565" sldId="384"/>
            <ac:spMk id="15" creationId="{5666C612-0D50-3F3A-D6EC-3518E963F9B3}"/>
          </ac:spMkLst>
        </pc:spChg>
        <pc:spChg chg="del">
          <ac:chgData name="Mohamed Bingabr" userId="00864009-1172-4536-93d5-4dbe32f81f3e" providerId="ADAL" clId="{2EF133B4-84BE-457A-B2FC-CACD35ACDEAC}" dt="2024-11-12T23:06:06.337" v="111" actId="478"/>
          <ac:spMkLst>
            <pc:docMk/>
            <pc:sldMk cId="1891420565" sldId="384"/>
            <ac:spMk id="25" creationId="{CFCDCC1D-D008-1194-22BC-A02257F1DB54}"/>
          </ac:spMkLst>
        </pc:spChg>
        <pc:picChg chg="mod">
          <ac:chgData name="Mohamed Bingabr" userId="00864009-1172-4536-93d5-4dbe32f81f3e" providerId="ADAL" clId="{2EF133B4-84BE-457A-B2FC-CACD35ACDEAC}" dt="2024-11-12T23:06:24.242" v="119" actId="14100"/>
          <ac:picMkLst>
            <pc:docMk/>
            <pc:sldMk cId="1891420565" sldId="384"/>
            <ac:picMk id="6" creationId="{CFB32531-C498-0F24-C380-73CC6D9BFEFB}"/>
          </ac:picMkLst>
        </pc:picChg>
        <pc:picChg chg="add mod">
          <ac:chgData name="Mohamed Bingabr" userId="00864009-1172-4536-93d5-4dbe32f81f3e" providerId="ADAL" clId="{2EF133B4-84BE-457A-B2FC-CACD35ACDEAC}" dt="2024-11-12T23:06:50.582" v="121" actId="1076"/>
          <ac:picMkLst>
            <pc:docMk/>
            <pc:sldMk cId="1891420565" sldId="384"/>
            <ac:picMk id="9" creationId="{8DEE419A-7736-71D9-64FA-3D72082988E6}"/>
          </ac:picMkLst>
        </pc:picChg>
        <pc:cxnChg chg="del">
          <ac:chgData name="Mohamed Bingabr" userId="00864009-1172-4536-93d5-4dbe32f81f3e" providerId="ADAL" clId="{2EF133B4-84BE-457A-B2FC-CACD35ACDEAC}" dt="2024-11-12T23:06:13.409" v="114" actId="478"/>
          <ac:cxnSpMkLst>
            <pc:docMk/>
            <pc:sldMk cId="1891420565" sldId="384"/>
            <ac:cxnSpMk id="5" creationId="{5156C660-923B-6BC4-43A6-BB3654B60EFF}"/>
          </ac:cxnSpMkLst>
        </pc:cxnChg>
      </pc:sldChg>
    </pc:docChg>
  </pc:docChgLst>
  <pc:docChgLst>
    <pc:chgData name="Mohamed Bingabr" userId="00864009-1172-4536-93d5-4dbe32f81f3e" providerId="ADAL" clId="{8DD36FA6-0691-4BB9-811E-848B4FFE281F}"/>
    <pc:docChg chg="undo custSel delSld modSld sldOrd">
      <pc:chgData name="Mohamed Bingabr" userId="00864009-1172-4536-93d5-4dbe32f81f3e" providerId="ADAL" clId="{8DD36FA6-0691-4BB9-811E-848B4FFE281F}" dt="2024-11-14T03:05:45.180" v="285" actId="2696"/>
      <pc:docMkLst>
        <pc:docMk/>
      </pc:docMkLst>
      <pc:sldChg chg="addSp modSp mod">
        <pc:chgData name="Mohamed Bingabr" userId="00864009-1172-4536-93d5-4dbe32f81f3e" providerId="ADAL" clId="{8DD36FA6-0691-4BB9-811E-848B4FFE281F}" dt="2024-10-22T19:53:02.178" v="9" actId="1076"/>
        <pc:sldMkLst>
          <pc:docMk/>
          <pc:sldMk cId="1960033714" sldId="283"/>
        </pc:sldMkLst>
        <pc:spChg chg="mod">
          <ac:chgData name="Mohamed Bingabr" userId="00864009-1172-4536-93d5-4dbe32f81f3e" providerId="ADAL" clId="{8DD36FA6-0691-4BB9-811E-848B4FFE281F}" dt="2024-10-22T19:52:51.509" v="6" actId="1076"/>
          <ac:spMkLst>
            <pc:docMk/>
            <pc:sldMk cId="1960033714" sldId="283"/>
            <ac:spMk id="2" creationId="{00000000-0000-0000-0000-000000000000}"/>
          </ac:spMkLst>
        </pc:spChg>
        <pc:spChg chg="add mod">
          <ac:chgData name="Mohamed Bingabr" userId="00864009-1172-4536-93d5-4dbe32f81f3e" providerId="ADAL" clId="{8DD36FA6-0691-4BB9-811E-848B4FFE281F}" dt="2024-10-22T19:53:02.178" v="9" actId="1076"/>
          <ac:spMkLst>
            <pc:docMk/>
            <pc:sldMk cId="1960033714" sldId="283"/>
            <ac:spMk id="3" creationId="{8802CF17-0577-B75E-6FF3-92351CDF9E4D}"/>
          </ac:spMkLst>
        </pc:spChg>
        <pc:spChg chg="add mod">
          <ac:chgData name="Mohamed Bingabr" userId="00864009-1172-4536-93d5-4dbe32f81f3e" providerId="ADAL" clId="{8DD36FA6-0691-4BB9-811E-848B4FFE281F}" dt="2024-10-22T19:52:58.074" v="8" actId="1076"/>
          <ac:spMkLst>
            <pc:docMk/>
            <pc:sldMk cId="1960033714" sldId="283"/>
            <ac:spMk id="4" creationId="{DA3FC2BB-9EAF-6A8B-4E4F-61B78A686A9C}"/>
          </ac:spMkLst>
        </pc:spChg>
      </pc:sldChg>
      <pc:sldChg chg="delSp modSp mod">
        <pc:chgData name="Mohamed Bingabr" userId="00864009-1172-4536-93d5-4dbe32f81f3e" providerId="ADAL" clId="{8DD36FA6-0691-4BB9-811E-848B4FFE281F}" dt="2024-10-22T19:53:50.907" v="42" actId="1036"/>
        <pc:sldMkLst>
          <pc:docMk/>
          <pc:sldMk cId="280879802" sldId="309"/>
        </pc:sldMkLst>
        <pc:spChg chg="mod">
          <ac:chgData name="Mohamed Bingabr" userId="00864009-1172-4536-93d5-4dbe32f81f3e" providerId="ADAL" clId="{8DD36FA6-0691-4BB9-811E-848B4FFE281F}" dt="2024-10-22T19:53:50.907" v="42" actId="1036"/>
          <ac:spMkLst>
            <pc:docMk/>
            <pc:sldMk cId="280879802" sldId="309"/>
            <ac:spMk id="10" creationId="{00000000-0000-0000-0000-000000000000}"/>
          </ac:spMkLst>
        </pc:spChg>
        <pc:spChg chg="del">
          <ac:chgData name="Mohamed Bingabr" userId="00864009-1172-4536-93d5-4dbe32f81f3e" providerId="ADAL" clId="{8DD36FA6-0691-4BB9-811E-848B4FFE281F}" dt="2024-10-22T19:53:10.940" v="10" actId="478"/>
          <ac:spMkLst>
            <pc:docMk/>
            <pc:sldMk cId="280879802" sldId="309"/>
            <ac:spMk id="13" creationId="{00000000-0000-0000-0000-000000000000}"/>
          </ac:spMkLst>
        </pc:spChg>
        <pc:spChg chg="mod">
          <ac:chgData name="Mohamed Bingabr" userId="00864009-1172-4536-93d5-4dbe32f81f3e" providerId="ADAL" clId="{8DD36FA6-0691-4BB9-811E-848B4FFE281F}" dt="2024-10-22T19:53:32.095" v="14" actId="1076"/>
          <ac:spMkLst>
            <pc:docMk/>
            <pc:sldMk cId="280879802" sldId="309"/>
            <ac:spMk id="16" creationId="{0F11F949-A6C0-4179-AF2A-4C91309D0D6F}"/>
          </ac:spMkLst>
        </pc:spChg>
        <pc:spChg chg="mod">
          <ac:chgData name="Mohamed Bingabr" userId="00864009-1172-4536-93d5-4dbe32f81f3e" providerId="ADAL" clId="{8DD36FA6-0691-4BB9-811E-848B4FFE281F}" dt="2024-10-22T19:53:42.281" v="15" actId="1076"/>
          <ac:spMkLst>
            <pc:docMk/>
            <pc:sldMk cId="280879802" sldId="309"/>
            <ac:spMk id="20" creationId="{FB2394EA-6C53-47AE-AF81-BA60419EACE0}"/>
          </ac:spMkLst>
        </pc:spChg>
        <pc:spChg chg="mod">
          <ac:chgData name="Mohamed Bingabr" userId="00864009-1172-4536-93d5-4dbe32f81f3e" providerId="ADAL" clId="{8DD36FA6-0691-4BB9-811E-848B4FFE281F}" dt="2024-10-22T19:53:20.103" v="12" actId="1076"/>
          <ac:spMkLst>
            <pc:docMk/>
            <pc:sldMk cId="280879802" sldId="309"/>
            <ac:spMk id="21" creationId="{A64F72E5-4625-476C-868D-AC8922FBA1F8}"/>
          </ac:spMkLst>
        </pc:spChg>
        <pc:spChg chg="del">
          <ac:chgData name="Mohamed Bingabr" userId="00864009-1172-4536-93d5-4dbe32f81f3e" providerId="ADAL" clId="{8DD36FA6-0691-4BB9-811E-848B4FFE281F}" dt="2024-10-22T19:53:14.331" v="11" actId="478"/>
          <ac:spMkLst>
            <pc:docMk/>
            <pc:sldMk cId="280879802" sldId="309"/>
            <ac:spMk id="22" creationId="{CA30E997-E59D-49C7-A17B-92481C932DEC}"/>
          </ac:spMkLst>
        </pc:spChg>
        <pc:spChg chg="mod">
          <ac:chgData name="Mohamed Bingabr" userId="00864009-1172-4536-93d5-4dbe32f81f3e" providerId="ADAL" clId="{8DD36FA6-0691-4BB9-811E-848B4FFE281F}" dt="2024-10-22T19:53:27.130" v="13" actId="1076"/>
          <ac:spMkLst>
            <pc:docMk/>
            <pc:sldMk cId="280879802" sldId="309"/>
            <ac:spMk id="23" creationId="{6F749BC8-8554-4D8D-AC82-3D08ABEE133C}"/>
          </ac:spMkLst>
        </pc:spChg>
        <pc:picChg chg="mod">
          <ac:chgData name="Mohamed Bingabr" userId="00864009-1172-4536-93d5-4dbe32f81f3e" providerId="ADAL" clId="{8DD36FA6-0691-4BB9-811E-848B4FFE281F}" dt="2024-10-22T19:53:50.907" v="42" actId="1036"/>
          <ac:picMkLst>
            <pc:docMk/>
            <pc:sldMk cId="280879802" sldId="309"/>
            <ac:picMk id="6" creationId="{00000000-0000-0000-0000-000000000000}"/>
          </ac:picMkLst>
        </pc:picChg>
        <pc:picChg chg="mod">
          <ac:chgData name="Mohamed Bingabr" userId="00864009-1172-4536-93d5-4dbe32f81f3e" providerId="ADAL" clId="{8DD36FA6-0691-4BB9-811E-848B4FFE281F}" dt="2024-10-22T19:53:50.907" v="42" actId="1036"/>
          <ac:picMkLst>
            <pc:docMk/>
            <pc:sldMk cId="280879802" sldId="309"/>
            <ac:picMk id="7" creationId="{00000000-0000-0000-0000-000000000000}"/>
          </ac:picMkLst>
        </pc:picChg>
        <pc:picChg chg="mod">
          <ac:chgData name="Mohamed Bingabr" userId="00864009-1172-4536-93d5-4dbe32f81f3e" providerId="ADAL" clId="{8DD36FA6-0691-4BB9-811E-848B4FFE281F}" dt="2024-10-22T19:53:27.130" v="13" actId="1076"/>
          <ac:picMkLst>
            <pc:docMk/>
            <pc:sldMk cId="280879802" sldId="309"/>
            <ac:picMk id="24" creationId="{998C6560-475C-49F6-998F-A8D0EEC97EB8}"/>
          </ac:picMkLst>
        </pc:picChg>
        <pc:picChg chg="mod">
          <ac:chgData name="Mohamed Bingabr" userId="00864009-1172-4536-93d5-4dbe32f81f3e" providerId="ADAL" clId="{8DD36FA6-0691-4BB9-811E-848B4FFE281F}" dt="2024-10-22T19:53:27.130" v="13" actId="1076"/>
          <ac:picMkLst>
            <pc:docMk/>
            <pc:sldMk cId="280879802" sldId="309"/>
            <ac:picMk id="25" creationId="{F5317680-B6A4-4E9A-8A64-00459B78DFBD}"/>
          </ac:picMkLst>
        </pc:picChg>
        <pc:cxnChg chg="mod">
          <ac:chgData name="Mohamed Bingabr" userId="00864009-1172-4536-93d5-4dbe32f81f3e" providerId="ADAL" clId="{8DD36FA6-0691-4BB9-811E-848B4FFE281F}" dt="2024-10-22T19:53:27.130" v="13" actId="1076"/>
          <ac:cxnSpMkLst>
            <pc:docMk/>
            <pc:sldMk cId="280879802" sldId="309"/>
            <ac:cxnSpMk id="26" creationId="{9B12DD69-42FB-434C-8F46-2407D6C064BA}"/>
          </ac:cxnSpMkLst>
        </pc:cxnChg>
      </pc:sldChg>
      <pc:sldChg chg="delSp modSp mod">
        <pc:chgData name="Mohamed Bingabr" userId="00864009-1172-4536-93d5-4dbe32f81f3e" providerId="ADAL" clId="{8DD36FA6-0691-4BB9-811E-848B4FFE281F}" dt="2024-10-24T19:26:13.587" v="221" actId="14100"/>
        <pc:sldMkLst>
          <pc:docMk/>
          <pc:sldMk cId="2755204132" sldId="314"/>
        </pc:sldMkLst>
        <pc:spChg chg="mod">
          <ac:chgData name="Mohamed Bingabr" userId="00864009-1172-4536-93d5-4dbe32f81f3e" providerId="ADAL" clId="{8DD36FA6-0691-4BB9-811E-848B4FFE281F}" dt="2024-10-24T19:26:13.587" v="221" actId="14100"/>
          <ac:spMkLst>
            <pc:docMk/>
            <pc:sldMk cId="2755204132" sldId="314"/>
            <ac:spMk id="2" creationId="{00000000-0000-0000-0000-000000000000}"/>
          </ac:spMkLst>
        </pc:spChg>
        <pc:spChg chg="del">
          <ac:chgData name="Mohamed Bingabr" userId="00864009-1172-4536-93d5-4dbe32f81f3e" providerId="ADAL" clId="{8DD36FA6-0691-4BB9-811E-848B4FFE281F}" dt="2024-10-24T19:26:02.759" v="220" actId="478"/>
          <ac:spMkLst>
            <pc:docMk/>
            <pc:sldMk cId="2755204132" sldId="314"/>
            <ac:spMk id="7" creationId="{D37129B8-E8AA-4DD6-927E-B87D06E9B248}"/>
          </ac:spMkLst>
        </pc:spChg>
        <pc:picChg chg="del">
          <ac:chgData name="Mohamed Bingabr" userId="00864009-1172-4536-93d5-4dbe32f81f3e" providerId="ADAL" clId="{8DD36FA6-0691-4BB9-811E-848B4FFE281F}" dt="2024-10-24T19:26:02.759" v="220" actId="478"/>
          <ac:picMkLst>
            <pc:docMk/>
            <pc:sldMk cId="2755204132" sldId="314"/>
            <ac:picMk id="5" creationId="{F3785DFA-F754-45E5-B201-5CA06D628D68}"/>
          </ac:picMkLst>
        </pc:picChg>
        <pc:picChg chg="del">
          <ac:chgData name="Mohamed Bingabr" userId="00864009-1172-4536-93d5-4dbe32f81f3e" providerId="ADAL" clId="{8DD36FA6-0691-4BB9-811E-848B4FFE281F}" dt="2024-10-24T19:26:02.759" v="220" actId="478"/>
          <ac:picMkLst>
            <pc:docMk/>
            <pc:sldMk cId="2755204132" sldId="314"/>
            <ac:picMk id="6" creationId="{4605D9EF-B023-4B1A-A234-F74754175D75}"/>
          </ac:picMkLst>
        </pc:picChg>
        <pc:cxnChg chg="del">
          <ac:chgData name="Mohamed Bingabr" userId="00864009-1172-4536-93d5-4dbe32f81f3e" providerId="ADAL" clId="{8DD36FA6-0691-4BB9-811E-848B4FFE281F}" dt="2024-10-24T19:26:02.759" v="220" actId="478"/>
          <ac:cxnSpMkLst>
            <pc:docMk/>
            <pc:sldMk cId="2755204132" sldId="314"/>
            <ac:cxnSpMk id="8" creationId="{56928430-CC4B-4A11-9AE2-B829DAB42353}"/>
          </ac:cxnSpMkLst>
        </pc:cxnChg>
        <pc:cxnChg chg="del">
          <ac:chgData name="Mohamed Bingabr" userId="00864009-1172-4536-93d5-4dbe32f81f3e" providerId="ADAL" clId="{8DD36FA6-0691-4BB9-811E-848B4FFE281F}" dt="2024-10-24T19:26:02.759" v="220" actId="478"/>
          <ac:cxnSpMkLst>
            <pc:docMk/>
            <pc:sldMk cId="2755204132" sldId="314"/>
            <ac:cxnSpMk id="9" creationId="{5EDF287A-C82A-4F10-96AA-EB7F260154B9}"/>
          </ac:cxnSpMkLst>
        </pc:cxnChg>
        <pc:cxnChg chg="del">
          <ac:chgData name="Mohamed Bingabr" userId="00864009-1172-4536-93d5-4dbe32f81f3e" providerId="ADAL" clId="{8DD36FA6-0691-4BB9-811E-848B4FFE281F}" dt="2024-10-24T19:26:02.759" v="220" actId="478"/>
          <ac:cxnSpMkLst>
            <pc:docMk/>
            <pc:sldMk cId="2755204132" sldId="314"/>
            <ac:cxnSpMk id="10" creationId="{CE071DE0-8230-4B2C-A25A-91B48088F8BD}"/>
          </ac:cxnSpMkLst>
        </pc:cxnChg>
      </pc:sldChg>
      <pc:sldChg chg="modSp mod">
        <pc:chgData name="Mohamed Bingabr" userId="00864009-1172-4536-93d5-4dbe32f81f3e" providerId="ADAL" clId="{8DD36FA6-0691-4BB9-811E-848B4FFE281F}" dt="2024-10-22T19:50:53.681" v="5" actId="14100"/>
        <pc:sldMkLst>
          <pc:docMk/>
          <pc:sldMk cId="1321102327" sldId="364"/>
        </pc:sldMkLst>
        <pc:spChg chg="mod">
          <ac:chgData name="Mohamed Bingabr" userId="00864009-1172-4536-93d5-4dbe32f81f3e" providerId="ADAL" clId="{8DD36FA6-0691-4BB9-811E-848B4FFE281F}" dt="2024-10-22T19:50:53.681" v="5" actId="14100"/>
          <ac:spMkLst>
            <pc:docMk/>
            <pc:sldMk cId="1321102327" sldId="364"/>
            <ac:spMk id="23" creationId="{649345EC-57E3-416E-BB59-43499B679B06}"/>
          </ac:spMkLst>
        </pc:spChg>
      </pc:sldChg>
      <pc:sldChg chg="addSp delSp modSp mod">
        <pc:chgData name="Mohamed Bingabr" userId="00864009-1172-4536-93d5-4dbe32f81f3e" providerId="ADAL" clId="{8DD36FA6-0691-4BB9-811E-848B4FFE281F}" dt="2024-10-24T19:36:05.641" v="283" actId="1076"/>
        <pc:sldMkLst>
          <pc:docMk/>
          <pc:sldMk cId="2113903549" sldId="370"/>
        </pc:sldMkLst>
        <pc:spChg chg="add del">
          <ac:chgData name="Mohamed Bingabr" userId="00864009-1172-4536-93d5-4dbe32f81f3e" providerId="ADAL" clId="{8DD36FA6-0691-4BB9-811E-848B4FFE281F}" dt="2024-10-24T19:34:24.006" v="225" actId="478"/>
          <ac:spMkLst>
            <pc:docMk/>
            <pc:sldMk cId="2113903549" sldId="370"/>
            <ac:spMk id="2" creationId="{AED5A1FC-5281-A514-55D3-1801418E7E20}"/>
          </ac:spMkLst>
        </pc:spChg>
        <pc:spChg chg="add del">
          <ac:chgData name="Mohamed Bingabr" userId="00864009-1172-4536-93d5-4dbe32f81f3e" providerId="ADAL" clId="{8DD36FA6-0691-4BB9-811E-848B4FFE281F}" dt="2024-10-24T19:34:49.187" v="232" actId="478"/>
          <ac:spMkLst>
            <pc:docMk/>
            <pc:sldMk cId="2113903549" sldId="370"/>
            <ac:spMk id="4" creationId="{E0211CC2-2852-41EF-9723-4E63D4AD67E4}"/>
          </ac:spMkLst>
        </pc:spChg>
        <pc:spChg chg="add del mod">
          <ac:chgData name="Mohamed Bingabr" userId="00864009-1172-4536-93d5-4dbe32f81f3e" providerId="ADAL" clId="{8DD36FA6-0691-4BB9-811E-848B4FFE281F}" dt="2024-10-24T19:35:51.068" v="281" actId="1076"/>
          <ac:spMkLst>
            <pc:docMk/>
            <pc:sldMk cId="2113903549" sldId="370"/>
            <ac:spMk id="16" creationId="{749BB777-B17D-4003-9878-ECB025071CAF}"/>
          </ac:spMkLst>
        </pc:spChg>
        <pc:spChg chg="add del">
          <ac:chgData name="Mohamed Bingabr" userId="00864009-1172-4536-93d5-4dbe32f81f3e" providerId="ADAL" clId="{8DD36FA6-0691-4BB9-811E-848B4FFE281F}" dt="2024-10-24T19:35:10.073" v="234" actId="478"/>
          <ac:spMkLst>
            <pc:docMk/>
            <pc:sldMk cId="2113903549" sldId="370"/>
            <ac:spMk id="17" creationId="{27CB2768-0431-4406-B569-5F4466D148B6}"/>
          </ac:spMkLst>
        </pc:spChg>
        <pc:spChg chg="mod">
          <ac:chgData name="Mohamed Bingabr" userId="00864009-1172-4536-93d5-4dbe32f81f3e" providerId="ADAL" clId="{8DD36FA6-0691-4BB9-811E-848B4FFE281F}" dt="2024-10-24T19:36:05.641" v="283" actId="1076"/>
          <ac:spMkLst>
            <pc:docMk/>
            <pc:sldMk cId="2113903549" sldId="370"/>
            <ac:spMk id="18" creationId="{F8D4CBA7-ADB7-4A38-BE12-AFBFB6294C03}"/>
          </ac:spMkLst>
        </pc:spChg>
        <pc:spChg chg="add del mod">
          <ac:chgData name="Mohamed Bingabr" userId="00864009-1172-4536-93d5-4dbe32f81f3e" providerId="ADAL" clId="{8DD36FA6-0691-4BB9-811E-848B4FFE281F}" dt="2024-10-24T19:35:51.068" v="281" actId="1076"/>
          <ac:spMkLst>
            <pc:docMk/>
            <pc:sldMk cId="2113903549" sldId="370"/>
            <ac:spMk id="19" creationId="{240F5E99-C828-4871-941D-D0004BEF3539}"/>
          </ac:spMkLst>
        </pc:spChg>
        <pc:spChg chg="add del mod">
          <ac:chgData name="Mohamed Bingabr" userId="00864009-1172-4536-93d5-4dbe32f81f3e" providerId="ADAL" clId="{8DD36FA6-0691-4BB9-811E-848B4FFE281F}" dt="2024-10-24T19:35:51.068" v="281" actId="1076"/>
          <ac:spMkLst>
            <pc:docMk/>
            <pc:sldMk cId="2113903549" sldId="370"/>
            <ac:spMk id="24" creationId="{648B842E-3F35-47D5-A60F-F6A0DADCA8D6}"/>
          </ac:spMkLst>
        </pc:spChg>
        <pc:spChg chg="mod">
          <ac:chgData name="Mohamed Bingabr" userId="00864009-1172-4536-93d5-4dbe32f81f3e" providerId="ADAL" clId="{8DD36FA6-0691-4BB9-811E-848B4FFE281F}" dt="2024-10-24T19:35:57.290" v="282" actId="1076"/>
          <ac:spMkLst>
            <pc:docMk/>
            <pc:sldMk cId="2113903549" sldId="370"/>
            <ac:spMk id="26" creationId="{69B9398E-D9BB-4B52-8855-3209A8E981BD}"/>
          </ac:spMkLst>
        </pc:spChg>
        <pc:picChg chg="del">
          <ac:chgData name="Mohamed Bingabr" userId="00864009-1172-4536-93d5-4dbe32f81f3e" providerId="ADAL" clId="{8DD36FA6-0691-4BB9-811E-848B4FFE281F}" dt="2024-10-24T19:34:39.293" v="228" actId="478"/>
          <ac:picMkLst>
            <pc:docMk/>
            <pc:sldMk cId="2113903549" sldId="370"/>
            <ac:picMk id="8" creationId="{81A10BA6-B4F6-4AD5-BBA1-11E45AA962C6}"/>
          </ac:picMkLst>
        </pc:picChg>
        <pc:picChg chg="del">
          <ac:chgData name="Mohamed Bingabr" userId="00864009-1172-4536-93d5-4dbe32f81f3e" providerId="ADAL" clId="{8DD36FA6-0691-4BB9-811E-848B4FFE281F}" dt="2024-10-24T19:34:20.121" v="224" actId="478"/>
          <ac:picMkLst>
            <pc:docMk/>
            <pc:sldMk cId="2113903549" sldId="370"/>
            <ac:picMk id="15" creationId="{0AEB2D02-1A09-4089-9E34-4BF674AEA3FE}"/>
          </ac:picMkLst>
        </pc:picChg>
        <pc:picChg chg="mod">
          <ac:chgData name="Mohamed Bingabr" userId="00864009-1172-4536-93d5-4dbe32f81f3e" providerId="ADAL" clId="{8DD36FA6-0691-4BB9-811E-848B4FFE281F}" dt="2024-10-24T19:35:51.068" v="281" actId="1076"/>
          <ac:picMkLst>
            <pc:docMk/>
            <pc:sldMk cId="2113903549" sldId="370"/>
            <ac:picMk id="20" creationId="{9F2B7B58-7880-47E1-9B55-CE10CAAF3C08}"/>
          </ac:picMkLst>
        </pc:picChg>
        <pc:picChg chg="mod">
          <ac:chgData name="Mohamed Bingabr" userId="00864009-1172-4536-93d5-4dbe32f81f3e" providerId="ADAL" clId="{8DD36FA6-0691-4BB9-811E-848B4FFE281F}" dt="2024-10-24T19:35:51.068" v="281" actId="1076"/>
          <ac:picMkLst>
            <pc:docMk/>
            <pc:sldMk cId="2113903549" sldId="370"/>
            <ac:picMk id="22" creationId="{089FC2E7-BC6B-4184-895D-BD7A4C64188C}"/>
          </ac:picMkLst>
        </pc:picChg>
        <pc:cxnChg chg="add del">
          <ac:chgData name="Mohamed Bingabr" userId="00864009-1172-4536-93d5-4dbe32f81f3e" providerId="ADAL" clId="{8DD36FA6-0691-4BB9-811E-848B4FFE281F}" dt="2024-10-24T19:34:32.447" v="226" actId="478"/>
          <ac:cxnSpMkLst>
            <pc:docMk/>
            <pc:sldMk cId="2113903549" sldId="370"/>
            <ac:cxnSpMk id="3" creationId="{3CC860A2-8D2C-8080-7DCE-0F3DA49C3949}"/>
          </ac:cxnSpMkLst>
        </pc:cxnChg>
        <pc:cxnChg chg="add del">
          <ac:chgData name="Mohamed Bingabr" userId="00864009-1172-4536-93d5-4dbe32f81f3e" providerId="ADAL" clId="{8DD36FA6-0691-4BB9-811E-848B4FFE281F}" dt="2024-10-24T19:34:41.849" v="229" actId="478"/>
          <ac:cxnSpMkLst>
            <pc:docMk/>
            <pc:sldMk cId="2113903549" sldId="370"/>
            <ac:cxnSpMk id="5" creationId="{AF35CA20-5048-4951-B202-631FC1F785A4}"/>
          </ac:cxnSpMkLst>
        </pc:cxnChg>
        <pc:cxnChg chg="add del">
          <ac:chgData name="Mohamed Bingabr" userId="00864009-1172-4536-93d5-4dbe32f81f3e" providerId="ADAL" clId="{8DD36FA6-0691-4BB9-811E-848B4FFE281F}" dt="2024-10-24T19:34:44.349" v="230" actId="478"/>
          <ac:cxnSpMkLst>
            <pc:docMk/>
            <pc:sldMk cId="2113903549" sldId="370"/>
            <ac:cxnSpMk id="6" creationId="{C827C892-E04E-4299-A337-82EF28CB008B}"/>
          </ac:cxnSpMkLst>
        </pc:cxnChg>
        <pc:cxnChg chg="add del">
          <ac:chgData name="Mohamed Bingabr" userId="00864009-1172-4536-93d5-4dbe32f81f3e" providerId="ADAL" clId="{8DD36FA6-0691-4BB9-811E-848B4FFE281F}" dt="2024-10-24T19:34:47.096" v="231" actId="478"/>
          <ac:cxnSpMkLst>
            <pc:docMk/>
            <pc:sldMk cId="2113903549" sldId="370"/>
            <ac:cxnSpMk id="7" creationId="{D19E426F-9D05-4B85-8773-8B3B1FE9F8DF}"/>
          </ac:cxnSpMkLst>
        </pc:cxnChg>
        <pc:cxnChg chg="add del">
          <ac:chgData name="Mohamed Bingabr" userId="00864009-1172-4536-93d5-4dbe32f81f3e" providerId="ADAL" clId="{8DD36FA6-0691-4BB9-811E-848B4FFE281F}" dt="2024-10-24T19:34:32.447" v="226" actId="478"/>
          <ac:cxnSpMkLst>
            <pc:docMk/>
            <pc:sldMk cId="2113903549" sldId="370"/>
            <ac:cxnSpMk id="9" creationId="{2792D6D0-E664-3EA5-0F86-D45E38935257}"/>
          </ac:cxnSpMkLst>
        </pc:cxnChg>
        <pc:cxnChg chg="add del">
          <ac:chgData name="Mohamed Bingabr" userId="00864009-1172-4536-93d5-4dbe32f81f3e" providerId="ADAL" clId="{8DD36FA6-0691-4BB9-811E-848B4FFE281F}" dt="2024-10-24T19:34:35.081" v="227" actId="478"/>
          <ac:cxnSpMkLst>
            <pc:docMk/>
            <pc:sldMk cId="2113903549" sldId="370"/>
            <ac:cxnSpMk id="10" creationId="{2B8FB6A0-BBAE-AAC6-F391-5F40B5757049}"/>
          </ac:cxnSpMkLst>
        </pc:cxnChg>
      </pc:sldChg>
      <pc:sldChg chg="ord">
        <pc:chgData name="Mohamed Bingabr" userId="00864009-1172-4536-93d5-4dbe32f81f3e" providerId="ADAL" clId="{8DD36FA6-0691-4BB9-811E-848B4FFE281F}" dt="2024-10-24T19:25:23.535" v="219"/>
        <pc:sldMkLst>
          <pc:docMk/>
          <pc:sldMk cId="1013425142" sldId="372"/>
        </pc:sldMkLst>
      </pc:sldChg>
      <pc:sldChg chg="addSp modSp mod">
        <pc:chgData name="Mohamed Bingabr" userId="00864009-1172-4536-93d5-4dbe32f81f3e" providerId="ADAL" clId="{8DD36FA6-0691-4BB9-811E-848B4FFE281F}" dt="2024-10-22T20:16:22.734" v="215" actId="14100"/>
        <pc:sldMkLst>
          <pc:docMk/>
          <pc:sldMk cId="2292774598" sldId="379"/>
        </pc:sldMkLst>
        <pc:spChg chg="add mod">
          <ac:chgData name="Mohamed Bingabr" userId="00864009-1172-4536-93d5-4dbe32f81f3e" providerId="ADAL" clId="{8DD36FA6-0691-4BB9-811E-848B4FFE281F}" dt="2024-10-22T20:16:04.071" v="213" actId="14100"/>
          <ac:spMkLst>
            <pc:docMk/>
            <pc:sldMk cId="2292774598" sldId="379"/>
            <ac:spMk id="2" creationId="{46298C56-5660-EE87-EF78-1784ACF72B1C}"/>
          </ac:spMkLst>
        </pc:spChg>
        <pc:spChg chg="mod">
          <ac:chgData name="Mohamed Bingabr" userId="00864009-1172-4536-93d5-4dbe32f81f3e" providerId="ADAL" clId="{8DD36FA6-0691-4BB9-811E-848B4FFE281F}" dt="2024-10-22T20:16:22.734" v="215" actId="14100"/>
          <ac:spMkLst>
            <pc:docMk/>
            <pc:sldMk cId="2292774598" sldId="379"/>
            <ac:spMk id="4" creationId="{B762DDEA-C51B-48AC-B3E6-EB07A125A270}"/>
          </ac:spMkLst>
        </pc:spChg>
      </pc:sldChg>
      <pc:sldChg chg="delSp del mod">
        <pc:chgData name="Mohamed Bingabr" userId="00864009-1172-4536-93d5-4dbe32f81f3e" providerId="ADAL" clId="{8DD36FA6-0691-4BB9-811E-848B4FFE281F}" dt="2024-11-14T03:05:45.180" v="285" actId="2696"/>
        <pc:sldMkLst>
          <pc:docMk/>
          <pc:sldMk cId="633967733" sldId="384"/>
        </pc:sldMkLst>
        <pc:picChg chg="del">
          <ac:chgData name="Mohamed Bingabr" userId="00864009-1172-4536-93d5-4dbe32f81f3e" providerId="ADAL" clId="{8DD36FA6-0691-4BB9-811E-848B4FFE281F}" dt="2024-11-14T03:05:35.336" v="284" actId="478"/>
          <ac:picMkLst>
            <pc:docMk/>
            <pc:sldMk cId="633967733" sldId="384"/>
            <ac:picMk id="3" creationId="{01D0BFFE-1571-155B-ACE2-6EB368DBC886}"/>
          </ac:picMkLst>
        </pc:picChg>
      </pc:sldChg>
    </pc:docChg>
  </pc:docChgLst>
  <pc:docChgLst>
    <pc:chgData name="Mohamed Bingabr" userId="00864009-1172-4536-93d5-4dbe32f81f3e" providerId="ADAL" clId="{F89B3E26-F7E5-41BE-B6A4-91773D6336D4}"/>
    <pc:docChg chg="modSld">
      <pc:chgData name="Mohamed Bingabr" userId="00864009-1172-4536-93d5-4dbe32f81f3e" providerId="ADAL" clId="{F89B3E26-F7E5-41BE-B6A4-91773D6336D4}" dt="2024-10-15T23:20:18.919" v="3" actId="20577"/>
      <pc:docMkLst>
        <pc:docMk/>
      </pc:docMkLst>
      <pc:sldChg chg="modSp">
        <pc:chgData name="Mohamed Bingabr" userId="00864009-1172-4536-93d5-4dbe32f81f3e" providerId="ADAL" clId="{F89B3E26-F7E5-41BE-B6A4-91773D6336D4}" dt="2024-10-15T23:20:18.919" v="3" actId="20577"/>
        <pc:sldMkLst>
          <pc:docMk/>
          <pc:sldMk cId="929162058" sldId="310"/>
        </pc:sldMkLst>
        <pc:spChg chg="mod">
          <ac:chgData name="Mohamed Bingabr" userId="00864009-1172-4536-93d5-4dbe32f81f3e" providerId="ADAL" clId="{F89B3E26-F7E5-41BE-B6A4-91773D6336D4}" dt="2024-10-15T23:20:18.919" v="3" actId="20577"/>
          <ac:spMkLst>
            <pc:docMk/>
            <pc:sldMk cId="929162058" sldId="310"/>
            <ac:spMk id="1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7:24.1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74 10136 0 0,'0'0'7334'0'0,"14"5"-6974"0"0,16-3-61 0 0,-17-3-48 0 0,-6 0-170 0 0,4 1 68 0 0,1 2 0 0 0,19 3 0 0 0,1 1 12 0 0,-8-1-76 0 0,-17-3-48 0 0,-1 0 0 0 0,0-1 0 0 0,1 0-1 0 0,7 0 1 0 0,15 4 79 0 0,-24-3-82 0 0,0-1 0 0 0,0 0 0 0 0,1 0-1 0 0,4 0 1 0 0,187-1 713 0 0,-172 1-656 0 0,-16 0 6 0 0,1-1 0 0 0,14-1-1 0 0,30-4 140 0 0,-36 4-186 0 0,33-5 0 0 0,-39 3-57 0 0,14-2 33 0 0,0-2 1 0 0,46-17-1 0 0,1-7-26 0 0,-57 26 32 0 0,-14 5-23 0 0,1-1 1 0 0,0 0 0 0 0,-1 1 0 0 0,1-1-1 0 0,0 0 1 0 0,-1 0 0 0 0,1 0 0 0 0,-1-1-1 0 0,0 1 1 0 0,4-3 0 0 0,0 0 33 0 0,3 3-22 0 0,1-2 22 0 0,2-1-33 0 0,-5 3-10 0 0,0-1-18 0 0,-6 1-73 0 0,1 3 87 0 0,4 3 56 0 0,-5-5-57 0 0,-1 1 0 0 0,1 0-1 0 0,-1-1 1 0 0,1 1 0 0 0,-1 0 0 0 0,0 0-1 0 0,1-1 1 0 0,-1 1 0 0 0,0 0 0 0 0,1 0 0 0 0,-1-1-1 0 0,0 1 1 0 0,0 0 0 0 0,0 0 0 0 0,0 0-1 0 0,0-1 1 0 0,0 1 0 0 0,0 0 0 0 0,0 0 0 0 0,0 0-1 0 0,0-1 1 0 0,-1 1 0 0 0,1 0 0 0 0,0 0-1 0 0,0 0 1 0 0,-1-1 0 0 0,0 2 0 0 0,0 2 12 0 0,1-3-7 0 0,0 1 0 0 0,-1-1 0 0 0,1 1 0 0 0,-1-1 0 0 0,1 0 0 0 0,-1 1 0 0 0,1-1 0 0 0,-1 0 0 0 0,0 1 0 0 0,1-1 0 0 0,-1 0 0 0 0,0 0 0 0 0,0 0 0 0 0,-2 2 0 0 0,0 0 0 0 0,-12 12 0 0 0,-31 25 0 0 0,18-19 0 0 0,20-14-13 0 0,6-4 49 0 0,0 0 1 0 0,-1-1-1 0 0,1 1 0 0 0,0-1 1 0 0,-1 0-1 0 0,0 0 0 0 0,-3 3 0 0 0,3-3 36 0 0,0 0-1 0 0,0 1 1 0 0,0-1-1 0 0,1 1 0 0 0,-1-1 1 0 0,0 1-1 0 0,-2 4 0 0 0,-23 22 236 0 0,22-23-258 0 0,3-5-37 0 0,1 1 0 0 0,0-1 0 0 0,0 1 0 0 0,0 0 0 0 0,0 0 0 0 0,0 0 0 0 0,0 0 0 0 0,-2 3 0 0 0,-16 21 151 0 0,-37 48 400 0 0,31-40-424 0 0,18-26-106 0 0,1 0-1 0 0,0 1 1 0 0,1 0-1 0 0,0 1 1 0 0,-7 12-1 0 0,11-17-14 0 0,-1 1 1 0 0,0-1-1 0 0,0 0 0 0 0,-7 8 0 0 0,-7 10 47 0 0,-99 143 583 0 0,96-135-627 0 0,13-20-3 0 0,0-1 0 0 0,-10 13 0 0 0,-8 6 38 0 0,16-17-24 0 0,-19 18 0 0 0,-12 7 61 0 0,31-30-91 0 0,0 0 0 0 0,0 1 0 0 0,1 0-1 0 0,0 1 1 0 0,-12 15 0 0 0,15-17 5 0 0,-1-1 1 0 0,1 0-1 0 0,-2 0 0 0 0,-8 6 0 0 0,7-6-1 0 0,0 1 0 0 0,-12 13-1 0 0,-31 30-5 0 0,17-18-84 0 0,7-6 24 0 0,3-7 63 0 0,19-15-6 0 0,1-1 1 0 0,-1 1-1 0 0,1-1 0 0 0,-4 6 1 0 0,-10 11-64 0 0,17-20 61 0 0,0 1-1 0 0,1-1 1 0 0,-1 1-1 0 0,0 0 1 0 0,1 0-1 0 0,-1-1 1 0 0,0 1-1 0 0,1 0 1 0 0,-1 0-1 0 0,1-1 1 0 0,-1 1-1 0 0,1 0 1 0 0,-1 0-1 0 0,1 0 1 0 0,0 0-1 0 0,0 0 1 0 0,-1 1-1 0 0,0 3-8 0 0,-12 11-178 0 0,13-15 127 0 0,8-14-721 0 0,-5 9 780 0 0,0-1 0 0 0,0 1-1 0 0,1 0 1 0 0,-1 0 0 0 0,1 0 0 0 0,0 0-1 0 0,0 1 1 0 0,0 0 0 0 0,0-1-1 0 0,1 1 1 0 0,5-2 0 0 0,0-2 9 0 0,15-10-3 0 0,38-24 0 0 0,-56 37 0 0 0,-1 0 0 0 0,0 0 0 0 0,7-8 0 0 0,-8 7 0 0 0,0 1 0 0 0,1 0 0 0 0,12-8 0 0 0,4-1 0 0 0,-16 9 0 0 0,0 0 0 0 0,0 0 0 0 0,0 1 0 0 0,0 0 0 0 0,13-3 0 0 0,23-7 64 0 0,-29 9-64 0 0,-9 4 0 0 0,-1-1 0 0 0,1 0 0 0 0,-1 0 0 0 0,0 0 0 0 0,1 0 0 0 0,3-3 0 0 0,-4 3 4 0 0,0 0 0 0 0,0 1 0 0 0,1-1 0 0 0,-1 1-1 0 0,0-1 1 0 0,0 1 0 0 0,1 0 0 0 0,-1 0 0 0 0,5 1 0 0 0,-3-1 1 0 0,-1 1 0 0 0,1-1 0 0 0,0-1 0 0 0,5 0 0 0 0,2 0-5 0 0,-1 0 0 0 0,1 0 0 0 0,0 1 0 0 0,-1 1 0 0 0,1 0 0 0 0,11 3 0 0 0,-18-3 0 0 0,17-1 0 0 0,-18 0 0 0 0,0 0 0 0 0,1 0 0 0 0,-1 0 0 0 0,0 1 0 0 0,1-1 0 0 0,-1 1 0 0 0,5 2 0 0 0,0 0 108 0 0,0-1 0 0 0,1 0-1 0 0,-1 0 1 0 0,17 0 0 0 0,-15-1-195 0 0,-1 0 0 0 0,1 1 1 0 0,13 4-1 0 0,47 10 151 0 0,-65-14-57 0 0,0-1 0 0 0,0 0 0 0 0,0 0 1 0 0,9 0-1 0 0,17 2 21 0 0,-29-1-25 0 0,2 1-11 0 0,10-5 81 0 0,46-18 75 0 0,-56 18-145 0 0,0-1 1 0 0,1 1-1 0 0,-2-1 0 0 0,1 0 0 0 0,0-1 0 0 0,0 1 0 0 0,-1-1 0 0 0,0 0 1 0 0,0 0-1 0 0,5-6 0 0 0,-1-5-796 0 0,19-58-7900 0 0,-21 58 3457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8:10.5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54 10656 0 0,'0'0'1065'0'0,"-2"1"-973"0"0,1 1-74 0 0,-2-1-46 0 0,-16 0 321 0 0,1-1 2207 0 0,8 6 1627 0 0,-1 11-3891 0 0,10-15 579 0 0,13-7-566 0 0,-7 3-214 0 0,-1 0 0 0 0,1 1-1 0 0,-1-1 1 0 0,1 1-1 0 0,-1 0 1 0 0,1 0-1 0 0,0 0 1 0 0,5 0 0 0 0,-3 0 29 0 0,165-14 472 0 0,-88 10-456 0 0,-5 1 11 0 0,-74 4-77 0 0,10 0-6 0 0,1 0 0 0 0,-1-1-1 0 0,1-1 1 0 0,15-3 0 0 0,0-1-56 0 0,-26 5-57 0 0,-1 1 0 0 0,1-1 0 0 0,-1 0-1 0 0,1 0 1 0 0,-1 0 0 0 0,1-1 0 0 0,-1 0 0 0 0,8-4 0 0 0,11-6-5816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8:10.5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26 8960 0 0,'0'0'520'0'0,"-1"1"-427"0"0,-4 1 430 0 0,0 0-1 0 0,0 1 1 0 0,0 0-1 0 0,1 0 1 0 0,0 0-1 0 0,-1 0 1 0 0,1 1-1 0 0,0-1 1 0 0,1 1-1 0 0,-8 10 1541 0 0,25-22-1927 0 0,93-42 214 0 0,-98 47-321 0 0,-1 1 0 0 0,0 0-1 0 0,1 0 1 0 0,0 0-1 0 0,-1 1 1 0 0,1 1 0 0 0,0-1-1 0 0,-1 1 1 0 0,1 1 0 0 0,17 3-1 0 0,-14-3 97 0 0,5 2 53 0 0,-8 0-160 0 0,7 0-86 0 0,-13-4 16 0 0,-1 0-5 0 0,-1 1-160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8:10.5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14480 0 0,'0'0'2958'0'0,"0"2"-2705"0"0,0 31 865 0 0,9 53 0 0 0,0 6-814 0 0,-1-38-290 0 0,-4-29-129 0 0,2 41 0 0 0,-6-62-73 0 0,0 1 0 0 0,1-1 0 0 0,0 0 0 0 0,-1 0 0 0 0,1 0 0 0 0,1 0 0 0 0,-1 0 0 0 0,1 0 0 0 0,-1-1 0 0 0,1 1 0 0 0,0 0-1 0 0,0-1 1 0 0,1 1 0 0 0,-1-1 0 0 0,6 6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6T16:58:53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1 607 4056 0 0,'0'0'1288'0'0,"1"0"-1023"0"0,3 3 686 0 0,10-3-218 0 0,-10 0 591 0 0,14-12-901 0 0,-18 10-310 0 0,1 0 0 0 0,-1 0 1 0 0,0-1-1 0 0,1 1 0 0 0,-1 0 1 0 0,0 0-1 0 0,-1-4 0 0 0,1 6-104 0 0,0-1 0 0 0,0 1 0 0 0,-1 0-1 0 0,1 0 1 0 0,0-1 0 0 0,0 1 0 0 0,0 0-1 0 0,-1 0 1 0 0,1-1 0 0 0,0 1 0 0 0,0 0 0 0 0,0 0-1 0 0,0-1 1 0 0,0 1 0 0 0,0 0 0 0 0,0-1-1 0 0,0 1 1 0 0,-1 0 0 0 0,1 0 0 0 0,0-1-1 0 0,0 1 1 0 0,0 0 0 0 0,1-1 0 0 0,-1 1-1 0 0,0 0 1 0 0,0-1 0 0 0,0 1 0 0 0,1-2 9 0 0,0 1-1 0 0,0-1 1 0 0,0 1 0 0 0,0-1 0 0 0,0 1 0 0 0,0-1 0 0 0,1 1-1 0 0,-1 0 1 0 0,0 0 0 0 0,1-1 0 0 0,-1 1 0 0 0,1 0 0 0 0,3-1 0 0 0,-3 1 31 0 0,0-1 1 0 0,1 1-1 0 0,-1-1 1 0 0,0 0-1 0 0,0 0 1 0 0,0 0 0 0 0,0 0-1 0 0,3-3 1 0 0,11-27 291 0 0,-13 26-298 0 0,-1 0 1 0 0,1 0 0 0 0,1 1 0 0 0,-1-1 0 0 0,1 1 0 0 0,0 0 0 0 0,0 0 0 0 0,10-9 0 0 0,-12 12-4 0 0,0-1 0 0 0,0 1 0 0 0,0-1 0 0 0,-1 0 0 0 0,4-5 0 0 0,-4 5-14 0 0,1 1 0 0 0,-1-1 0 0 0,1 1 0 0 0,-1-1 0 0 0,1 1 0 0 0,4-4 0 0 0,-6 6-18 0 0,1-1-1 0 0,-1 1 0 0 0,1 0 0 0 0,-1 0 0 0 0,1-1 0 0 0,0 1 0 0 0,-1 0 0 0 0,1 0 0 0 0,0-1 0 0 0,-1 1 1 0 0,1 0-1 0 0,0 0 0 0 0,-1 0 0 0 0,1 0 0 0 0,0 0 0 0 0,-1 0 0 0 0,1 0 0 0 0,0 0 0 0 0,-1 1 0 0 0,1-1 0 0 0,0 0 1 0 0,-1 0-1 0 0,1 0 0 0 0,0 1 0 0 0,-1-1 0 0 0,1 0 0 0 0,-1 1 0 0 0,1-1 0 0 0,-1 1 0 0 0,1-1 0 0 0,-1 0 0 0 0,1 1 1 0 0,0 0-1 0 0,-1-1-6 0 0,0 0 1 0 0,0 0-1 0 0,0 0 1 0 0,0 0-1 0 0,0 0 0 0 0,0 0 1 0 0,0 0-1 0 0,0 0 1 0 0,0-1-1 0 0,0 1 1 0 0,0 0-1 0 0,0 0 1 0 0,0 0-1 0 0,0 0 1 0 0,0 0-1 0 0,0 0 1 0 0,0 0-1 0 0,0 0 1 0 0,0 0-1 0 0,0 0 1 0 0,0 0-1 0 0,0 0 1 0 0,0 0-1 0 0,0 0 1 0 0,0 0-1 0 0,0 0 0 0 0,0 0 1 0 0,0-1-1 0 0,0 1 1 0 0,0 0-1 0 0,0 0 1 0 0,0 0-1 0 0,1 0 1 0 0,-1 0-1 0 0,0 0 1 0 0,0 0-1 0 0,0 0 1 0 0,0 0-1 0 0,0 0 1 0 0,0 0-1 0 0,0 0 1 0 0,0 0-1 0 0,0 0 1 0 0,0 0-1 0 0,0 0 1 0 0,0 0-1 0 0,0 0 1 0 0,0 0-1 0 0,0 0 0 0 0,0 0 1 0 0,1 0-1 0 0,-1 0 1 0 0,0 0-1 0 0,0 0 1 0 0,0 0-1 0 0,0 0 1 0 0,0 0-1 0 0,0 0 1 0 0,0 0-1 0 0,0 0 1 0 0,0 1-1 0 0,0-1 1 0 0,0 0-1 0 0,0 0 1 0 0,2-4 48 0 0,-1 1 0 0 0,1 0 0 0 0,0-1 1 0 0,0 1-1 0 0,0 0 0 0 0,0 0 1 0 0,0 0-1 0 0,1 1 0 0 0,-1-1 0 0 0,1 0 1 0 0,0 1-1 0 0,0 0 0 0 0,4-3 1 0 0,-5 4-37 0 0,-1 0 1 0 0,0 0 0 0 0,0 0 0 0 0,0 0-1 0 0,1-1 1 0 0,-1 1 0 0 0,0 0 0 0 0,-1 0 0 0 0,1-1-1 0 0,0 1 1 0 0,0-1 0 0 0,1-2 0 0 0,-2 2 249 0 0,2 0-184 0 0,7-6 0 0 0,-9 8-78 0 0,0-1 0 0 0,0 1 1 0 0,1 0-1 0 0,-1 0 0 0 0,0 0 1 0 0,0-1-1 0 0,0 1 0 0 0,1 0 1 0 0,-1 0-1 0 0,0 0 1 0 0,1 0-1 0 0,-1-1 0 0 0,0 1 1 0 0,0 0-1 0 0,1 0 0 0 0,-1 0 1 0 0,0 0-1 0 0,1 0 0 0 0,-1 0 1 0 0,0 0-1 0 0,0 0 0 0 0,1 0 1 0 0,-1 0-1 0 0,0 0 1 0 0,1 0-1 0 0,-1 0 0 0 0,0 0 1 0 0,1 0-1 0 0,-1 0 0 0 0,0 0 1 0 0,0 1-1 0 0,1-1 0 0 0,-1 0 1 0 0,1 0-1 0 0,-1 0 0 0 0,0 0 0 0 0,0 1-1 0 0,0-1 1 0 0,1 0 0 0 0,-1 0 0 0 0,0 0 0 0 0,0 0 0 0 0,1 0 0 0 0,-1 0 0 0 0,0 0 0 0 0,0 0 0 0 0,0 0 0 0 0,1 0 0 0 0,-1 0 0 0 0,0 0 0 0 0,0 0-1 0 0,1 0 1 0 0,-1 0 0 0 0,0 0 0 0 0,0 0 0 0 0,1 0 0 0 0,-1 0 0 0 0,0-1 0 0 0,0 1 0 0 0,0 0 0 0 0,1 0 0 0 0,-1 0 0 0 0,0 0 0 0 0,0 0 0 0 0,0 0-1 0 0,1-1 1 0 0,-1 1 0 0 0,0 0 0 0 0,0 0 0 0 0,0 0 0 0 0,0-1 0 0 0,0 1 0 0 0,1 0 0 0 0,14-17 81 0 0,-13 15 66 0 0,0 1-74 0 0,38-35 194 0 0,-36 33-251 0 0,0 0-1 0 0,0-1 1 0 0,-1 1 0 0 0,0 0-1 0 0,1-1 1 0 0,-1 0 0 0 0,4-8-1 0 0,0 4 85 0 0,-3 5-84 0 0,7-18 20 0 0,-8 12 24 0 0,1 0 0 0 0,1 0 0 0 0,5-9 0 0 0,11-13 12 0 0,-20 30-20 0 0,7-8 63 0 0,-1 1-106 0 0,0 1-11 0 0,-1 2 2 0 0,-6 5 0 0 0,1-1-1 0 0,-1 1 1 0 0,0 0-1 0 0,1 0 1 0 0,-1-1 0 0 0,0 1-1 0 0,1 0 1 0 0,-1-1-1 0 0,0 1 1 0 0,0 0-1 0 0,1-1 1 0 0,-1 1 0 0 0,0 0-1 0 0,0-1 1 0 0,0 1-1 0 0,1 0 1 0 0,-1-1 0 0 0,0 1-1 0 0,0-1 1 0 0,0 1-1 0 0,0-1 1 0 0,0 1-1 0 0,0 0 1 0 0,0-1 0 0 0,0 1-1 0 0,0-1 1 0 0,0 1-1 0 0,0-1 1 0 0,0 0 0 0 0,0-3 12 0 0,0 2 19 0 0,1-1-334 0 0,7-9 289 0 0,0 1-20 0 0,-8 10 9 0 0,1 0 0 0 0,-1 0 0 0 0,0 0 0 0 0,1 0 0 0 0,-1 1 0 0 0,0-1 0 0 0,0 0 0 0 0,0 0 0 0 0,0 0 0 0 0,0 0 0 0 0,0 0 0 0 0,0 0 0 0 0,0 0 1 0 0,0 0-1 0 0,0 0 0 0 0,-1 0 0 0 0,1 0 0 0 0,0 1 0 0 0,-1-1 0 0 0,1 0 0 0 0,0 0 0 0 0,-1 0 0 0 0,1 0 0 0 0,-1 1 0 0 0,-1-2 0 0 0,-2-9-396 0 0,4 11 203 0 0,-4-12-4960 0 0,3 11 4216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6T16:58:5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0 169 8264 0 0,'0'0'618'0'0,"5"-6"269"0"0,-5 5-757 0 0,1 0 0 0 0,-1 1 0 0 0,1-1 0 0 0,-1 0-1 0 0,1 1 1 0 0,-1-1 0 0 0,1 0 0 0 0,0 1 0 0 0,-1-1 0 0 0,1 1 0 0 0,0-1 0 0 0,-1 1-1 0 0,1-1 1 0 0,0 1 0 0 0,-1-1 0 0 0,2 0 0 0 0,18-8 290 0 0,-15 6-313 0 0,-3 2 21 0 0,-1 1 0 0 0,18-4 128 0 0,-3-3-150 0 0,-14 6-103 0 0,-1 0 1 0 0,1 0-1 0 0,-1-1 0 0 0,1 1 0 0 0,-1-1 1 0 0,0 1-1 0 0,2-3 0 0 0,5-5-7 0 0,8-5 4 0 0,-2 4 0 0 0,4-12 0 0 0,-14 19 0 0 0,2 0 0 0 0,4-7 0 0 0,-9 8 0 0 0,0 0 0 0 0,1 1 0 0 0,-1-1 0 0 0,1 1 0 0 0,-1-1 0 0 0,1 1 0 0 0,-1-1 0 0 0,1 1 0 0 0,0 0 0 0 0,2-2 0 0 0,5-1 145 0 0,-8 3-85 0 0,1 0 1 0 0,-1 0-1 0 0,1 1 1 0 0,-1-1-1 0 0,0 0 1 0 0,1 1-1 0 0,-1-1 1 0 0,1 1-1 0 0,-1 0 1 0 0,4-1-1 0 0,-3 1 26 0 0,-1 0-1 0 0,1 0 0 0 0,0-1 1 0 0,0 1-1 0 0,-1-1 1 0 0,1 1-1 0 0,0-1 0 0 0,-1 0 1 0 0,1 1-1 0 0,2-3 0 0 0,-3 2-80 0 0,0 1-1 0 0,0-1 0 0 0,1 0 0 0 0,-1 1 0 0 0,0-1 0 0 0,1 1 0 0 0,-1-1 0 0 0,0 1 0 0 0,1 0 0 0 0,1 0 0 0 0,8-2 22 0 0,-10 2-25 0 0,0 0 1 0 0,0 0 0 0 0,-1-1-1 0 0,1 1 1 0 0,0 0-1 0 0,0 0 1 0 0,0 0 0 0 0,0 0-1 0 0,0 0 1 0 0,0 0 0 0 0,0 1-1 0 0,-1-1 1 0 0,1 0 0 0 0,0 0-1 0 0,0 1 1 0 0,1 0 0 0 0,6 2-4 0 0,-7-3 2 0 0,0 1 1 0 0,-1-1-1 0 0,1 0 1 0 0,0 0-1 0 0,-1 1 1 0 0,1-1-1 0 0,-1 0 1 0 0,1 1-1 0 0,-1-1 1 0 0,1 1-1 0 0,-1-1 1 0 0,1 1-1 0 0,-1-1 0 0 0,1 1 1 0 0,-1-1-1 0 0,1 1 1 0 0,-1-1-1 0 0,0 1 1 0 0,1 0-1 0 0,-1-1 1 0 0,0 1-1 0 0,0-1 1 0 0,0 1-1 0 0,1 0 1 0 0,-1 1-1 0 0,4 11 37 0 0,-1 0 0 0 0,0 0 0 0 0,-1 0 0 0 0,0 0-1 0 0,-1 0 1 0 0,0 1 0 0 0,-1-1 0 0 0,-1 1 0 0 0,0-1 0 0 0,-4 15 0 0 0,3-16-38 0 0,-1 23 1 0 0,-2 6 11 0 0,5-25 41 0 0,0-14-51 0 0,0-1 0 0 0,0 1 0 0 0,0-1 0 0 0,0 1 0 0 0,0-1 0 0 0,0 1 0 0 0,0-1-1 0 0,-1 0 1 0 0,1 1 0 0 0,0-1 0 0 0,-1 1 0 0 0,0 0 0 0 0,0 1 42 0 0,1-2-41 0 0,0 1 1 0 0,0-1-1 0 0,0 0 1 0 0,0 1-1 0 0,0-1 1 0 0,0 0-1 0 0,0 1 1 0 0,-1-1 0 0 0,1 0-1 0 0,-1 1 1 0 0,0 1-1 0 0,-1 3-245 0 0,12 14-1319 0 0,-7-9 59 0 0,-2-10 1069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6T16:58:56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3904 0 0,'0'0'656'0'0,"-1"7"1214"0"0,1-7-1795 0 0,0 0 0 0 0,0 0 0 0 0,0 0 0 0 0,0 1 0 0 0,0-1 0 0 0,0 0 1 0 0,0 0-1 0 0,0 0 0 0 0,0 0 0 0 0,-1 0 0 0 0,1 1 0 0 0,0-1 0 0 0,0 0 0 0 0,0 0 0 0 0,0 0 0 0 0,0 0 0 0 0,0 0 0 0 0,0 0 0 0 0,0 0 0 0 0,-1 1 0 0 0,1-1 0 0 0,0 0 0 0 0,0 0 0 0 0,0 0 0 0 0,0 0 0 0 0,0 0 0 0 0,-1 0 0 0 0,1 0 0 0 0,0 0 0 0 0,0 0 0 0 0,0 0 0 0 0,0 0 0 0 0,0 0 0 0 0,-1 0 0 0 0,1 0 0 0 0,0 0 0 0 0,0 0 0 0 0,0 0 0 0 0,0 0 0 0 0,-1 0 0 0 0,1 0 0 0 0,0 0 0 0 0,0 0 0 0 0,0 0 0 0 0,0 0 0 0 0,0 0 0 0 0,-1 0 0 0 0,1 0 0 0 0,0-1 0 0 0,0 1 0 0 0,0 0 0 0 0,0 0 0 0 0,0 0 0 0 0,0 0 0 0 0,0 0 0 0 0,-1-1 0 0 0,1 3 114 0 0,0-1 0 0 0,0 1-1 0 0,0-1 1 0 0,0 1 0 0 0,1-1 0 0 0,-1 1 0 0 0,0-1 0 0 0,1 0 0 0 0,-1 1 0 0 0,2 2 0 0 0,7 8 387 0 0,-9-12-576 0 0,0 0 1 0 0,0-1 0 0 0,0 1 0 0 0,0 0 0 0 0,0 0 0 0 0,0 0 0 0 0,0-1 0 0 0,0 1-1 0 0,0 0 1 0 0,0 0 0 0 0,0-1 0 0 0,0 1 0 0 0,1 0 0 0 0,-1 0 0 0 0,0 0-1 0 0,0 0 1 0 0,0-1 0 0 0,0 1 0 0 0,0 0 0 0 0,0 0 0 0 0,1 0 0 0 0,-1-1 0 0 0,0 1-1 0 0,0 0 1 0 0,0 0 0 0 0,0 0 0 0 0,1 0 0 0 0,-1 0 0 0 0,0 0 0 0 0,0 0 0 0 0,0-1-1 0 0,1 1 1 0 0,-1 0 0 0 0,0 0 0 0 0,0 0 0 0 0,0 0 0 0 0,1 0 0 0 0,-1 0-1 0 0,0 0 1 0 0,0 0 0 0 0,0 0 0 0 0,1 0 0 0 0,-1 0 0 0 0,0 0 0 0 0,0 0 0 0 0,1 0-1 0 0,-1 0 1 0 0,0 0 0 0 0,0 1 0 0 0,0-1 0 0 0,1 0 0 0 0,-1 0 0 0 0,0 0-1 0 0,0 0 1 0 0,0 0 0 0 0,0 0 0 0 0,1 1 0 0 0,3 5 18 0 0,1 7-8 0 0,0-4-11 0 0,1-8 0 0 0,-5-1 0 0 0,4 4 26 0 0,-1 0-18 0 0,-1 1-1 0 0,1-1 1 0 0,0 0-1 0 0,7 6 1 0 0,28 29 300 0 0,-20-19-142 0 0,-2 3-219 0 0,-2-5-4 0 0,-9-17 39 0 0,0-1 16 0 0,-3 3 2 0 0,14 2 117 0 0,-15-5-116 0 0,1 1 1 0 0,0 0-1 0 0,-1-1 1 0 0,1 1 0 0 0,0 0-1 0 0,3 3 1 0 0,4 5-13 0 0,-5-3-9 0 0,5 5-17 0 0,19 6 101 0 0,-9-6-52 0 0,-3 0-12 0 0,4-5 0 0 0,0 4 0 0 0,-17-8 10 0 0,0 0 0 0 0,0 0 1 0 0,0 1-1 0 0,0-1 1 0 0,-1 1-1 0 0,1 0 1 0 0,-1 0-1 0 0,0 1 1 0 0,0-1-1 0 0,0 1 0 0 0,4 6 1 0 0,8 11 0 0 0,-10-14-11 0 0,-1 4 0 0 0,4 17 0 0 0,-8-27 0 0 0,0 1 0 0 0,1-1 0 0 0,-1 0 0 0 0,1 0 0 0 0,-1 0 0 0 0,1 0 0 0 0,0 1 0 0 0,-1-1 0 0 0,1 0 0 0 0,0 0 0 0 0,1 1 0 0 0,16 12 0 0 0,16 16 0 0 0,-31-27 7 0 0,0 0 1 0 0,0 1-1 0 0,0-1 1 0 0,-1 1-1 0 0,0-1 0 0 0,1 1 1 0 0,-1 0-1 0 0,-1 0 1 0 0,1 0-1 0 0,1 6 1 0 0,2 4 92 0 0,-4-13-83 0 0,-1 1 0 0 0,0-1 0 0 0,1 0 0 0 0,-1 0 0 0 0,1 0 0 0 0,-1 0 0 0 0,1 0 0 0 0,0 1 0 0 0,-1-1 0 0 0,1 0 0 0 0,0 0 0 0 0,0 0 1 0 0,0-1-1 0 0,-1 1 0 0 0,1 0 0 0 0,0 0 0 0 0,0 0 0 0 0,0-1 0 0 0,0 1 0 0 0,1 0 0 0 0,-1-1 0 0 0,0 1 0 0 0,0-1 0 0 0,0 1 0 0 0,0-1 0 0 0,1 0 0 0 0,-1 0 0 0 0,0 1 0 0 0,3-1 0 0 0,-2 0-9 0 0,0 0-1 0 0,-1 1 1 0 0,1-1 0 0 0,0 1 0 0 0,0-1 0 0 0,0 1-1 0 0,-1 0 1 0 0,1 0 0 0 0,0 0 0 0 0,-1 0 0 0 0,1 0-1 0 0,0 0 1 0 0,-1 0 0 0 0,0 1 0 0 0,3 1 0 0 0,14 10 98 0 0,-15-11-79 0 0,0-1 1 0 0,-1 1 0 0 0,1 0 0 0 0,-1 0 0 0 0,6 4 0 0 0,-7-4-25 0 0,1-1 0 0 0,0 1 0 0 0,-1-1 1 0 0,1 0-1 0 0,0 1 0 0 0,0-1 1 0 0,0 0-1 0 0,0 0 0 0 0,0 0 1 0 0,0 0-1 0 0,4 1 0 0 0,-5-2 0 0 0,0 0 0 0 0,0 1 0 0 0,0-1 0 0 0,0 0-1 0 0,-1 1 1 0 0,1-1 0 0 0,0 1 0 0 0,0 0 0 0 0,0-1 0 0 0,-1 1 0 0 0,1 0-1 0 0,0-1 1 0 0,-1 1 0 0 0,1 0 0 0 0,-1 0 0 0 0,1-1 0 0 0,-1 1 0 0 0,1 0-1 0 0,-1 0 1 0 0,1 0 0 0 0,-1 0 0 0 0,0 0 0 0 0,1 0 0 0 0,-1 0 0 0 0,0 0-1 0 0,0 0 1 0 0,0 1 0 0 0,1 1 8 0 0,-1 0-1 0 0,1-1 1 0 0,0 1-1 0 0,0-1 1 0 0,0 1 0 0 0,0-1-1 0 0,0 1 1 0 0,1-1-1 0 0,-1 0 1 0 0,1 0-1 0 0,1 2 1 0 0,-2-3 13 0 0,0 0 0 0 0,-1 0 0 0 0,1 0 0 0 0,-1 1 0 0 0,0-1 1 0 0,1 0-1 0 0,-1 0 0 0 0,0 0 0 0 0,0 0 0 0 0,0 0 0 0 0,1 0 0 0 0,-1 1 0 0 0,-1-1 0 0 0,1 0 1 0 0,0 1-1 0 0,-3 21-35 0 0,2-16-112 0 0,-1 2-145 0 0,2-16 39 0 0,2-17-153 0 0,-2-14-1738 0 0,0 37 1546 0 0,0-12-885 0 0,0-2 534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6T16:58:56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1 6880 0 0,'0'0'157'0'0,"0"3"23"0"0,-5 14 4833 0 0,5-16-4952 0 0,-1-1-1 0 0,1 0 0 0 0,0 1 0 0 0,-1-1 1 0 0,1 1-1 0 0,0-1 0 0 0,-1 1 1 0 0,1-1-1 0 0,0 1 0 0 0,0-1 0 0 0,0 1 1 0 0,-1-1-1 0 0,1 1 0 0 0,0-1 0 0 0,0 1 1 0 0,0-1-1 0 0,0 1 0 0 0,0 0 1 0 0,9 38 200 0 0,1-5-115 0 0,2 16-33 0 0,-9-35-130 0 0,-1-4 17 0 0,0-1 0 0 0,-1 1 0 0 0,0 13 1 0 0,-2-1 5 0 0,-1-1 1 0 0,-8 35 0 0 0,6-38 37 0 0,-2 4-44 0 0,6-21 0 0 0,-1-1 0 0 0,0 0 0 0 0,0 0 0 0 0,0 1 0 0 0,0-1 0 0 0,0 0 0 0 0,0 0 0 0 0,0 0 0 0 0,0 0 0 0 0,0 0 0 0 0,-3 1 0 0 0,-4 5 0 0 0,-3 5 0 0 0,9-11 0 0 0,1-1 0 0 0,0 1 0 0 0,0-1 0 0 0,0 0 0 0 0,-1 1 0 0 0,1-1 0 0 0,0 0 0 0 0,-1 0 0 0 0,1 0 0 0 0,0 0 0 0 0,-2 0 0 0 0,-11-4 0 0 0,12 3-1 0 0,0 0 1 0 0,0 0 0 0 0,1-1-1 0 0,-1 1 1 0 0,0 0 0 0 0,1-1-1 0 0,-1 0 1 0 0,1 1 0 0 0,-1-1-1 0 0,1 0 1 0 0,0 1 0 0 0,0-1-1 0 0,-2-4 1 0 0,3 5 4 0 0,-1-1 1 0 0,0 1-1 0 0,0-1 0 0 0,0 1 1 0 0,1-1-1 0 0,-1 1 0 0 0,-1-1 1 0 0,1 1-1 0 0,0 0 0 0 0,0 0 1 0 0,0 0-1 0 0,-1-1 0 0 0,1 1 1 0 0,0 0-1 0 0,-1 1 0 0 0,1-1 1 0 0,-1 0-1 0 0,0 0 0 0 0,1 1 1 0 0,-1-1-1 0 0,-3 0 0 0 0,-2-1 23 0 0,-1-1 0 0 0,1 0-1 0 0,0-1 1 0 0,-9-4 0 0 0,14 6-27 0 0,-1 0 0 0 0,0 0 1 0 0,1 0-1 0 0,-1 0 0 0 0,1 0 1 0 0,0 0-1 0 0,0-1 1 0 0,-2-2-1 0 0,-16-17-54 0 0,18 18-100 0 0,1 3 33 0 0,0-1 0 0 0,0 1 0 0 0,0-1 0 0 0,0 1 0 0 0,0-1 0 0 0,0 1 0 0 0,0 0 0 0 0,0 0 0 0 0,0 0 0 0 0,-1-1 0 0 0,1 1 0 0 0,-3-1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6T16:58:58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784 37 4608 0 0,'-5'-28'101'0'0,"2"20"1966"0"0,1 13-1412 0 0,2 8-350 0 0,0-11 336 0 0,-1 7 1070 0 0,-3 5-1406 0 0,4-13 30 0 0,-2-6-161 0 0,0 3-181 0 0,2 3 68 0 0,0 8-35 0 0,-2-6 46 0 0,-4 2 14 0 0,4-4 92 0 0,1 0-104 0 0,-5 3 30 0 0,1 0 1 0 0,0 0-1 0 0,0 0 1 0 0,0 0-1 0 0,-4 7 1 0 0,0-2-36 0 0,7-7 33 0 0,-3 10 92 0 0,3-10-164 0 0,1 0 1 0 0,0-1 0 0 0,-1 1 0 0 0,0-1 0 0 0,1 1-1 0 0,-1-1 1 0 0,0 0 0 0 0,0 0 0 0 0,1 0-1 0 0,-1 0 1 0 0,-3 1 0 0 0,-14 10 149 0 0,7-3 57 0 0,10-7-224 0 0,0-1-1 0 0,0 0 0 0 0,0 1 1 0 0,1-1-1 0 0,-1 1 0 0 0,0 0 1 0 0,1-1-1 0 0,-1 1 0 0 0,1 0 1 0 0,0 0-1 0 0,0 0 0 0 0,0 0 1 0 0,-1 0-1 0 0,2 0 0 0 0,-2 3 1 0 0,0 0 24 0 0,1 0 0 0 0,-1 0 1 0 0,0 0-1 0 0,-1 0 0 0 0,1 0 1 0 0,-1-1-1 0 0,-6 9 0 0 0,-1-6 22 0 0,3-5-49 0 0,-7 4 1 0 0,10-5 43 0 0,-8 2 15 0 0,8 1-32 0 0,0 0 0 0 0,-1 1 0 0 0,2-1 1 0 0,-8 10-1 0 0,7-7 20 0 0,4-7-54 0 0,0 0 1 0 0,0 0 0 0 0,-1 1-1 0 0,1-1 1 0 0,0 0 0 0 0,0 0-1 0 0,0 1 1 0 0,0-1 0 0 0,0 0-1 0 0,-1 0 1 0 0,1 0 0 0 0,0 1-1 0 0,0-1 1 0 0,0 0 0 0 0,-1 0-1 0 0,1 0 1 0 0,0 0 0 0 0,0 0 0 0 0,-1 1-1 0 0,1-1 1 0 0,0 0 0 0 0,0 0-1 0 0,-1 0 1 0 0,1 0 0 0 0,0 0-1 0 0,0 0 1 0 0,-1 0 0 0 0,1 0-1 0 0,0 0 1 0 0,0 0 0 0 0,-1 0-1 0 0,1 0 1 0 0,0 0 0 0 0,0 0-1 0 0,-1 0 1 0 0,1 0 0 0 0,-1 0 0 0 0,1-1 1 0 0,-1 1-1 0 0,1 0 0 0 0,-1 0 0 0 0,1 0 0 0 0,-1 0 0 0 0,1 0 1 0 0,0 1-1 0 0,-1-1 0 0 0,1 0 0 0 0,-1 0 0 0 0,1 0 1 0 0,-1 0-1 0 0,1 0 0 0 0,0 1 0 0 0,-1-1 0 0 0,1 0 0 0 0,-1 0 1 0 0,1 0-1 0 0,0 1 0 0 0,-1-1 0 0 0,1 0 0 0 0,0 1 0 0 0,-1-1 1 0 0,1 0-1 0 0,-1 1 0 0 0,-17 15 11 0 0,-4-3-15 0 0,-5 11 0 0 0,21-21 0 0 0,-6 1 0 0 0,-16 17 248 0 0,22-15-178 0 0,0-1 0 0 0,0-1 0 0 0,-9 6 0 0 0,10-7-46 0 0,1 0 1 0 0,0 1 0 0 0,0-1-1 0 0,0 1 1 0 0,0 0-1 0 0,-6 9 1 0 0,7-9 4 0 0,0 0 1 0 0,-1 0-1 0 0,1 0 0 0 0,-1-1 0 0 0,0 1 1 0 0,-6 3-1 0 0,1-2 50 0 0,1 0 0 0 0,-1 0 0 0 0,1 1 0 0 0,1 0 0 0 0,-1 1 0 0 0,1-1 0 0 0,0 1 0 0 0,0 1 0 0 0,-10 15 1 0 0,15-19-78 0 0,0 0 1 0 0,1 1 0 0 0,-1-1 0 0 0,1 1 0 0 0,-1 6 0 0 0,2-9-3 0 0,0 1 0 0 0,-1 0 0 0 0,0 0 0 0 0,1-1-1 0 0,-1 1 1 0 0,0 0 0 0 0,0-1 0 0 0,0 1 0 0 0,-1-1 0 0 0,1 1 0 0 0,-4 4 0 0 0,5-7 0 0 0,-1 0 0 0 0,1 1 0 0 0,-1-1 0 0 0,0 0 0 0 0,1 0 0 0 0,-1 0 0 0 0,0 0 0 0 0,1 1 0 0 0,-1-1 0 0 0,1 0 0 0 0,-1 0 0 0 0,0 0 0 0 0,1 0 0 0 0,-1-1 0 0 0,0 1 0 0 0,1 0 0 0 0,-1 0 0 0 0,0 0 0 0 0,1 0 0 0 0,-1-1 0 0 0,1 1 0 0 0,-1 0 0 0 0,0-1 0 0 0,0 1 0 0 0,0-1 0 0 0,0 1 0 0 0,0 0 0 0 0,0-1 0 0 0,0 1 0 0 0,0 0 0 0 0,0 0 0 0 0,0 0 0 0 0,0-1 0 0 0,0 1 0 0 0,1 0 0 0 0,-1 0 0 0 0,0 1 0 0 0,-2-1 0 0 0,1 1-1 0 0,1 0 1 0 0,-1 0 0 0 0,0 0 0 0 0,1 0 0 0 0,-1 1 0 0 0,1-1 0 0 0,0 0 0 0 0,-1 1-1 0 0,1-1 1 0 0,0 1 0 0 0,0 0 0 0 0,0-1 0 0 0,-1 3 0 0 0,1-2 4 0 0,0 0 0 0 0,0 0 0 0 0,0 0 0 0 0,0-1-1 0 0,0 1 1 0 0,-1-1 0 0 0,1 1 0 0 0,0-1 0 0 0,-1 1 0 0 0,1-1 0 0 0,-1 0 0 0 0,0 0 0 0 0,-3 2 0 0 0,-9 6 6 0 0,12-8-5 0 0,1 0 0 0 0,-1 0 0 0 0,1 0 0 0 0,-1 0 0 0 0,1 0-1 0 0,-1-1 1 0 0,0 1 0 0 0,1 0 0 0 0,-1-1 0 0 0,-2 1 0 0 0,2-1-4 0 0,0 1 0 0 0,1-1 1 0 0,-1 1-1 0 0,0 0 0 0 0,1-1 1 0 0,-1 1-1 0 0,1 0 0 0 0,-1 0 1 0 0,1 0-1 0 0,-1 0 0 0 0,1 0 0 0 0,0 0 1 0 0,-1 0-1 0 0,0 3 0 0 0,-15 19 78 0 0,17-22-76 0 0,-1 0 51 0 0,-1 0-1 0 0,1-1-47 0 0,-2 1-2 0 0,-5 10-3 0 0,3-3-1 0 0,1-2-22 0 0,3-4-78 0 0,1-2 116 0 0,0 0 0 0 0,0 0-1 0 0,0 0 1 0 0,-1 0 0 0 0,1 0-1 0 0,0 0 1 0 0,0 0 0 0 0,-1 0 0 0 0,1 1-1 0 0,0-1 1 0 0,0 0 0 0 0,0 0-1 0 0,-1 0 1 0 0,1 0 0 0 0,0 1 0 0 0,0-1-1 0 0,0 0 1 0 0,0 0 0 0 0,-1 0-1 0 0,1 1 1 0 0,0-1 0 0 0,0 0 0 0 0,0 0-1 0 0,0 1 1 0 0,0-1 0 0 0,0 0-1 0 0,-2 4-1677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6T16:58:59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6880 0 0,'0'2'38'0'0,"0"0"-1"0"0,0 0 1 0 0,0 0 0 0 0,0 0-1 0 0,-1 0 1 0 0,1-1 0 0 0,-1 1-1 0 0,1 0 1 0 0,-1 0 0 0 0,0 0 0 0 0,0 0-1 0 0,0-1 1 0 0,-2 5 2621 0 0,-3-7-2408 0 0,5 0-240 0 0,0 1 1 0 0,0-1-1 0 0,1 1 1 0 0,-1-1 0 0 0,0 0-1 0 0,0 1 1 0 0,1-1-1 0 0,-1 0 1 0 0,0 0 0 0 0,1 1-1 0 0,-1-1 1 0 0,0 0-1 0 0,1 0 1 0 0,0 0 0 0 0,-1 0-1 0 0,1 0 1 0 0,-1 0-1 0 0,1 0 1 0 0,0-1 0 0 0,-1-1 100 0 0,-4 17 973 0 0,5-9-1064 0 0,0-3 97 0 0,1 6 10 0 0,2 7-38 0 0,0-1 1 0 0,-2 0 0 0 0,1 1-1 0 0,-2-1 1 0 0,0 0 0 0 0,0 1-1 0 0,-2-1 1 0 0,1 1 0 0 0,-6 17-1 0 0,-6 42 28 0 0,12-72-118 0 0,0 5 0 0 0,2 12 0 0 0,-1-32 0 0 0,0 13 1 0 0,0-1 1 0 0,0 1 0 0 0,-1 0 0 0 0,1-1 0 0 0,0 1-1 0 0,0-1 1 0 0,0 1 0 0 0,0 0 0 0 0,0-1 0 0 0,0 1 0 0 0,0-1-1 0 0,0 1 1 0 0,1-1 0 0 0,-1 1 0 0 0,0 0 0 0 0,0-1-1 0 0,0 1 1 0 0,0 0 0 0 0,0-1 0 0 0,1 1 0 0 0,-1-1-1 0 0,0 1 1 0 0,0 0 0 0 0,1-1 0 0 0,-1 1 0 0 0,0 0 0 0 0,1 0-1 0 0,-1-1 1 0 0,0 1 0 0 0,1 0 0 0 0,-1 0 0 0 0,0-1-1 0 0,1 1 1 0 0,-1 0 0 0 0,0 0 0 0 0,1 0 0 0 0,-1 0-1 0 0,1-1 1 0 0,-1 1 0 0 0,0 0 0 0 0,1 0 0 0 0,-1 0-1 0 0,1 0 1 0 0,-1 0 0 0 0,0 0 0 0 0,1 0 0 0 0,-1 0 0 0 0,1 0-1 0 0,-1 0 1 0 0,1 1 0 0 0,-1-1 0 0 0,0 0 0 0 0,1 0-1 0 0,0 0 23 0 0,2 0 19 0 0,-1-1 0 0 0,0 0-1 0 0,1 0 1 0 0,-1 0 0 0 0,0 0 0 0 0,1-1 0 0 0,-1 1-1 0 0,3-3 1 0 0,-3 2 5 0 0,0 0-1 0 0,1 1 1 0 0,-1-1 0 0 0,0 1 0 0 0,1 0-1 0 0,-1 0 1 0 0,4-2 0 0 0,-3 2-29 0 0,-1 0 1 0 0,0 0 0 0 0,0 0 0 0 0,0 0 0 0 0,0-1-1 0 0,0 1 1 0 0,0-1 0 0 0,-1 1 0 0 0,1-1 0 0 0,0 0 0 0 0,-1 0-1 0 0,0 0 1 0 0,2-2 0 0 0,12-12 84 0 0,-12 14-103 0 0,-1 1 0 0 0,0-1 0 0 0,1 1 1 0 0,-1 0-1 0 0,1 0 0 0 0,-1 1 0 0 0,1-1 0 0 0,4 0 1 0 0,9-3-2 0 0,-14 4-2 0 0,-2-1 1 0 0,1 1 0 0 0,-1 0 0 0 0,1 0 1 0 0,-1 0-1 0 0,1 0 0 0 0,-1-1 0 0 0,1 1 1 0 0,-1 0-1 0 0,1 0 0 0 0,-1-1 0 0 0,1 1 0 0 0,-1 0 1 0 0,1-1-1 0 0,-1 1 0 0 0,1-1 0 0 0,-1 1 1 0 0,0 0-1 0 0,1-1 0 0 0,-1 1 0 0 0,0-1 1 0 0,1 1-1 0 0,-1-1 0 0 0,0 1 0 0 0,0-1 0 0 0,0 1 1 0 0,1-2-1 0 0,0 1-120 0 0,0 0 77 0 0,0 0 1 0 0,0 1-1 0 0,0-1 1 0 0,0 0-1 0 0,1 0 1 0 0,-1 0-1 0 0,0 0 1 0 0,-1 0 0 0 0,1 0-1 0 0,0 0 1 0 0,0 0-1 0 0,1-3 1 0 0,2-1-510 0 0,-4 4-60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6T16:59:14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4464 0 0,'-3'9'426'0'0,"2"-7"-2"0"0,0 1 0 0 0,0 0-1 0 0,0-1 1 0 0,0 1 0 0 0,1 0 0 0 0,-1 0-1 0 0,1 0 1 0 0,0 0 0 0 0,0 4 0 0 0,0 1-259 0 0,0-6 27 0 0,0-7 1123 0 0,0 5-1310 0 0,0 0 1 0 0,0 0 0 0 0,1 0 0 0 0,-1 0 0 0 0,0 0-1 0 0,0 0 1 0 0,0 0 0 0 0,0 0 0 0 0,1 0 0 0 0,-1-1-1 0 0,0 1 1 0 0,0 0 0 0 0,0 0 0 0 0,0 0 0 0 0,1 0-1 0 0,-1 0 1 0 0,0 0 0 0 0,0 0 0 0 0,0-1 0 0 0,0 1-1 0 0,0 0 1 0 0,0 0 0 0 0,0 0 0 0 0,1 0 0 0 0,-1 0-1 0 0,0-1 1 0 0,0 1 0 0 0,0 0 0 0 0,0 0 0 0 0,0 0-1 0 0,0 0 1 0 0,0-1 0 0 0,0 1 0 0 0,0 0 0 0 0,0 0-1 0 0,0 0 1 0 0,0 0 0 0 0,0-1 0 0 0,0 1 0 0 0,0 0-1 0 0,0 0 1 0 0,0-1 0 0 0,5-24 258 0 0,-5 23 335 0 0,14 9-306 0 0,-14-6-208 0 0,2-2-15 0 0,2-1-21 0 0,10-3 339 0 0,-14 5-386 0 0,1 0-1 0 0,-1 0 1 0 0,0 0 0 0 0,1-1 0 0 0,-1 1-1 0 0,0 0 1 0 0,1 0 0 0 0,-1 0 0 0 0,0 0-1 0 0,1 0 1 0 0,-1 1 0 0 0,0-1-1 0 0,1 0 1 0 0,-1 0 0 0 0,0 0 0 0 0,1 0-1 0 0,-1 0 1 0 0,0 0 0 0 0,1 0 0 0 0,-1 1-1 0 0,0-1 1 0 0,1 0 0 0 0,-1 0 0 0 0,0 0-1 0 0,0 1 1 0 0,1-1 0 0 0,-1 0-1 0 0,0 0 1 0 0,0 1 0 0 0,10 8 21 0 0,-10-8-21 0 0,1-1 1 0 0,0 0-1 0 0,-1 1 1 0 0,1-1 0 0 0,0 0-1 0 0,-1 0 1 0 0,1 1 0 0 0,0-1-1 0 0,0 0 1 0 0,-1 0-1 0 0,1 0 1 0 0,0 0 0 0 0,0 0-1 0 0,-1 0 1 0 0,1 0 0 0 0,0 0-1 0 0,0-1 1 0 0,-1 1-1 0 0,1 0 1 0 0,0 0 0 0 0,0-1-1 0 0,4 0 5 0 0,7 0-7 0 0,-10 5 0 0 0,-2-2 0 0 0,0-2 0 0 0,0 1 0 0 0,1-1 0 0 0,-1 0 0 0 0,0 1 0 0 0,0-1 0 0 0,0 0 0 0 0,0 1 0 0 0,0-1 0 0 0,1 0 0 0 0,-1 0 0 0 0,0 1 0 0 0,0-1 0 0 0,0 0 0 0 0,1 1 0 0 0,-1-1 0 0 0,0 0 0 0 0,1 0 0 0 0,-1 0 0 0 0,0 1 0 0 0,0-1 0 0 0,1 0 0 0 0,-1 0 0 0 0,0 0 0 0 0,1 0 0 0 0,-1 0 0 0 0,0 1 0 0 0,1-1 0 0 0,-1 0 0 0 0,0 0 0 0 0,1 0 0 0 0,-1 0 0 0 0,1 0 0 0 0,-1 0 0 0 0,0 0 0 0 0,1 0 0 0 0,-1 0 0 0 0,0 0 0 0 0,1-1 0 0 0,-1 1 0 0 0,0 0 0 0 0,1 0 0 0 0,-1 0 0 0 0,0 0 0 0 0,1 0 0 0 0,-1-1 0 0 0,0 1 0 0 0,0 0 0 0 0,1 0 0 0 0,-1-1 0 0 0,0 1 0 0 0,10 0 0 0 0,-7 2 0 0 0,-3-2 0 0 0,1 1 0 0 0,0-1 0 0 0,0 0 0 0 0,-1 1 0 0 0,1-1 0 0 0,0 0 0 0 0,0 0 0 0 0,0 0 0 0 0,0 1 0 0 0,-1-1 0 0 0,1 0 0 0 0,0 0 0 0 0,0 0 0 0 0,0 0 0 0 0,0 0 0 0 0,-1 0 0 0 0,3-1 0 0 0,-2 1 4 0 0,1 0 1 0 0,-1 1-1 0 0,0-1 1 0 0,1 0 0 0 0,-1 1-1 0 0,0-1 1 0 0,1 1-1 0 0,-1 0 1 0 0,0-1 0 0 0,0 1-1 0 0,0 0 1 0 0,0 0-1 0 0,1-1 1 0 0,0 3-1 0 0,0-2 5 0 0,17-8 218 0 0,-18 6-205 0 0,2-1-12 0 0,7 5 166 0 0,-9-2 176 0 0,1-1-272 0 0,4 0-80 0 0,-3 0-79 0 0,4 0-6 0 0,-4 1 27 0 0,3 4 58 0 0,-4-3 54 0 0,-1-5 36 0 0,-1 3-83 0 0,0 0 0 0 0,0 0-1 0 0,0-1 1 0 0,0 1 0 0 0,0 0 0 0 0,0 0 0 0 0,0 0 0 0 0,1 0 0 0 0,-1-1 0 0 0,0 1 0 0 0,0 0 0 0 0,0 0 0 0 0,0 0-1 0 0,0 0 1 0 0,0-1 0 0 0,0 1 0 0 0,0 0 0 0 0,1 0 0 0 0,-1 0 0 0 0,0 0 0 0 0,0 0 0 0 0,0 0 0 0 0,0 0 0 0 0,1-1-1 0 0,-1 1 1 0 0,0 0 0 0 0,0 0 0 0 0,0 0 0 0 0,0 0 0 0 0,1 0 0 0 0,-1 0 0 0 0,0 0 0 0 0,0 0 0 0 0,1 0 0 0 0,1 4-6 0 0,1-1 1 0 0,-1 1-1 0 0,0 0 1 0 0,0 0-1 0 0,0 0 1 0 0,2 9 0 0 0,-2-7-1 0 0,3 7 11 0 0,-5-13-10 0 0,0 0 0 0 0,0 0 1 0 0,0 0-1 0 0,0 0 1 0 0,0 0-1 0 0,0 0 0 0 0,0 0 1 0 0,1 0-1 0 0,-1 0 1 0 0,0 0-1 0 0,0 0 0 0 0,0 0 1 0 0,0 0-1 0 0,0 0 1 0 0,0 0-1 0 0,0 0 0 0 0,0 0 1 0 0,0 0-1 0 0,0 0 1 0 0,-1-7 9 0 0,-4 16-12 0 0,-2 5 0 0 0,7-13 0 0 0,0-1 0 0 0,0 0 0 0 0,-1 0 0 0 0,1 1 0 0 0,0-1 0 0 0,0 0 0 0 0,0 0 0 0 0,0 1 0 0 0,0-1 0 0 0,0 0 0 0 0,0 1 0 0 0,-1-1 0 0 0,1 0 0 0 0,0 0 0 0 0,0 0 0 0 0,0 1 0 0 0,-1-1 0 0 0,1 0 0 0 0,0 0 0 0 0,0 0 0 0 0,-1 1 0 0 0,1-1 0 0 0,0 0 0 0 0,0 0 0 0 0,-1 0 0 0 0,1 0 0 0 0,0 0 0 0 0,0 0 0 0 0,-1 0 0 0 0,1 0 0 0 0,0 0 0 0 0,-1 1 0 0 0,1-1 0 0 0,0 0 0 0 0,0 0 0 0 0,-1 0 0 0 0,1-1 0 0 0,0 1 0 0 0,-1 0 0 0 0,1 0 0 0 0,0 0 0 0 0,-4-7 0 0 0,4 6 0 0 0,-5-17 0 0 0,1 37 25 0 0,3-16 246 0 0,1 8-7 0 0,-2-3-240 0 0,-6-8-14 0 0,-1-2 44 0 0,0 1 15 0 0,-2-2 6 0 0,0 3-59 0 0,5 1-16 0 0,5 0 0 0 0,0-1 0 0 0,1 1 0 0 0,-1-1 0 0 0,0 0 0 0 0,0 1 0 0 0,0-1 0 0 0,0 0 0 0 0,0 0 0 0 0,0 0 0 0 0,0 0 0 0 0,0 0 0 0 0,0 0 0 0 0,0 0 0 0 0,0 0 0 0 0,0 0 0 0 0,0 0 0 0 0,0 0 0 0 0,0-1 0 0 0,0 1 0 0 0,0 0 0 0 0,0-1 0 0 0,0 1 0 0 0,0-1 0 0 0,0 1 0 0 0,0-1 0 0 0,0 1 0 0 0,1-1 0 0 0,-1 0 0 0 0,-1-1 0 0 0,-7-13 0 0 0,9 15 0 0 0,0 0 0 0 0,0 0 0 0 0,0 1 0 0 0,0-1 0 0 0,0 0 0 0 0,0 0 0 0 0,0 1 0 0 0,0-1 0 0 0,0 0 0 0 0,0 0 0 0 0,-1 0 0 0 0,1 0 0 0 0,0 1 0 0 0,0-1 0 0 0,0 0 0 0 0,0 0 0 0 0,-1 0 0 0 0,1 0 0 0 0,0 1 0 0 0,0-1 0 0 0,0 0 0 0 0,0 0 0 0 0,-1 0 0 0 0,1 0 0 0 0,0 0 0 0 0,0 0 0 0 0,-1 0 0 0 0,1 0 0 0 0,0 0 0 0 0,0 0 0 0 0,0 0 0 0 0,-1 0 0 0 0,1 0 0 0 0,0 0 0 0 0,0 0 0 0 0,-1 0 0 0 0,1 0 0 0 0,0 0 0 0 0,0 0 0 0 0,0 0 0 0 0,-1 0 0 0 0,1 0 0 0 0,0 0 0 0 0,0 0 0 0 0,0 0 0 0 0,-1 0 0 0 0,1-1 0 0 0,0 1 0 0 0,0 0 0 0 0,0 0 0 0 0,-1 0 0 0 0,1 0 0 0 0,0-1 0 0 0,0 1 0 0 0,0 0 0 0 0,0 0 0 0 0,0 0 0 0 0,0 0 0 0 0,-1-1 0 0 0,1 1 0 0 0,0 0 0 0 0,-5 9 0 0 0,4-7 0 0 0,0 0 0 0 0,0 0 0 0 0,0 0 0 0 0,0 0 0 0 0,-1 0 0 0 0,1 0 0 0 0,-1 0 0 0 0,-3 2 0 0 0,-2 5 0 0 0,7-8 0 0 0,0-1 0 0 0,-1 1 0 0 0,1-1 0 0 0,0 1 0 0 0,0 0-1 0 0,0-1 1 0 0,-1 1 0 0 0,1-1 0 0 0,0 0 0 0 0,0 1 0 0 0,-1-1 0 0 0,1 1 0 0 0,0-1 0 0 0,-1 1 0 0 0,1-1 0 0 0,0 0 0 0 0,-1 1 0 0 0,1-1 0 0 0,-1 0 0 0 0,1 1 0 0 0,-1-1 0 0 0,1 0 0 0 0,-1 0 0 0 0,0 1 0 0 0,-4-11 1 0 0,0-2 12 0 0,4 9 40 0 0,-3 2-39 0 0,-6 0-14 0 0,-5-4 0 0 0,15 5 0 0 0,-1 0 0 0 0,1 0 0 0 0,0 0 0 0 0,-1 0 0 0 0,1 0 0 0 0,0 0 0 0 0,-1 1 0 0 0,1-1 0 0 0,0 0 0 0 0,-1 0 0 0 0,1 1 0 0 0,0-1 0 0 0,-1 0 0 0 0,1 0 0 0 0,0 1 0 0 0,0-1 0 0 0,-1 0 0 0 0,1 0 0 0 0,0 1 0 0 0,0-1 0 0 0,0 0 0 0 0,-1 1 0 0 0,0 1 0 0 0,1-1 0 0 0,0-1 0 0 0,-1 1 0 0 0,1-1 0 0 0,0 1 0 0 0,-1-1 0 0 0,1 1 0 0 0,-1-1 0 0 0,1 1 0 0 0,0-1 0 0 0,-1 0 0 0 0,1 1 0 0 0,-1-1 0 0 0,1 0 0 0 0,-1 0 0 0 0,1 1 0 0 0,-2-1 0 0 0,-2-4 10 0 0,4 4-9 0 0,0 0 0 0 0,0 0-1 0 0,0 0 1 0 0,0 0 0 0 0,0 0 0 0 0,0 0-1 0 0,0 0 1 0 0,0 0 0 0 0,0 0 0 0 0,0 0-1 0 0,0 0 1 0 0,0 0 0 0 0,-1 0 0 0 0,1 0-1 0 0,0 0 1 0 0,0 1 0 0 0,0-1 0 0 0,0 0-1 0 0,0 0 1 0 0,0 0 0 0 0,0 0 0 0 0,0 0-1 0 0,0 0 1 0 0,0 0 0 0 0,0 0 0 0 0,0 0-1 0 0,0 0 1 0 0,0 0 0 0 0,0 0 0 0 0,0 0-1 0 0,0 0 1 0 0,0 0 0 0 0,0 0 0 0 0,0 0-1 0 0,-1 0 1 0 0,1 0 0 0 0,0 0 0 0 0,0 0-1 0 0,0 0 1 0 0,0 0 0 0 0,0 0 0 0 0,0 0-1 0 0,0 0 1 0 0,0 0 0 0 0,0 0 0 0 0,0 0-1 0 0,0 0 1 0 0,0 0 0 0 0,0 0 0 0 0,0 0-1 0 0,0 0 1 0 0,-1 0 0 0 0,1 0 0 0 0,0 0-1 0 0,0 0 1 0 0,0 0 0 0 0,-8 10 10 0 0,0-10-11 0 0,2 9 0 0 0,1 1 0 0 0,2-10 0 0 0,3 0 0 0 0,0 0 0 0 0,0 1 0 0 0,0-1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0,0 0 0 0 0,1 0 0 0 0,-1 0 0 0 0,0 0 0 0 0,0-1 0 0 0,0 1 0 0 0,0 0 0 0 0,0 0 0 0 0,0 0 0 0 0,0 0 0 0 0,0 0 0 0 0,0 0 0 0 0,0 0 0 0 0,0 0 0 0 0,0-1 0 0 0,0 1 0 0 0,0 0 0 0 0,0 0 0 0 0,0 0 0 0 0,1 0 0 0 0,-1 0 0 0 0,0 0 0 0 0,0 0 0 0 0,-1-1 0 0 0,1 1 0 0 0,0 0 0 0 0,0 0 0 0 0,0 0 0 0 0,0 0 0 0 0,0 0 0 0 0,10 2 0 0 0,-9-2 0 0 0,0 0 0 0 0,0-1 0 0 0,-1 1 0 0 0,1 0 0 0 0,0 0 0 0 0,0-1 0 0 0,0 1 0 0 0,0-1 0 0 0,0 1 0 0 0,-1-1 0 0 0,1 1 0 0 0,0-1 0 0 0,0 1 0 0 0,-1-1 0 0 0,1 0 0 0 0,0 1 0 0 0,-1-1 0 0 0,1 0 0 0 0,0 1 0 0 0,-1-1 0 0 0,1 0 0 0 0,-1 0 0 0 0,0 0 0 0 0,1-1 0 0 0,3-5 0 0 0,-3 7 0 0 0,-1 0 0 0 0,0-1 0 0 0,0 1 0 0 0,0 0 0 0 0,0 0 0 0 0,1-1 0 0 0,-1 1 0 0 0,0 0 0 0 0,0-1 0 0 0,1 1 0 0 0,-1 0 0 0 0,0 0 0 0 0,0 0 0 0 0,1-1 0 0 0,-1 1 0 0 0,0 0 0 0 0,1 0 0 0 0,-1 0 0 0 0,0 0 0 0 0,1-1 0 0 0,-1 1 0 0 0,0 0 0 0 0,1 0 0 0 0,-1 0 0 0 0,0 0 0 0 0,1 0 0 0 0,-1 0 0 0 0,1 0 0 0 0,-1 0 0 0 0,0 0 0 0 0,1 0 0 0 0,-1 0 0 0 0,0 0 0 0 0,1 0 0 0 0,-1 1 0 0 0,0-1 0 0 0,1 0 0 0 0,-1 0 0 0 0,0 0 0 0 0,1 0 0 0 0,-1 0 0 0 0,1 1 0 0 0,7 11 0 0 0,-8-11 0 0 0,4 7 0 0 0,-5-8 0 0 0,1 0 0 0 0,0 1 0 0 0,0-1 0 0 0,0 0 0 0 0,0 0 0 0 0,0 0 0 0 0,0 0 0 0 0,0 0 0 0 0,0 0 0 0 0,0 0 0 0 0,0 0 0 0 0,0 0 0 0 0,0 0 0 0 0,0 0 0 0 0,0 0 0 0 0,0 0 0 0 0,0 1 0 0 0,0-1 0 0 0,0 0 0 0 0,0 0 0 0 0,0 0 0 0 0,0 0 0 0 0,0 0 0 0 0,0 0 0 0 0,0 0 0 0 0,0 0 0 0 0,0 0 0 0 0,0 0 0 0 0,1 0 0 0 0,-1 0 0 0 0,0 0 0 0 0,0 0 0 0 0,0 0 0 0 0,0 1 0 0 0,0-1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0,0-1 0 0 0,1 1 0 0 0,0-1 0 0 0,0 1 0 0 0,0-1 0 0 0,0 1 0 0 0,0-1 0 0 0,0 1 0 0 0,0 0 0 0 0,0 0 0 0 0,0-1 0 0 0,0 1 0 0 0,0 0 0 0 0,0 0 0 0 0,1 0 0 0 0,-1 0 0 0 0,0 0 0 0 0,0 0 0 0 0,0 1 0 0 0,1-1 0 0 0,0 1-1 0 0,0 0 0 0 0,-1 0 1 0 0,1 0-1 0 0,-1 0 1 0 0,1 0-1 0 0,-1 0 1 0 0,1 0-1 0 0,-1 0 1 0 0,0 1-1 0 0,0-1 1 0 0,1 0-1 0 0,-1 1 0 0 0,0-1 1 0 0,0 1-1 0 0,0 0 1 0 0,-1-1-1 0 0,2 4 1 0 0,-1-5-2 0 0,-1 0-1 0 0,0 0 1 0 0,1 0-1 0 0,-1 0 1 0 0,1 0 0 0 0,-1 0-1 0 0,0 0 1 0 0,1 0-1 0 0,-1 0 1 0 0,1 0 0 0 0,-1 0-1 0 0,0 0 1 0 0,1 0-1 0 0,-1-1 1 0 0,1 1 0 0 0,-1 0-1 0 0,0 0 1 0 0,1 0-1 0 0,-1-1 1 0 0,0 1 0 0 0,1 0-1 0 0,-1-1 1 0 0,0 1-1 0 0,0 0 1 0 0,1-1 0 0 0,9-18 2 0 0,-10 19 0 0 0,1 0 0 0 0,-1-1 0 0 0,0 1 0 0 0,0-1 0 0 0,1 1 0 0 0,-1 0 0 0 0,0-1 0 0 0,0 1 0 0 0,1 0 0 0 0,-1-1 0 0 0,1 1 0 0 0,-1 0 0 0 0,0-1 0 0 0,1 1 0 0 0,-1 0 0 0 0,1 0 0 0 0,-1 0 0 0 0,0-1 0 0 0,1 1 0 0 0,-1 0 0 0 0,1 0 0 0 0,-1 0 0 0 0,1 0 0 0 0,-1 0 0 0 0,1 0 0 0 0,-1 0 0 0 0,0 0 0 0 0,1 0 0 0 0,-1 0 0 0 0,1 0 0 0 0,0 0 0 0 0,0 1 0 0 0,0-2 0 0 0,0 1 0 0 0,0 0 0 0 0,0 0 0 0 0,0-1 0 0 0,0 1 0 0 0,0-1 0 0 0,0 1 0 0 0,0-1 0 0 0,0 1 0 0 0,0-1 0 0 0,0 1 0 0 0,-1-1 0 0 0,2-1 0 0 0,9-6 0 0 0,-3 6 0 0 0,0 4 0 0 0,-8-2 0 0 0,1 0 0 0 0,-1 0 0 0 0,0 1 0 0 0,1-1 0 0 0,-1 0 0 0 0,0 0 0 0 0,1 0 0 0 0,-1 0 0 0 0,0 0 0 0 0,1 0 0 0 0,-1 0 0 0 0,1 0 0 0 0,-1 0 0 0 0,0 0 0 0 0,1 0 0 0 0,-1 0 0 0 0,0 0 0 0 0,1 0 0 0 0,-1 0 0 0 0,1 0 0 0 0,-1 0 0 0 0,0-1 0 0 0,1 1 0 0 0,-1 0 0 0 0,0 0 0 0 0,1 0 0 0 0,-1-1 0 0 0,0 1 0 0 0,0 0 0 0 0,1 0 0 0 0,-1-1 0 0 0,0 1 0 0 0,1 0 0 0 0,-1-1 0 0 0,0 1 0 0 0,0 0 0 0 0,0 0 0 0 0,0-1 0 0 0,1 1 0 0 0,-1-1 0 0 0,0 1 0 0 0,0-1 0 0 0,4-5 0 0 0,3 2-14 0 0,-7 4-1 0 0,1-1 1 0 0,-1 1-1 0 0,1 0 0 0 0,0 0 0 0 0,-1-1 0 0 0,1 1 0 0 0,0 0 1 0 0,-1 0-1 0 0,1 0 0 0 0,0 0 0 0 0,-1 0 0 0 0,1 0 0 0 0,-1 0 1 0 0,1 0-1 0 0,0 0 0 0 0,-1 0 0 0 0,1 1 0 0 0,0-1 0 0 0,-1 0 1 0 0,1 0-1 0 0,-1 1 0 0 0,1-1 0 0 0,0 0 0 0 0,-1 1 0 0 0,1-1 1 0 0,-1 0-1 0 0,1 1 0 0 0,-1-1 0 0 0,1 1 0 0 0,-1-1 0 0 0,1 1 1 0 0,8 15-74 0 0,-8-14 48 0 0,4 5-215 0 0,-1-9 494 0 0,-4 1-434 0 0,1 1 0 0 0,-1-1 0 0 0,0 1 0 0 0,0-1 0 0 0,0 1 0 0 0,0-1 1 0 0,1 0-1 0 0,-1 1 0 0 0,0-1 0 0 0,0 1 0 0 0,0-1 0 0 0,0 1 0 0 0,0-1 0 0 0,0 0 0 0 0,-1 1 0 0 0,1-2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7:24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54 10656 0 0,'0'0'1065'0'0,"-2"1"-973"0"0,1 1-74 0 0,-2-1-46 0 0,-16 0 321 0 0,1-1 2207 0 0,8 6 1627 0 0,-1 11-3891 0 0,10-15 579 0 0,13-7-566 0 0,-7 3-214 0 0,-1 0 0 0 0,1 1-1 0 0,-1-1 1 0 0,1 1-1 0 0,-1 0 1 0 0,1 0-1 0 0,0 0 1 0 0,5 0 0 0 0,-3 0 29 0 0,165-14 472 0 0,-88 10-456 0 0,-5 1 11 0 0,-74 4-77 0 0,10 0-6 0 0,1 0 0 0 0,-1-1-1 0 0,1-1 1 0 0,15-3 0 0 0,0-1-56 0 0,-26 5-57 0 0,-1 1 0 0 0,1-1 0 0 0,-1 0-1 0 0,1 0 1 0 0,-1 0 0 0 0,1-1 0 0 0,-1 0 0 0 0,8-4 0 0 0,11-6-5816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6T16:59:18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1189 871 4608 0 0,'0'0'2920'0'0,"0"2"-2795"0"0,-1-2-241 0 0,1 1 205 0 0,0-1-1 0 0,0 0 1 0 0,0 1 0 0 0,0-1-1 0 0,0 0 1 0 0,0 1 0 0 0,0-1-1 0 0,0 0 1 0 0,0 0 0 0 0,0 1-1 0 0,0-1 1 0 0,0 0-1 0 0,-1 1 1 0 0,1-1 0 0 0,0 0-1 0 0,0 0 1 0 0,0 1 0 0 0,-1-1-1 0 0,1 0 1 0 0,0 0 0 0 0,0 0-1 0 0,-1 1 1 0 0,1-1 0 0 0,0 0-1 0 0,0 0 1 0 0,-1 0 0 0 0,1 0-1 0 0,0 1 1 0 0,-1-1 0 0 0,1 0-1 0 0,0 0 1 0 0,-1 0 0 0 0,1 0-1 0 0,0 0 1 0 0,0 0 0 0 0,-1 0-1 0 0,1 0 1 0 0,0 0-1 0 0,-1 0 1 0 0,1 0 0 0 0,0 0-1 0 0,-1 0 1 0 0,1 0 0 0 0,0 0-1 0 0,-1 0 1 0 0,1-1 0 0 0,0 1-1 0 0,0 0 1 0 0,-1 0 0 0 0,1 0-1 0 0,0 0-87 0 0,-1 0 0 0 0,1 0 0 0 0,0 0 0 0 0,0 0 0 0 0,0 0-1 0 0,0 0 1 0 0,0 0 0 0 0,0 0 0 0 0,-1 0 0 0 0,1 0 0 0 0,0 0 0 0 0,0 0 0 0 0,0 0-1 0 0,0 0 1 0 0,0 0 0 0 0,0 0 0 0 0,-1 0 0 0 0,1 0 0 0 0,0 0 0 0 0,0 0-1 0 0,0 0 1 0 0,0 0 0 0 0,0 0 0 0 0,0 0 0 0 0,0 1 0 0 0,0-1 0 0 0,-1 0-1 0 0,1 0 1 0 0,0 0 0 0 0,0 0 0 0 0,0 0 0 0 0,0 0 0 0 0,0 0 0 0 0,0 1 0 0 0,0-1-1 0 0,0 0 1 0 0,0 0 0 0 0,0 0 0 0 0,0 0 0 0 0,0 0 0 0 0,0 1 0 0 0,0-1 6 0 0,0 0 0 0 0,0 0 0 0 0,0 0 0 0 0,0 0 0 0 0,0 1 0 0 0,0-1 0 0 0,0 0 1 0 0,0 0-1 0 0,0 0 0 0 0,-1 0 0 0 0,1 0 0 0 0,0 1 0 0 0,0-1 0 0 0,0 0 0 0 0,0 0 1 0 0,0 0-1 0 0,0 0 0 0 0,0 0 0 0 0,0 0 0 0 0,-1 1 0 0 0,1-1 0 0 0,0 0 1 0 0,0 0-1 0 0,0 0 0 0 0,0 0 0 0 0,0 0 0 0 0,-1 0 0 0 0,1 0 0 0 0,0 0 0 0 0,0 0 1 0 0,0 0-1 0 0,0 0 0 0 0,0 0 0 0 0,-1 0 0 0 0,1 0 0 0 0,0 0 0 0 0,-14-5 372 0 0,13 5-336 0 0,0-1 0 0 0,1 1 1 0 0,-1-1-1 0 0,0 1 0 0 0,0 0 0 0 0,0-1 1 0 0,0 1-1 0 0,1-1 0 0 0,-1 0 0 0 0,0 1 1 0 0,0-1-1 0 0,1 0 0 0 0,-1 1 0 0 0,1-1 1 0 0,-2-1 146 0 0,-4-8 386 0 0,-3 0-560 0 0,-1 0-16 0 0,0-1 0 0 0,10 10 0 0 0,0 0 0 0 0,0 0 0 0 0,0 0 0 0 0,-1-1 0 0 0,1 1 0 0 0,0 0 0 0 0,-1 0 0 0 0,1 0 0 0 0,0 0 0 0 0,-1 0 0 0 0,0 0 0 0 0,1 0 0 0 0,-2-1 0 0 0,-11-16 0 0 0,12 17 0 0 0,1 0 0 0 0,-1-1 0 0 0,0 1 0 0 0,0 0 0 0 0,0 0 0 0 0,0 0 0 0 0,0-1 0 0 0,0 1 0 0 0,0 0 0 0 0,0 0 0 0 0,-2-1 0 0 0,0 1 0 0 0,1-1 0 0 0,-1 0 0 0 0,1 0 0 0 0,0 1 0 0 0,-1-1 0 0 0,1-1 0 0 0,-3-2 0 0 0,-11-12 0 0 0,14 15 0 0 0,-6-12 0 0 0,-2-13 641 0 0,9 25-25 0 0,1 1-487 0 0,-3-6-55 0 0,2 6 6 0 0,-1 0-68 0 0,0 0 1 0 0,1 0 0 0 0,-1 0 0 0 0,0-1 0 0 0,1 1-1 0 0,-1 0 1 0 0,1-1 0 0 0,-2-1 0 0 0,0 0 30 0 0,-5-5 31 0 0,7 8-69 0 0,1-1 0 0 0,-1 1 1 0 0,1-1-1 0 0,-1 0 0 0 0,1 0 1 0 0,0 1-1 0 0,-1-1 0 0 0,1 0 1 0 0,-1 0-1 0 0,1 1 1 0 0,0-1-1 0 0,0 0 0 0 0,0 0 1 0 0,-1 0-1 0 0,1 0 0 0 0,-1-5 4 0 0,-7-13 34 0 0,8 19-42 0 0,0-1-1 0 0,0 1 1 0 0,0-1 0 0 0,0 1 0 0 0,0-1 0 0 0,-1 1 0 0 0,1-1-1 0 0,0 1 1 0 0,0 0 0 0 0,0-1 0 0 0,-1 1 0 0 0,1-1-1 0 0,0 1 1 0 0,-1 0 0 0 0,1-1 0 0 0,0 1 0 0 0,-1 0 0 0 0,1-1-1 0 0,0 1 1 0 0,-1 0 0 0 0,1-1 0 0 0,-1 1 0 0 0,1 0-1 0 0,0 0 1 0 0,-1-1 0 0 0,-7 8 35 0 0,6-5-9 0 0,1 0 1 0 0,0-1 0 0 0,-1 1 0 0 0,1-1 0 0 0,-1 1 0 0 0,1-1 0 0 0,-5 2 0 0 0,6-2-20 0 0,-1-1 1 0 0,1 0 0 0 0,-1 1-1 0 0,0-1 1 0 0,1 1 0 0 0,-1-1-1 0 0,1 1 1 0 0,-1-1-1 0 0,1 1 1 0 0,-1-1 0 0 0,1 1-1 0 0,0-1 1 0 0,-1 1 0 0 0,1 0-1 0 0,0-1 1 0 0,-1 2-1 0 0,0 0 22 0 0,1-2-29 0 0,0 0 1 0 0,0-1-1 0 0,0 1 0 0 0,0 0 1 0 0,0 0-1 0 0,0 0 1 0 0,0 0-1 0 0,0 0 0 0 0,0 0 1 0 0,0 0-1 0 0,0 0 1 0 0,0 0-1 0 0,0 0 0 0 0,0 0 1 0 0,0 0-1 0 0,0 0 0 0 0,0 0 1 0 0,0 0-1 0 0,0-1 1 0 0,-1 1-1 0 0,1 0 0 0 0,0 0 1 0 0,0 0-1 0 0,0 0 1 0 0,0 0-1 0 0,0 0 0 0 0,0 0 1 0 0,0 0-1 0 0,0 0 1 0 0,0 0-1 0 0,0 0 0 0 0,0 0 1 0 0,0 0-1 0 0,0 0 1 0 0,-1 0-1 0 0,1 0 0 0 0,0 0 1 0 0,0 0-1 0 0,0 0 0 0 0,0 0 1 0 0,0 0-1 0 0,0 0 1 0 0,0 0-1 0 0,0 0 0 0 0,0 0 1 0 0,0 0-1 0 0,0 0 1 0 0,0 0-1 0 0,0 0 0 0 0,0 0 1 0 0,-1 0-1 0 0,1 1 1 0 0,0-1-1 0 0,0 0 0 0 0,0 0 1 0 0,0 0-1 0 0,0 0 0 0 0,0 0 1 0 0,0 0-1 0 0,0 0 1 0 0,0 0-1 0 0,0 0 0 0 0,0 0 1 0 0,0 0-1 0 0,0 0 1 0 0,0 0-1 0 0,0 0 0 0 0,0 0 1 0 0,0 1-1 0 0,-6-10 88 0 0,4 7 79 0 0,1 2-154 0 0,0 0-1 0 0,-1 0 0 0 0,1 0 1 0 0,0 0-1 0 0,0 0 0 0 0,-1-1 1 0 0,1 1-1 0 0,0-1 0 0 0,0 1 1 0 0,0-1-1 0 0,-2 0 0 0 0,-2 0 70 0 0,-7-3 10 0 0,-18-3 79 0 0,19 9-152 0 0,7-1-4 0 0,0-2 48 0 0,-6-5-37 0 0,8 4 93 0 0,-1 1-43 0 0,-8-4-3 0 0,7 3-52 0 0,0 0 0 0 0,0 0 0 0 0,0 0 0 0 0,1 0-1 0 0,-1 0 1 0 0,-3-4 0 0 0,1-4 2 0 0,6 8 93 0 0,-4 3-63 0 0,-11 3-44 0 0,1 3-10 0 0,12-7 4 0 0,2 0-4 0 0,-1 0 0 0 0,1 0 0 0 0,-1 0 0 0 0,1 0 0 0 0,0-1 0 0 0,-1 1 0 0 0,1 0 0 0 0,0 0 0 0 0,-1 0-1 0 0,1 0 1 0 0,0 0 0 0 0,-1 0 0 0 0,1-1 0 0 0,0 1 0 0 0,-1 0 0 0 0,1 0 0 0 0,0 0 0 0 0,-1-1 0 0 0,1 1-1 0 0,0 0 1 0 0,0-1 0 0 0,-1 1 0 0 0,1-1 0 0 0,-12-9 62 0 0,10 8 2 0 0,-6-6 0 0 0,8 6-63 0 0,-1 0 0 0 0,1 0 0 0 0,0 1-1 0 0,-1-1 1 0 0,1 0 0 0 0,0 0-1 0 0,0 0 1 0 0,0 1 0 0 0,1-4-1 0 0,-1 3 7 0 0,1 0-1 0 0,-1 0 0 0 0,0 0 1 0 0,0 0-1 0 0,0 0 0 0 0,0 0 1 0 0,-1 1-1 0 0,1-3 0 0 0,0 3-3 0 0,-1 1-1 0 0,1 0 0 0 0,0-1 1 0 0,0 1-1 0 0,0 0 0 0 0,0-1 1 0 0,0 1-1 0 0,0 0 0 0 0,-1 0 1 0 0,1-1-1 0 0,0 1 0 0 0,0 0 0 0 0,0 0 1 0 0,-1-1-1 0 0,1 1 0 0 0,0 0 1 0 0,0 0-1 0 0,0-1 0 0 0,-1 1 1 0 0,1 0-1 0 0,0 0 0 0 0,-1 0 1 0 0,1 0-1 0 0,0 0 0 0 0,-1-1 1 0 0,1 1-1 0 0,0 0 0 0 0,0 0 0 0 0,-1 0 1 0 0,1 0-1 0 0,0 0 0 0 0,-1 0 1 0 0,1 0-1 0 0,0 0 0 0 0,-1 0 1 0 0,1 0-1 0 0,0 0 0 0 0,-1 0 1 0 0,1 0-1 0 0,-1 1 0 0 0,-13 9 71 0 0,13-9-71 0 0,0 0 0 0 0,-1 0 0 0 0,1 0 0 0 0,0 0 0 0 0,-1 0 0 0 0,1 0 0 0 0,0 0 0 0 0,-1 0 0 0 0,1 0 0 0 0,-1-1 0 0 0,-2 1 0 0 0,-8 1-2 0 0,10-2 0 0 0,0 0 0 0 0,1 1 0 0 0,-1-1 0 0 0,1 0 0 0 0,-1 0 0 0 0,0 0 0 0 0,1-1 0 0 0,-1 1 0 0 0,0 0 0 0 0,1 0 0 0 0,-1-1 0 0 0,-2 0 0 0 0,0-1 0 0 0,0 1 0 0 0,0 0 0 0 0,0 0 0 0 0,0 0 0 0 0,-8 0 0 0 0,11 0 0 0 0,1 1 0 0 0,-1 0 0 0 0,1 0 0 0 0,-1 0 0 0 0,0 0 0 0 0,1 0 0 0 0,-1-1 0 0 0,1 1 0 0 0,-1 0 0 0 0,0-1 0 0 0,1 1 0 0 0,-1 0 0 0 0,1-1 0 0 0,-1 1 0 0 0,1 0 0 0 0,0-1 0 0 0,-1 1 0 0 0,0-1 0 0 0,-2-3 0 0 0,3 4 1 0 0,0 0-1 0 0,-1 0 0 0 0,1-1 0 0 0,0 1 0 0 0,0 0 1 0 0,0 0-1 0 0,-1 0 0 0 0,1 0 0 0 0,0-1 0 0 0,0 1 0 0 0,0 0 1 0 0,-1 0-1 0 0,1 0 0 0 0,0 0 0 0 0,0 0 0 0 0,-1 0 1 0 0,1 0-1 0 0,0 0 0 0 0,0-1 0 0 0,-1 1 0 0 0,1 0 0 0 0,0 0 1 0 0,-1 0-1 0 0,1 0 0 0 0,0 0 0 0 0,0 0 0 0 0,-1 1 1 0 0,1-1-1 0 0,0 0 0 0 0,0 0 0 0 0,-1 0 0 0 0,1 0 0 0 0,0 0 1 0 0,0 0-1 0 0,-1 0 0 0 0,1 0 0 0 0,0 1 0 0 0,-1-1 1 0 0,1 1 5 0 0,-1-1-3 0 0,1 0 0 0 0,-1 0 0 0 0,0 0 0 0 0,1 0 0 0 0,-1 0 0 0 0,1 0 1 0 0,-1 0-1 0 0,1-1 0 0 0,-1 1 0 0 0,1 0 0 0 0,-1 0 0 0 0,1 0 0 0 0,-1 0 0 0 0,1-1 0 0 0,-1 1 0 0 0,1 0 1 0 0,-1-1-1 0 0,1 1 0 0 0,-1 0 0 0 0,1-1 0 0 0,0 1 0 0 0,-1 0 0 0 0,1-1 0 0 0,0 1 0 0 0,-1-1 1 0 0,1 1-1 0 0,0-1 0 0 0,-1 1 0 0 0,1-1 0 0 0,0 1 0 0 0,-1-1 0 0 0,0-1 9 0 0,0 0-1 0 0,0 0 1 0 0,0 0-1 0 0,-1 1 1 0 0,1-1 0 0 0,-1 1-1 0 0,1-1 1 0 0,-1 1-1 0 0,0 0 1 0 0,-2-2-1 0 0,-4-2-11 0 0,6 4 0 0 0,1-1 0 0 0,-1 1 0 0 0,1 0 0 0 0,-1 0 0 0 0,1-1 0 0 0,0 1 0 0 0,0 0 0 0 0,0-1 0 0 0,0 1 0 0 0,0-1 0 0 0,0 0 0 0 0,0 1 0 0 0,-1-4 0 0 0,0 0 0 0 0,-3-6 0 0 0,-4 8 0 0 0,2 0-4 0 0,5 1 15 0 0,0 1 0 0 0,1-1 1 0 0,-1 1-1 0 0,0-1 1 0 0,0 1-1 0 0,0 0 1 0 0,0 0-1 0 0,0 0 1 0 0,0 0-1 0 0,0 0 1 0 0,0 1-1 0 0,-3-2 0 0 0,2 2 43 0 0,-8-1-44 0 0,9 1-10 0 0,1 0 0 0 0,0 0 0 0 0,-1 0 0 0 0,1 0 0 0 0,0-1 0 0 0,-1 1 0 0 0,1 0 0 0 0,0-1 0 0 0,0 1 0 0 0,0-1 0 0 0,-1 1 0 0 0,1-1 0 0 0,0 0 0 0 0,0 1 0 0 0,-1-2 0 0 0,0 0 0 0 0,-1 0 1 0 0,0 1-1 0 0,0-1 0 0 0,1 0 1 0 0,-1 0-1 0 0,1 0 0 0 0,-1 0 1 0 0,1-1-1 0 0,-4-4 0 0 0,3 3 8 0 0,-3-1 35 0 0,-1 2-22 0 0,2 1 29 0 0,4 2-44 0 0,-14-9-9 0 0,11 8 3 0 0,-18-12 0 0 0,7 0 0 0 0,14 12 0 0 0,0 0 0 0 0,0 0 0 0 0,0 0 0 0 0,0 0 0 0 0,1 0 0 0 0,-1 0 0 0 0,0-1 0 0 0,1 1 0 0 0,-1 0 0 0 0,0-2 0 0 0,0 1 0 0 0,0 0 0 0 0,0 1 0 0 0,0-1 0 0 0,0 0 0 0 0,0 1 0 0 0,0-1 0 0 0,-1 0 0 0 0,1 1 0 0 0,-1-1 0 0 0,1 1 0 0 0,-1 0 0 0 0,1 0 0 0 0,-1-1 0 0 0,-2 0 0 0 0,3 2 0 0 0,1-1 0 0 0,-1 1 0 0 0,1-1 0 0 0,-1 1 0 0 0,1-1 0 0 0,-1 1 0 0 0,1-1 0 0 0,-1 1 0 0 0,1-1 0 0 0,0 1 0 0 0,-1-1 0 0 0,1 1 0 0 0,0-1 0 0 0,-1 1 0 0 0,1-1 0 0 0,0 0 0 0 0,0-1 0 0 0,-1 1 1 0 0,1-1-1 0 0,-1 1 1 0 0,0-1 0 0 0,0 1 0 0 0,1-1-1 0 0,-1 1 1 0 0,0 0 0 0 0,0-1 0 0 0,0 1-1 0 0,0 0 1 0 0,0 0 0 0 0,-1 0 0 0 0,1-1-1 0 0,-2 0 1 0 0,-22-12 52 0 0,16 7-53 0 0,-1 3 0 0 0,8 3 0 0 0,-1 1 0 0 0,1-1 0 0 0,0 1 0 0 0,-1-1 0 0 0,1 0 0 0 0,0 0 0 0 0,0 0 0 0 0,0 0 0 0 0,0 0 0 0 0,-1-1 0 0 0,2 1 0 0 0,-1-1 0 0 0,0 1 0 0 0,0-1 0 0 0,0 1 0 0 0,1-1 0 0 0,-2-2 0 0 0,-17-17 0 0 0,2 2 0 0 0,13 14 1 0 0,-10-6 9 0 0,12 5 97 0 0,-2 0-98 0 0,4 4-8 0 0,-1 0-1 0 0,1 0 0 0 0,-1 0 0 0 0,1 0 0 0 0,-1 0 0 0 0,1 0 0 0 0,0-1 0 0 0,-1-2 0 0 0,-11-21 0 0 0,12 23-4 0 0,0 2 0 0 0,1-1 0 0 0,-1 0 1 0 0,1 1-1 0 0,-1-1 0 0 0,0 1 1 0 0,1-1-1 0 0,-1 1 0 0 0,0 0 0 0 0,0-1 1 0 0,0 1-1 0 0,0 0 0 0 0,-1-1 1 0 0,1 1-1 0 0,-2-1 0 0 0,-2-5-8 0 0,7 5 12 0 0,-2 1 0 0 0,1 1 0 0 0,-1 0 0 0 0,0 0 0 0 0,1 0 0 0 0,-1-1 0 0 0,0 1 0 0 0,0 0 0 0 0,1 0 0 0 0,-1-1 0 0 0,0 1 0 0 0,0 0 0 0 0,0-1 0 0 0,1 1 0 0 0,-1 0 0 0 0,0-1 0 0 0,0 1 0 0 0,0 0 0 0 0,0-1 0 0 0,0 1 0 0 0,0 0 0 0 0,0-1 0 0 0,1 1 0 0 0,-1-1 0 0 0,-1-1 1 0 0,5-14 10 0 0,-4 12 37 0 0,-3-4-48 0 0,3 8 0 0 0,0 0-1 0 0,0 0 0 0 0,0 0 0 0 0,0-1 1 0 0,0 1-1 0 0,0 0 0 0 0,0 0 0 0 0,0 0 0 0 0,0 0 1 0 0,0 0-1 0 0,0 0 0 0 0,0 0 0 0 0,0 0 1 0 0,0 0-1 0 0,0 0 0 0 0,0 0 0 0 0,0 0 0 0 0,0 0 1 0 0,0 0-1 0 0,0 0 0 0 0,0-1 0 0 0,0 1 1 0 0,0 0-1 0 0,0 0 0 0 0,0 0 0 0 0,0 0 1 0 0,0 0-1 0 0,0 0 0 0 0,0 0 0 0 0,0 0 0 0 0,0 0 1 0 0,0 0-1 0 0,0 0 0 0 0,0 0 0 0 0,-1 0 1 0 0,1 0-1 0 0,0 0 0 0 0,0 0 0 0 0,0 0 0 0 0,0 0 1 0 0,0 0-1 0 0,0 0 0 0 0,0 0 0 0 0,0 0 1 0 0,0 0-1 0 0,0 0 0 0 0,0 0 0 0 0,0 0 1 0 0,0 0-1 0 0,0 0 0 0 0,0 0 0 0 0,-1 0 0 0 0,1 0 1 0 0,0 0-1 0 0,0 0 0 0 0,0 0 0 0 0,0 0 1 0 0,0 0-1 0 0,0 0 0 0 0,0 0 0 0 0,0 0 0 0 0,-16 5-11 0 0,16-5 12 0 0,0 0 0 0 0,-1 0 0 0 0,1 0 0 0 0,-1 0 0 0 0,1 0 0 0 0,-1 0 0 0 0,1 1 0 0 0,-1-1 0 0 0,1 0 0 0 0,0 0 0 0 0,-1 0 0 0 0,1 0 0 0 0,-1 1 0 0 0,1-1 0 0 0,0 0 0 0 0,-1 1 0 0 0,1-1 0 0 0,0 0 0 0 0,-1 1 0 0 0,-6 19 11 0 0,7-20-10 0 0,0-1 1 0 0,0 1-1 0 0,0 0 0 0 0,0 0 0 0 0,0 0 1 0 0,0 0-1 0 0,0 0 0 0 0,0 0 0 0 0,-1 0 0 0 0,1 0 1 0 0,0 0-1 0 0,0-1 0 0 0,0 1 0 0 0,0 0 1 0 0,0 0-1 0 0,0 0 0 0 0,-1 0 0 0 0,1 0 1 0 0,0 0-1 0 0,0 0 0 0 0,0 0 0 0 0,0 0 1 0 0,0 0-1 0 0,0 0 0 0 0,-1 0 0 0 0,1 0 1 0 0,0 0-1 0 0,0 0 0 0 0,0 0 0 0 0,0 0 0 0 0,0 0 1 0 0,-1 0-1 0 0,1 0 0 0 0,0 0 0 0 0,0 0 1 0 0,0 1-1 0 0,0-1 0 0 0,0 0 0 0 0,0 0 1 0 0,0 0-1 0 0,-1 0 0 0 0,1 0 0 0 0,0 0 1 0 0,0 0-1 0 0,0 0 0 0 0,0 0 0 0 0,0 1 1 0 0,0-1-1 0 0,0 0 0 0 0,0 0 0 0 0,0 0 0 0 0,0 0 1 0 0,0 0-1 0 0,0 0 0 0 0,-1 1 0 0 0,-4-6-181 0 0,5 5 180 0 0,0 0 0 0 0,0 0-1 0 0,0 0 1 0 0,-1 0 0 0 0,1 0-1 0 0,0 0 1 0 0,0 0 0 0 0,0 0-1 0 0,-1 0 1 0 0,1 0 0 0 0,0 1-1 0 0,0-1 1 0 0,0 0 0 0 0,0 0-1 0 0,-1 0 1 0 0,1 0 0 0 0,0 0-1 0 0,0 0 1 0 0,0 1 0 0 0,0-1-1 0 0,0 0 1 0 0,0 0 0 0 0,-1 0-1 0 0,1 0 1 0 0,0 1 0 0 0,0-1-1 0 0,0 0 1 0 0,0 0 0 0 0,0 0-1 0 0,0 1 1 0 0,0-1 0 0 0,0 0-1 0 0,0 0 1 0 0,0 0 0 0 0,0 1-1 0 0,0-1 1 0 0,0 0 0 0 0,0 1-1 0 0,1 5 3 0 0,-1-6-3 0 0,4 23-30 0 0,-3-19 15 0 0,-1 0-1 0 0,1 0 1 0 0,0 0 0 0 0,0 1 0 0 0,0-1 0 0 0,4 6 0 0 0,-5-8 16 0 0,1-1 0 0 0,-1 0 0 0 0,1 0 0 0 0,-1 1 0 0 0,1-1 0 0 0,-1 0 0 0 0,0 1 0 0 0,0-1 0 0 0,1 0 0 0 0,-1 1 0 0 0,0-1 0 0 0,0 1 0 0 0,0-1 0 0 0,-1 0 0 0 0,1 1 0 0 0,0-1 0 0 0,0 0 0 0 0,-1 1 0 0 0,1-1 0 0 0,-1 0 0 0 0,1 0 0 0 0,-1 1 0 0 0,0-1 0 0 0,0 2 0 0 0,-1-1 0 0 0,1 0 0 0 0,0 0 0 0 0,0 0 0 0 0,1 1 0 0 0,-1-1 0 0 0,0 0 0 0 0,1 1 0 0 0,-1 3 0 0 0,1 4-33 0 0,1-1 0 0 0,0 0 0 0 0,0 0-1 0 0,5 15 1 0 0,-5-19 2 0 0,18 82 84 0 0,-2-54-53 0 0,-7-8 0 0 0,-8-13 0 0 0,-1-11 0 0 0,6 12 0 0 0,3 10 0 0 0,-12-40 0 0 0,2 13 0 0 0,0-1 0 0 0,0 1 0 0 0,-1 0 0 0 0,0-1 0 0 0,0 1 0 0 0,0 0 0 0 0,-3-6 0 0 0,3 6-4 0 0,-1 0-1 0 0,1 0 1 0 0,0 0-1 0 0,0-1 0 0 0,1 1 1 0 0,-1 0-1 0 0,1 0 0 0 0,0-5 1 0 0,-2-11-29 0 0,-1-3-19 0 0,0 9 26 0 0,1 0-1 0 0,0-14 1 0 0,2 22 19 0 0,0-1-1 0 0,-1 1 1 0 0,0 0-1 0 0,0 0 1 0 0,-1-1 0 0 0,0 1-1 0 0,0 0 1 0 0,-3-6-1 0 0,4 9 8 0 0,1 0 0 0 0,-1-1 0 0 0,1 1 0 0 0,-1 0 0 0 0,1-1 0 0 0,0 1 0 0 0,0 0 0 0 0,1-1 0 0 0,-1 1 0 0 0,2-7 0 0 0,1-13 0 0 0,-3 17 0 0 0,-1 1 0 0 0,0-1 0 0 0,-1 1 0 0 0,1-1 0 0 0,-1 1 0 0 0,-4-7 0 0 0,1-1 0 0 0,5 12-2 0 0,-1 0-1 0 0,1 1 0 0 0,-1-1 0 0 0,1 0 1 0 0,-1 1-1 0 0,1-1 0 0 0,-1 0 0 0 0,0 1 1 0 0,1-1-1 0 0,-1 1 0 0 0,0-1 0 0 0,0 1 1 0 0,0-1-1 0 0,1 1 0 0 0,-1-1 0 0 0,0 1 1 0 0,0 0-1 0 0,0-1 0 0 0,0 1 0 0 0,1 0 1 0 0,-3 0-1 0 0,2 0 3 0 0,0-1-1 0 0,0 1 1 0 0,1 0 0 0 0,-1 0 0 0 0,0-1 0 0 0,0 1-1 0 0,0 0 1 0 0,0-1 0 0 0,0 1 0 0 0,1-1-1 0 0,-1 1 1 0 0,0-1 0 0 0,0 1 0 0 0,1-1 0 0 0,-2-1-1 0 0,1 0 0 0 0,0 1 0 0 0,1-1-1 0 0,-1 1 1 0 0,1-1-1 0 0,0 1 1 0 0,-1-1 0 0 0,1 0-1 0 0,0 1 1 0 0,0-1-1 0 0,0-1 1 0 0,-2-18-48 0 0,-1 16 49 0 0,2 5 2 0 0,1 8-17 0 0,-13-10-112 0 0,20 3 115 0 0,17 7 12 0 0,-22-8 0 0 0,0 1 0 0 0,-1 1 0 0 0,1-1 0 0 0,-1 0 0 0 0,0 0 0 0 0,1 0 0 0 0,1 4 0 0 0,1 0 0 0 0,-3-5 0 0 0,-1 0 0 0 0,0 0 0 0 0,1 0 0 0 0,-1 0 0 0 0,0 1 0 0 0,0-1 0 0 0,1 0 0 0 0,-1 0 0 0 0,0 0 0 0 0,1 0 0 0 0,-1 0 0 0 0,0 0 0 0 0,1 0 0 0 0,-1 0 0 0 0,0 0 0 0 0,1 0 0 0 0,-1 0 0 0 0,0 0 0 0 0,1 0 0 0 0,-1 0 0 0 0,0 0 0 0 0,1 0 0 0 0,-1 0 0 0 0,0-1 0 0 0,1 1 0 0 0,-1 0 0 0 0,0 0 0 0 0,0 0 0 0 0,1 0 0 0 0,-1-1 0 0 0,0 1 0 0 0,0 0 0 0 0,1 0 0 0 0,-1 0 0 0 0,0-1 0 0 0,0 1 0 0 0,0 0 0 0 0,1-1 0 0 0,-1 1 0 0 0,0 0 0 0 0,0-1 0 0 0,1 1 0 0 0,-1-1 0 0 0,0 1 0 0 0,1 0 0 0 0,-1-1 0 0 0,0 1 0 0 0,1 0 0 0 0,-1-1 0 0 0,0 1 0 0 0,1 0 0 0 0,-1 0 0 0 0,1 0 0 0 0,-1-1 0 0 0,0 1 0 0 0,1 0 0 0 0,-1 0 0 0 0,1 0 0 0 0,-1 0 0 0 0,1 0 0 0 0,-1-1 0 0 0,1 1 0 0 0,0 0 0 0 0,9 6 0 0 0,-9-5 0 0 0,0-1 0 0 0,0 1 0 0 0,0-1 0 0 0,-1 1 0 0 0,1-1 0 0 0,0 1 0 0 0,0-1 0 0 0,0 1 0 0 0,0-1 0 0 0,0 0 0 0 0,0 0 0 0 0,0 1 0 0 0,0-1 0 0 0,0 0 0 0 0,0 0 0 0 0,0 0 0 0 0,0 0 0 0 0,0 0 0 0 0,2-1 0 0 0,-1 1 1 0 0,-1 0-1 0 0,1 0 0 0 0,-1 0 0 0 0,1 0 0 0 0,-1 0 0 0 0,0 0 0 0 0,1 0 0 0 0,-1 1 0 0 0,3 0 0 0 0,12 1-13 0 0,-5-5-29 0 0,20-1 22 0 0,-30 4 20 0 0,1 0 0 0 0,0 0 1 0 0,-1 0-1 0 0,1 0 0 0 0,0 0 0 0 0,-1 0 0 0 0,1 1 0 0 0,-1-1 0 0 0,1 1 1 0 0,-1 0-1 0 0,1-1 0 0 0,-1 1 0 0 0,1 0 0 0 0,-1 0 0 0 0,2 1 0 0 0,-2-2 0 0 0,-1 1 0 0 0,0-1 0 0 0,1 1 0 0 0,-1-1 0 0 0,0 0 0 0 0,1 1 0 0 0,-1-1 0 0 0,1 0 0 0 0,-1 1 0 0 0,0-1 0 0 0,1 0 0 0 0,-1 0 0 0 0,1 1 0 0 0,-1-1 0 0 0,1 0 0 0 0,-1 0 0 0 0,1 0 0 0 0,-1 0 0 0 0,1 0 0 0 0,-1 0 0 0 0,1 0 0 0 0,-1 0 0 0 0,1 0 0 0 0,-1 0 0 0 0,1 0 0 0 0,-1 0 0 0 0,1 0 0 0 0,-1 0 0 0 0,1 0 0 0 0,-1 0 0 0 0,1 0 0 0 0,-1-1 0 0 0,1 1 0 0 0,-1 0 0 0 0,1 0 0 0 0,-1-1 0 0 0,1 1 0 0 0,-1 0 0 0 0,0-1 0 0 0,1 1 0 0 0,-1 0 0 0 0,1-1 0 0 0,-1 0 0 0 0,15-8 0 0 0,-8 7 0 0 0,1-1 0 0 0,-1-1 0 0 0,8-4 0 0 0,-3 2 36 0 0,-9 7-14 0 0,-3-1-22 0 0,0 0 0 0 0,0 0 0 0 0,0 0 0 0 0,0 0 0 0 0,0 0 0 0 0,0 0 1 0 0,0 0-1 0 0,1 1 0 0 0,-1-1 0 0 0,0 0 0 0 0,0 0 0 0 0,0 0 0 0 0,0 0 0 0 0,0 0 1 0 0,0 0-1 0 0,0 0 0 0 0,0 0 0 0 0,0 0 0 0 0,0 0 0 0 0,1 0 0 0 0,-1 0 0 0 0,0 0 1 0 0,0 0-1 0 0,0 0 0 0 0,0 0 0 0 0,0 0 0 0 0,0 0 0 0 0,0 0 0 0 0,0 0 0 0 0,0 0 1 0 0,1 0-1 0 0,-1 0 0 0 0,0 0 0 0 0,0 0 0 0 0,0 0 0 0 0,0 0 0 0 0,0 0 0 0 0,0-1 1 0 0,0 1-1 0 0,0 0 0 0 0,0 0 0 0 0,0 0 0 0 0,0 0 0 0 0,0 0 0 0 0,0 0 0 0 0,1 0 1 0 0,-1 0-1 0 0,0 0 0 0 0,0 0 0 0 0,0 0 0 0 0,0-1 0 0 0,0 1 0 0 0,0 0 0 0 0,1-1-8 0 0,-1 1-1 0 0,1-1 0 0 0,0 0 0 0 0,-1 0 0 0 0,1 0 0 0 0,0 1 0 0 0,-1-1 1 0 0,1 0-1 0 0,-1 0 0 0 0,0 0 0 0 0,1 0 0 0 0,-1 0 0 0 0,1-2 0 0 0,-1 3-97 0 0,0-4-603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28:25.1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3456 0 0,'0'0'2728'0'0,"14"-3"-2344"0"0,-10 6-304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2T22:28:26.1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 4128 0 0,'0'0'2514'0'0,"-1"1"-2450"0"0,-7 5-50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30T02:12:46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1640 0 0,'0'0'3048'0'0,"15"0"-2443"0"0,0-1-582 0 0,-6 2-27 0 0,-9-1 4 0 0,11 3 0 0 0,-8-4 0 0 0,-3 1 0 0 0,0 0 0 0 0,1-1 0 0 0,-1 1 0 0 0,0 0 0 0 0,1 0 0 0 0,-1-1 0 0 0,0 1 0 0 0,1 0 0 0 0,-1 0 0 0 0,1 0 0 0 0,-1 0 0 0 0,0 0 0 0 0,1-1 0 0 0,-1 1 0 0 0,1 0 0 0 0,-1 0 0 0 0,0 0 0 0 0,1 0 0 0 0,-1 0 0 0 0,1 0 0 0 0,-1 0 0 0 0,1 1 0 0 0,22-1 0 0 0,8-4-328 0 0,-29 4 160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7:25.3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26 8960 0 0,'0'0'520'0'0,"-1"1"-427"0"0,-4 1 430 0 0,0 0-1 0 0,0 1 1 0 0,0 0-1 0 0,1 0 1 0 0,0 0-1 0 0,-1 0 1 0 0,1 1-1 0 0,0-1 1 0 0,1 1-1 0 0,-8 10 1541 0 0,25-22-1927 0 0,93-42 214 0 0,-98 47-321 0 0,-1 1 0 0 0,0 0-1 0 0,1 0 1 0 0,0 0-1 0 0,-1 1 1 0 0,1 1 0 0 0,0-1-1 0 0,-1 1 1 0 0,1 1 0 0 0,17 3-1 0 0,-14-3 97 0 0,5 2 53 0 0,-8 0-160 0 0,7 0-86 0 0,-13-4 16 0 0,-1 0-5 0 0,-1 1-160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7:25.7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14480 0 0,'0'0'2958'0'0,"0"2"-2705"0"0,0 31 865 0 0,9 53 0 0 0,0 6-814 0 0,-1-38-290 0 0,-4-29-129 0 0,2 41 0 0 0,-6-62-73 0 0,0 1 0 0 0,1-1 0 0 0,0 0 0 0 0,-1 0 0 0 0,1 0 0 0 0,1 0 0 0 0,-1 0 0 0 0,1 0 0 0 0,-1-1 0 0 0,1 1 0 0 0,0 0-1 0 0,0-1 1 0 0,1 1 0 0 0,-1-1 0 0 0,6 6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8:03.2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74 10136 0 0,'0'0'7334'0'0,"14"5"-6974"0"0,16-3-61 0 0,-17-3-48 0 0,-6 0-170 0 0,4 1 68 0 0,1 2 0 0 0,19 3 0 0 0,1 1 12 0 0,-8-1-76 0 0,-17-3-48 0 0,-1 0 0 0 0,0-1 0 0 0,1 0-1 0 0,7 0 1 0 0,15 4 79 0 0,-24-3-82 0 0,0-1 0 0 0,0 0 0 0 0,1 0-1 0 0,4 0 1 0 0,187-1 713 0 0,-172 1-656 0 0,-16 0 6 0 0,1-1 0 0 0,14-1-1 0 0,30-4 140 0 0,-36 4-186 0 0,33-5 0 0 0,-39 3-57 0 0,14-2 33 0 0,0-2 1 0 0,46-17-1 0 0,1-7-26 0 0,-57 26 32 0 0,-14 5-23 0 0,1-1 1 0 0,0 0 0 0 0,-1 1 0 0 0,1-1-1 0 0,0 0 1 0 0,-1 0 0 0 0,1 0 0 0 0,-1-1-1 0 0,0 1 1 0 0,4-3 0 0 0,0 0 33 0 0,3 3-22 0 0,1-2 22 0 0,2-1-33 0 0,-5 3-10 0 0,0-1-18 0 0,-6 1-73 0 0,1 3 87 0 0,4 3 56 0 0,-5-5-57 0 0,-1 1 0 0 0,1 0-1 0 0,-1-1 1 0 0,1 1 0 0 0,-1 0 0 0 0,0 0-1 0 0,1-1 1 0 0,-1 1 0 0 0,0 0 0 0 0,1 0 0 0 0,-1-1-1 0 0,0 1 1 0 0,0 0 0 0 0,0 0 0 0 0,0 0-1 0 0,0-1 1 0 0,0 1 0 0 0,0 0 0 0 0,0 0 0 0 0,0 0-1 0 0,0-1 1 0 0,-1 1 0 0 0,1 0 0 0 0,0 0-1 0 0,0 0 1 0 0,-1-1 0 0 0,0 2 0 0 0,0 2 12 0 0,1-3-7 0 0,0 1 0 0 0,-1-1 0 0 0,1 1 0 0 0,-1-1 0 0 0,1 0 0 0 0,-1 1 0 0 0,1-1 0 0 0,-1 0 0 0 0,0 1 0 0 0,1-1 0 0 0,-1 0 0 0 0,0 0 0 0 0,0 0 0 0 0,-2 2 0 0 0,0 0 0 0 0,-12 12 0 0 0,-31 25 0 0 0,18-19 0 0 0,20-14-13 0 0,6-4 49 0 0,0 0 1 0 0,-1-1-1 0 0,1 1 0 0 0,0-1 1 0 0,-1 0-1 0 0,0 0 0 0 0,-3 3 0 0 0,3-3 36 0 0,0 0-1 0 0,0 1 1 0 0,0-1-1 0 0,1 1 0 0 0,-1-1 1 0 0,0 1-1 0 0,-2 4 0 0 0,-23 22 236 0 0,22-23-258 0 0,3-5-37 0 0,1 1 0 0 0,0-1 0 0 0,0 1 0 0 0,0 0 0 0 0,0 0 0 0 0,0 0 0 0 0,0 0 0 0 0,-2 3 0 0 0,-16 21 151 0 0,-37 48 400 0 0,31-40-424 0 0,18-26-106 0 0,1 0-1 0 0,0 1 1 0 0,1 0-1 0 0,0 1 1 0 0,-7 12-1 0 0,11-17-14 0 0,-1 1 1 0 0,0-1-1 0 0,0 0 0 0 0,-7 8 0 0 0,-7 10 47 0 0,-99 143 583 0 0,96-135-627 0 0,13-20-3 0 0,0-1 0 0 0,-10 13 0 0 0,-8 6 38 0 0,16-17-24 0 0,-19 18 0 0 0,-12 7 61 0 0,31-30-91 0 0,0 0 0 0 0,0 1 0 0 0,1 0-1 0 0,0 1 1 0 0,-12 15 0 0 0,15-17 5 0 0,-1-1 1 0 0,1 0-1 0 0,-2 0 0 0 0,-8 6 0 0 0,7-6-1 0 0,0 1 0 0 0,-12 13-1 0 0,-31 30-5 0 0,17-18-84 0 0,7-6 24 0 0,3-7 63 0 0,19-15-6 0 0,1-1 1 0 0,-1 1-1 0 0,1-1 0 0 0,-4 6 1 0 0,-10 11-64 0 0,17-20 61 0 0,0 1-1 0 0,1-1 1 0 0,-1 1-1 0 0,0 0 1 0 0,1 0-1 0 0,-1-1 1 0 0,0 1-1 0 0,1 0 1 0 0,-1 0-1 0 0,1-1 1 0 0,-1 1-1 0 0,1 0 1 0 0,-1 0-1 0 0,1 0 1 0 0,0 0-1 0 0,0 0 1 0 0,-1 1-1 0 0,0 3-8 0 0,-12 11-178 0 0,13-15 127 0 0,8-14-721 0 0,-5 9 780 0 0,0-1 0 0 0,0 1-1 0 0,1 0 1 0 0,-1 0 0 0 0,1 0 0 0 0,0 0-1 0 0,0 1 1 0 0,0 0 0 0 0,0-1-1 0 0,1 1 1 0 0,5-2 0 0 0,0-2 9 0 0,15-10-3 0 0,38-24 0 0 0,-56 37 0 0 0,-1 0 0 0 0,0 0 0 0 0,7-8 0 0 0,-8 7 0 0 0,0 1 0 0 0,1 0 0 0 0,12-8 0 0 0,4-1 0 0 0,-16 9 0 0 0,0 0 0 0 0,0 0 0 0 0,0 1 0 0 0,0 0 0 0 0,13-3 0 0 0,23-7 64 0 0,-29 9-64 0 0,-9 4 0 0 0,-1-1 0 0 0,1 0 0 0 0,-1 0 0 0 0,0 0 0 0 0,1 0 0 0 0,3-3 0 0 0,-4 3 4 0 0,0 0 0 0 0,0 1 0 0 0,1-1 0 0 0,-1 1-1 0 0,0-1 1 0 0,0 1 0 0 0,1 0 0 0 0,-1 0 0 0 0,5 1 0 0 0,-3-1 1 0 0,-1 1 0 0 0,1-1 0 0 0,0-1 0 0 0,5 0 0 0 0,2 0-5 0 0,-1 0 0 0 0,1 0 0 0 0,0 1 0 0 0,-1 1 0 0 0,1 0 0 0 0,11 3 0 0 0,-18-3 0 0 0,17-1 0 0 0,-18 0 0 0 0,0 0 0 0 0,1 0 0 0 0,-1 0 0 0 0,0 1 0 0 0,1-1 0 0 0,-1 1 0 0 0,5 2 0 0 0,0 0 108 0 0,0-1 0 0 0,1 0-1 0 0,-1 0 1 0 0,17 0 0 0 0,-15-1-195 0 0,-1 0 0 0 0,1 1 1 0 0,13 4-1 0 0,47 10 151 0 0,-65-14-57 0 0,0-1 0 0 0,0 0 0 0 0,0 0 1 0 0,9 0-1 0 0,17 2 21 0 0,-29-1-25 0 0,2 1-11 0 0,10-5 81 0 0,46-18 75 0 0,-56 18-145 0 0,0-1 1 0 0,1 1-1 0 0,-2-1 0 0 0,1 0 0 0 0,0-1 0 0 0,0 1 0 0 0,-1-1 0 0 0,0 0 1 0 0,0 0-1 0 0,5-6 0 0 0,-1-5-796 0 0,19-58-7900 0 0,-21 58 3457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8:03.2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54 10656 0 0,'0'0'1065'0'0,"-2"1"-973"0"0,1 1-74 0 0,-2-1-46 0 0,-16 0 321 0 0,1-1 2207 0 0,8 6 1627 0 0,-1 11-3891 0 0,10-15 579 0 0,13-7-566 0 0,-7 3-214 0 0,-1 0 0 0 0,1 1-1 0 0,-1-1 1 0 0,1 1-1 0 0,-1 0 1 0 0,1 0-1 0 0,0 0 1 0 0,5 0 0 0 0,-3 0 29 0 0,165-14 472 0 0,-88 10-456 0 0,-5 1 11 0 0,-74 4-77 0 0,10 0-6 0 0,1 0 0 0 0,-1-1-1 0 0,1-1 1 0 0,15-3 0 0 0,0-1-56 0 0,-26 5-57 0 0,-1 1 0 0 0,1-1 0 0 0,-1 0-1 0 0,1 0 1 0 0,-1 0 0 0 0,1-1 0 0 0,-1 0 0 0 0,8-4 0 0 0,11-6-5816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8:03.2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26 8960 0 0,'0'0'520'0'0,"-1"1"-427"0"0,-4 1 430 0 0,0 0-1 0 0,0 1 1 0 0,0 0-1 0 0,1 0 1 0 0,0 0-1 0 0,-1 0 1 0 0,1 1-1 0 0,0-1 1 0 0,1 1-1 0 0,-8 10 1541 0 0,25-22-1927 0 0,93-42 214 0 0,-98 47-321 0 0,-1 1 0 0 0,0 0-1 0 0,1 0 1 0 0,0 0-1 0 0,-1 1 1 0 0,1 1 0 0 0,0-1-1 0 0,-1 1 1 0 0,1 1 0 0 0,17 3-1 0 0,-14-3 97 0 0,5 2 53 0 0,-8 0-160 0 0,7 0-86 0 0,-13-4 16 0 0,-1 0-5 0 0,-1 1-160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8:03.2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14480 0 0,'0'0'2958'0'0,"0"2"-2705"0"0,0 31 865 0 0,9 53 0 0 0,0 6-814 0 0,-1-38-290 0 0,-4-29-129 0 0,2 41 0 0 0,-6-62-73 0 0,0 1 0 0 0,1-1 0 0 0,0 0 0 0 0,-1 0 0 0 0,1 0 0 0 0,1 0 0 0 0,-1 0 0 0 0,1 0 0 0 0,-1-1 0 0 0,1 1 0 0 0,0 0-1 0 0,0-1 1 0 0,1 1 0 0 0,-1-1 0 0 0,6 6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22:38:10.5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74 10136 0 0,'0'0'7334'0'0,"14"5"-6974"0"0,16-3-61 0 0,-17-3-48 0 0,-6 0-170 0 0,4 1 68 0 0,1 2 0 0 0,19 3 0 0 0,1 1 12 0 0,-8-1-76 0 0,-17-3-48 0 0,-1 0 0 0 0,0-1 0 0 0,1 0-1 0 0,7 0 1 0 0,15 4 79 0 0,-24-3-82 0 0,0-1 0 0 0,0 0 0 0 0,1 0-1 0 0,4 0 1 0 0,187-1 713 0 0,-172 1-656 0 0,-16 0 6 0 0,1-1 0 0 0,14-1-1 0 0,30-4 140 0 0,-36 4-186 0 0,33-5 0 0 0,-39 3-57 0 0,14-2 33 0 0,0-2 1 0 0,46-17-1 0 0,1-7-26 0 0,-57 26 32 0 0,-14 5-23 0 0,1-1 1 0 0,0 0 0 0 0,-1 1 0 0 0,1-1-1 0 0,0 0 1 0 0,-1 0 0 0 0,1 0 0 0 0,-1-1-1 0 0,0 1 1 0 0,4-3 0 0 0,0 0 33 0 0,3 3-22 0 0,1-2 22 0 0,2-1-33 0 0,-5 3-10 0 0,0-1-18 0 0,-6 1-73 0 0,1 3 87 0 0,4 3 56 0 0,-5-5-57 0 0,-1 1 0 0 0,1 0-1 0 0,-1-1 1 0 0,1 1 0 0 0,-1 0 0 0 0,0 0-1 0 0,1-1 1 0 0,-1 1 0 0 0,0 0 0 0 0,1 0 0 0 0,-1-1-1 0 0,0 1 1 0 0,0 0 0 0 0,0 0 0 0 0,0 0-1 0 0,0-1 1 0 0,0 1 0 0 0,0 0 0 0 0,0 0 0 0 0,0 0-1 0 0,0-1 1 0 0,-1 1 0 0 0,1 0 0 0 0,0 0-1 0 0,0 0 1 0 0,-1-1 0 0 0,0 2 0 0 0,0 2 12 0 0,1-3-7 0 0,0 1 0 0 0,-1-1 0 0 0,1 1 0 0 0,-1-1 0 0 0,1 0 0 0 0,-1 1 0 0 0,1-1 0 0 0,-1 0 0 0 0,0 1 0 0 0,1-1 0 0 0,-1 0 0 0 0,0 0 0 0 0,0 0 0 0 0,-2 2 0 0 0,0 0 0 0 0,-12 12 0 0 0,-31 25 0 0 0,18-19 0 0 0,20-14-13 0 0,6-4 49 0 0,0 0 1 0 0,-1-1-1 0 0,1 1 0 0 0,0-1 1 0 0,-1 0-1 0 0,0 0 0 0 0,-3 3 0 0 0,3-3 36 0 0,0 0-1 0 0,0 1 1 0 0,0-1-1 0 0,1 1 0 0 0,-1-1 1 0 0,0 1-1 0 0,-2 4 0 0 0,-23 22 236 0 0,22-23-258 0 0,3-5-37 0 0,1 1 0 0 0,0-1 0 0 0,0 1 0 0 0,0 0 0 0 0,0 0 0 0 0,0 0 0 0 0,0 0 0 0 0,-2 3 0 0 0,-16 21 151 0 0,-37 48 400 0 0,31-40-424 0 0,18-26-106 0 0,1 0-1 0 0,0 1 1 0 0,1 0-1 0 0,0 1 1 0 0,-7 12-1 0 0,11-17-14 0 0,-1 1 1 0 0,0-1-1 0 0,0 0 0 0 0,-7 8 0 0 0,-7 10 47 0 0,-99 143 583 0 0,96-135-627 0 0,13-20-3 0 0,0-1 0 0 0,-10 13 0 0 0,-8 6 38 0 0,16-17-24 0 0,-19 18 0 0 0,-12 7 61 0 0,31-30-91 0 0,0 0 0 0 0,0 1 0 0 0,1 0-1 0 0,0 1 1 0 0,-12 15 0 0 0,15-17 5 0 0,-1-1 1 0 0,1 0-1 0 0,-2 0 0 0 0,-8 6 0 0 0,7-6-1 0 0,0 1 0 0 0,-12 13-1 0 0,-31 30-5 0 0,17-18-84 0 0,7-6 24 0 0,3-7 63 0 0,19-15-6 0 0,1-1 1 0 0,-1 1-1 0 0,1-1 0 0 0,-4 6 1 0 0,-10 11-64 0 0,17-20 61 0 0,0 1-1 0 0,1-1 1 0 0,-1 1-1 0 0,0 0 1 0 0,1 0-1 0 0,-1-1 1 0 0,0 1-1 0 0,1 0 1 0 0,-1 0-1 0 0,1-1 1 0 0,-1 1-1 0 0,1 0 1 0 0,-1 0-1 0 0,1 0 1 0 0,0 0-1 0 0,0 0 1 0 0,-1 1-1 0 0,0 3-8 0 0,-12 11-178 0 0,13-15 127 0 0,8-14-721 0 0,-5 9 780 0 0,0-1 0 0 0,0 1-1 0 0,1 0 1 0 0,-1 0 0 0 0,1 0 0 0 0,0 0-1 0 0,0 1 1 0 0,0 0 0 0 0,0-1-1 0 0,1 1 1 0 0,5-2 0 0 0,0-2 9 0 0,15-10-3 0 0,38-24 0 0 0,-56 37 0 0 0,-1 0 0 0 0,0 0 0 0 0,7-8 0 0 0,-8 7 0 0 0,0 1 0 0 0,1 0 0 0 0,12-8 0 0 0,4-1 0 0 0,-16 9 0 0 0,0 0 0 0 0,0 0 0 0 0,0 1 0 0 0,0 0 0 0 0,13-3 0 0 0,23-7 64 0 0,-29 9-64 0 0,-9 4 0 0 0,-1-1 0 0 0,1 0 0 0 0,-1 0 0 0 0,0 0 0 0 0,1 0 0 0 0,3-3 0 0 0,-4 3 4 0 0,0 0 0 0 0,0 1 0 0 0,1-1 0 0 0,-1 1-1 0 0,0-1 1 0 0,0 1 0 0 0,1 0 0 0 0,-1 0 0 0 0,5 1 0 0 0,-3-1 1 0 0,-1 1 0 0 0,1-1 0 0 0,0-1 0 0 0,5 0 0 0 0,2 0-5 0 0,-1 0 0 0 0,1 0 0 0 0,0 1 0 0 0,-1 1 0 0 0,1 0 0 0 0,11 3 0 0 0,-18-3 0 0 0,17-1 0 0 0,-18 0 0 0 0,0 0 0 0 0,1 0 0 0 0,-1 0 0 0 0,0 1 0 0 0,1-1 0 0 0,-1 1 0 0 0,5 2 0 0 0,0 0 108 0 0,0-1 0 0 0,1 0-1 0 0,-1 0 1 0 0,17 0 0 0 0,-15-1-195 0 0,-1 0 0 0 0,1 1 1 0 0,13 4-1 0 0,47 10 151 0 0,-65-14-57 0 0,0-1 0 0 0,0 0 0 0 0,0 0 1 0 0,9 0-1 0 0,17 2 21 0 0,-29-1-25 0 0,2 1-11 0 0,10-5 81 0 0,46-18 75 0 0,-56 18-145 0 0,0-1 1 0 0,1 1-1 0 0,-2-1 0 0 0,1 0 0 0 0,0-1 0 0 0,0 1 0 0 0,-1-1 0 0 0,0 0 1 0 0,0 0-1 0 0,5-6 0 0 0,-1-5-796 0 0,19-58-7900 0 0,-21 58 3457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7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6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1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2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9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2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7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64F4-529D-4D9B-AA14-ABB897EF595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6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54.png"/><Relationship Id="rId18" Type="http://schemas.openxmlformats.org/officeDocument/2006/relationships/customXml" Target="../ink/ink7.xml"/><Relationship Id="rId3" Type="http://schemas.openxmlformats.org/officeDocument/2006/relationships/image" Target="../media/image360.png"/><Relationship Id="rId21" Type="http://schemas.openxmlformats.org/officeDocument/2006/relationships/customXml" Target="../ink/ink10.xml"/><Relationship Id="rId7" Type="http://schemas.openxmlformats.org/officeDocument/2006/relationships/image" Target="../media/image40.png"/><Relationship Id="rId12" Type="http://schemas.openxmlformats.org/officeDocument/2006/relationships/customXml" Target="../ink/ink3.xml"/><Relationship Id="rId17" Type="http://schemas.openxmlformats.org/officeDocument/2006/relationships/customXml" Target="../ink/ink6.xml"/><Relationship Id="rId2" Type="http://schemas.openxmlformats.org/officeDocument/2006/relationships/image" Target="../media/image38.png"/><Relationship Id="rId16" Type="http://schemas.openxmlformats.org/officeDocument/2006/relationships/customXml" Target="../ink/ink5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24" Type="http://schemas.openxmlformats.org/officeDocument/2006/relationships/image" Target="../media/image41.png"/><Relationship Id="rId5" Type="http://schemas.openxmlformats.org/officeDocument/2006/relationships/image" Target="../media/image39.png"/><Relationship Id="rId15" Type="http://schemas.openxmlformats.org/officeDocument/2006/relationships/image" Target="../media/image55.png"/><Relationship Id="rId23" Type="http://schemas.openxmlformats.org/officeDocument/2006/relationships/customXml" Target="../ink/ink12.xml"/><Relationship Id="rId10" Type="http://schemas.openxmlformats.org/officeDocument/2006/relationships/customXml" Target="../ink/ink2.xml"/><Relationship Id="rId19" Type="http://schemas.openxmlformats.org/officeDocument/2006/relationships/customXml" Target="../ink/ink8.xml"/><Relationship Id="rId4" Type="http://schemas.openxmlformats.org/officeDocument/2006/relationships/image" Target="../media/image370.png"/><Relationship Id="rId9" Type="http://schemas.openxmlformats.org/officeDocument/2006/relationships/image" Target="../media/image52.png"/><Relationship Id="rId14" Type="http://schemas.openxmlformats.org/officeDocument/2006/relationships/customXml" Target="../ink/ink4.xml"/><Relationship Id="rId22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2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5.png"/><Relationship Id="rId7" Type="http://schemas.openxmlformats.org/officeDocument/2006/relationships/image" Target="../media/image1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20.png"/><Relationship Id="rId10" Type="http://schemas.openxmlformats.org/officeDocument/2006/relationships/image" Target="../media/image76.png"/><Relationship Id="rId4" Type="http://schemas.openxmlformats.org/officeDocument/2006/relationships/image" Target="../media/image19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7.png"/><Relationship Id="rId7" Type="http://schemas.openxmlformats.org/officeDocument/2006/relationships/image" Target="../media/image9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0.png"/><Relationship Id="rId4" Type="http://schemas.openxmlformats.org/officeDocument/2006/relationships/image" Target="../media/image88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06.png"/><Relationship Id="rId7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7.png"/><Relationship Id="rId4" Type="http://schemas.openxmlformats.org/officeDocument/2006/relationships/image" Target="../media/image109.png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20.png"/><Relationship Id="rId7" Type="http://schemas.openxmlformats.org/officeDocument/2006/relationships/image" Target="../media/image4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26.png"/><Relationship Id="rId5" Type="http://schemas.openxmlformats.org/officeDocument/2006/relationships/image" Target="../media/image20.png"/><Relationship Id="rId10" Type="http://schemas.openxmlformats.org/officeDocument/2006/relationships/image" Target="../media/image125.png"/><Relationship Id="rId4" Type="http://schemas.openxmlformats.org/officeDocument/2006/relationships/image" Target="../media/image19.png"/><Relationship Id="rId9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32.png"/><Relationship Id="rId18" Type="http://schemas.openxmlformats.org/officeDocument/2006/relationships/customXml" Target="../ink/ink20.xml"/><Relationship Id="rId3" Type="http://schemas.openxmlformats.org/officeDocument/2006/relationships/image" Target="../media/image127.png"/><Relationship Id="rId7" Type="http://schemas.openxmlformats.org/officeDocument/2006/relationships/image" Target="../media/image129.png"/><Relationship Id="rId12" Type="http://schemas.openxmlformats.org/officeDocument/2006/relationships/customXml" Target="../ink/ink17.xml"/><Relationship Id="rId17" Type="http://schemas.openxmlformats.org/officeDocument/2006/relationships/image" Target="../media/image134.png"/><Relationship Id="rId2" Type="http://schemas.openxmlformats.org/officeDocument/2006/relationships/image" Target="../media/image124.png"/><Relationship Id="rId16" Type="http://schemas.openxmlformats.org/officeDocument/2006/relationships/customXml" Target="../ink/ink1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4.xml"/><Relationship Id="rId11" Type="http://schemas.openxmlformats.org/officeDocument/2006/relationships/image" Target="../media/image131.png"/><Relationship Id="rId5" Type="http://schemas.openxmlformats.org/officeDocument/2006/relationships/image" Target="../media/image128.png"/><Relationship Id="rId15" Type="http://schemas.openxmlformats.org/officeDocument/2006/relationships/image" Target="../media/image133.png"/><Relationship Id="rId10" Type="http://schemas.openxmlformats.org/officeDocument/2006/relationships/customXml" Target="../ink/ink16.xml"/><Relationship Id="rId19" Type="http://schemas.openxmlformats.org/officeDocument/2006/relationships/image" Target="../media/image135.png"/><Relationship Id="rId4" Type="http://schemas.openxmlformats.org/officeDocument/2006/relationships/customXml" Target="../ink/ink13.xml"/><Relationship Id="rId9" Type="http://schemas.openxmlformats.org/officeDocument/2006/relationships/image" Target="../media/image130.png"/><Relationship Id="rId14" Type="http://schemas.openxmlformats.org/officeDocument/2006/relationships/customXml" Target="../ink/ink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2.png"/><Relationship Id="rId4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2" Type="http://schemas.openxmlformats.org/officeDocument/2006/relationships/image" Target="../media/image130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0.png"/><Relationship Id="rId5" Type="http://schemas.openxmlformats.org/officeDocument/2006/relationships/image" Target="../media/image1360.png"/><Relationship Id="rId4" Type="http://schemas.openxmlformats.org/officeDocument/2006/relationships/image" Target="../media/image13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59.png"/><Relationship Id="rId7" Type="http://schemas.openxmlformats.org/officeDocument/2006/relationships/image" Target="../media/image164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6.png"/><Relationship Id="rId7" Type="http://schemas.openxmlformats.org/officeDocument/2006/relationships/image" Target="../media/image15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59.png"/><Relationship Id="rId4" Type="http://schemas.openxmlformats.org/officeDocument/2006/relationships/image" Target="../media/image1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7" Type="http://schemas.openxmlformats.org/officeDocument/2006/relationships/image" Target="../media/image1200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0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40.png"/><Relationship Id="rId7" Type="http://schemas.openxmlformats.org/officeDocument/2006/relationships/customXml" Target="../ink/ink22.xml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6.png"/><Relationship Id="rId5" Type="http://schemas.openxmlformats.org/officeDocument/2006/relationships/customXml" Target="../ink/ink21.xml"/><Relationship Id="rId4" Type="http://schemas.openxmlformats.org/officeDocument/2006/relationships/image" Target="../media/image18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0.png"/><Relationship Id="rId7" Type="http://schemas.openxmlformats.org/officeDocument/2006/relationships/image" Target="../media/image178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0.png"/><Relationship Id="rId5" Type="http://schemas.openxmlformats.org/officeDocument/2006/relationships/image" Target="../media/image1760.png"/><Relationship Id="rId10" Type="http://schemas.openxmlformats.org/officeDocument/2006/relationships/image" Target="../media/image1320.png"/><Relationship Id="rId4" Type="http://schemas.openxmlformats.org/officeDocument/2006/relationships/image" Target="../media/image1321.png"/><Relationship Id="rId9" Type="http://schemas.openxmlformats.org/officeDocument/2006/relationships/image" Target="../media/image13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1.png"/><Relationship Id="rId7" Type="http://schemas.openxmlformats.org/officeDocument/2006/relationships/image" Target="../media/image194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7" Type="http://schemas.openxmlformats.org/officeDocument/2006/relationships/image" Target="../media/image20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00.png"/><Relationship Id="rId9" Type="http://schemas.openxmlformats.org/officeDocument/2006/relationships/image" Target="../media/image2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9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91.png"/><Relationship Id="rId4" Type="http://schemas.openxmlformats.org/officeDocument/2006/relationships/image" Target="../media/image6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725" y="1716831"/>
            <a:ext cx="9753600" cy="14012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Discrete-Time System Analysis Using the z-Transform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7361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Chapter 7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/>
              <a:t>Dr. Mohamed Bingabr</a:t>
            </a:r>
          </a:p>
          <a:p>
            <a:r>
              <a:rPr lang="en-US" sz="3200" dirty="0"/>
              <a:t>University of Central Oklahoma</a:t>
            </a:r>
          </a:p>
        </p:txBody>
      </p:sp>
    </p:spTree>
    <p:extLst>
      <p:ext uri="{BB962C8B-B14F-4D97-AF65-F5344CB8AC3E}">
        <p14:creationId xmlns:p14="http://schemas.microsoft.com/office/powerpoint/2010/main" val="370677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Unilateral z-Transform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1083" y="1147157"/>
            <a:ext cx="11612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When the signal is causal,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] = 0 for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&lt; 0, then the z-transform is unilateral: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4" y="1911542"/>
            <a:ext cx="2276475" cy="791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083" y="2828836"/>
            <a:ext cx="1161277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the unilateral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-transforms of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−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− 5].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03" y="4163153"/>
            <a:ext cx="3835038" cy="482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22990D-B388-493B-9A3C-28BE49EAF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03" y="5148868"/>
            <a:ext cx="58388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7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15" y="85205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Existence of the Bilateral z-Transform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6535" y="3888198"/>
            <a:ext cx="1183121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z-transform exist for any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that grows no faster than an exponential signal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some real and positive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finite length sequence, the ROC is the entire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-plane except zero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is nonzero for some positive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is nonzero for some negative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the region of convergence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at least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554355"/>
            <a:ext cx="33813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2745553"/>
            <a:ext cx="26860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8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252F86-324B-4E3A-A5CB-4B0A25D3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" y="790687"/>
            <a:ext cx="6411850" cy="6054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0A35A3-754F-4DC1-A1E2-6D862FA02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678" y="776958"/>
            <a:ext cx="5771321" cy="2060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AC4ACC-0764-44D3-A4D8-0175C2B0F696}"/>
              </a:ext>
            </a:extLst>
          </p:cNvPr>
          <p:cNvSpPr txBox="1">
            <a:spLocks/>
          </p:cNvSpPr>
          <p:nvPr/>
        </p:nvSpPr>
        <p:spPr>
          <a:xfrm>
            <a:off x="289615" y="85205"/>
            <a:ext cx="11612770" cy="9131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Z-Transform of Popular Functions</a:t>
            </a:r>
          </a:p>
        </p:txBody>
      </p:sp>
    </p:spTree>
    <p:extLst>
      <p:ext uri="{BB962C8B-B14F-4D97-AF65-F5344CB8AC3E}">
        <p14:creationId xmlns:p14="http://schemas.microsoft.com/office/powerpoint/2010/main" val="210769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178"/>
            <a:ext cx="10515600" cy="174359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The Inverse Z-Transform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2CF17-0577-B75E-6FF3-92351CDF9E4D}"/>
              </a:ext>
            </a:extLst>
          </p:cNvPr>
          <p:cNvSpPr/>
          <p:nvPr/>
        </p:nvSpPr>
        <p:spPr>
          <a:xfrm>
            <a:off x="368596" y="4392005"/>
            <a:ext cx="11454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contour integral to find the inverse z-transform require the knowledge of complex variable theory so we will use the table and partial fraction expansions to find the inverse   z-transform.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3FC2BB-9EAF-6A8B-4E4F-61B78A686A9C}"/>
                  </a:ext>
                </a:extLst>
              </p:cNvPr>
              <p:cNvSpPr txBox="1"/>
              <p:nvPr/>
            </p:nvSpPr>
            <p:spPr>
              <a:xfrm>
                <a:off x="4018060" y="3046601"/>
                <a:ext cx="3713132" cy="1049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n-US" sz="2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3FC2BB-9EAF-6A8B-4E4F-61B78A686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060" y="3046601"/>
                <a:ext cx="3713132" cy="1049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03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</a:rPr>
              <a:t>The Inverse z-Transform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50" y="6316237"/>
            <a:ext cx="6904739" cy="462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BA43B6-4270-4995-9602-CF2AD1F86AE7}"/>
                  </a:ext>
                </a:extLst>
              </p:cNvPr>
              <p:cNvSpPr txBox="1"/>
              <p:nvPr/>
            </p:nvSpPr>
            <p:spPr>
              <a:xfrm>
                <a:off x="556252" y="5184616"/>
                <a:ext cx="4528848" cy="925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+17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BA43B6-4270-4995-9602-CF2AD1F86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2" y="5184616"/>
                <a:ext cx="4528848" cy="925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9037EE-8823-425A-AD03-30ACAD06FDCC}"/>
                  </a:ext>
                </a:extLst>
              </p:cNvPr>
              <p:cNvSpPr txBox="1"/>
              <p:nvPr/>
            </p:nvSpPr>
            <p:spPr>
              <a:xfrm>
                <a:off x="502464" y="3423915"/>
                <a:ext cx="4182492" cy="974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−11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9037EE-8823-425A-AD03-30ACAD06F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4" y="3423915"/>
                <a:ext cx="4182492" cy="974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0F8210A4-D42E-439D-B828-7E9942D13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211" y="3423915"/>
            <a:ext cx="4743221" cy="950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195920-C0E0-4AFB-AC29-CEEB336BFA7D}"/>
                  </a:ext>
                </a:extLst>
              </p:cNvPr>
              <p:cNvSpPr txBox="1"/>
              <p:nvPr/>
            </p:nvSpPr>
            <p:spPr>
              <a:xfrm>
                <a:off x="556252" y="1648686"/>
                <a:ext cx="3127786" cy="850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−19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195920-C0E0-4AFB-AC29-CEEB336B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2" y="1648686"/>
                <a:ext cx="3127786" cy="8507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41108A0-8D16-4C59-AC99-FAF464C0E50F}"/>
              </a:ext>
            </a:extLst>
          </p:cNvPr>
          <p:cNvSpPr txBox="1"/>
          <p:nvPr/>
        </p:nvSpPr>
        <p:spPr>
          <a:xfrm>
            <a:off x="119202" y="4680545"/>
            <a:ext cx="3908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Roots (Poles)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46DEC-9BD5-4943-8AE2-5D68C8BFF930}"/>
              </a:ext>
            </a:extLst>
          </p:cNvPr>
          <p:cNvSpPr txBox="1"/>
          <p:nvPr/>
        </p:nvSpPr>
        <p:spPr>
          <a:xfrm>
            <a:off x="95499" y="2684348"/>
            <a:ext cx="3908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Repeated Roots (Poles)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9345EC-57E3-416E-BB59-43499B679B06}"/>
              </a:ext>
            </a:extLst>
          </p:cNvPr>
          <p:cNvSpPr txBox="1"/>
          <p:nvPr/>
        </p:nvSpPr>
        <p:spPr>
          <a:xfrm>
            <a:off x="165902" y="1044151"/>
            <a:ext cx="4080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Real Roots (Poles)</a:t>
            </a:r>
            <a:endParaRPr lang="en-US" sz="2800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B44D94D-B221-409E-AD59-0E31FFFB92D1}"/>
              </a:ext>
            </a:extLst>
          </p:cNvPr>
          <p:cNvSpPr/>
          <p:nvPr/>
        </p:nvSpPr>
        <p:spPr>
          <a:xfrm>
            <a:off x="3815938" y="1959687"/>
            <a:ext cx="1939403" cy="330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CF87E1F-E84F-49E5-B817-52190CBE77FB}"/>
              </a:ext>
            </a:extLst>
          </p:cNvPr>
          <p:cNvSpPr/>
          <p:nvPr/>
        </p:nvSpPr>
        <p:spPr>
          <a:xfrm>
            <a:off x="4785639" y="3753193"/>
            <a:ext cx="1939403" cy="330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Bent 29">
            <a:extLst>
              <a:ext uri="{FF2B5EF4-FFF2-40B4-BE49-F238E27FC236}">
                <a16:creationId xmlns:a16="http://schemas.microsoft.com/office/drawing/2014/main" id="{CBB631DC-A37D-4D36-8FFE-8B8A88B1029A}"/>
              </a:ext>
            </a:extLst>
          </p:cNvPr>
          <p:cNvSpPr/>
          <p:nvPr/>
        </p:nvSpPr>
        <p:spPr>
          <a:xfrm rot="5400000">
            <a:off x="5951637" y="4833899"/>
            <a:ext cx="709199" cy="21560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55F2A03-6A4A-4E44-823B-E9E9D69AE2F1}"/>
              </a:ext>
            </a:extLst>
          </p:cNvPr>
          <p:cNvGrpSpPr/>
          <p:nvPr/>
        </p:nvGrpSpPr>
        <p:grpSpPr>
          <a:xfrm>
            <a:off x="5997876" y="4850233"/>
            <a:ext cx="626760" cy="581760"/>
            <a:chOff x="9262271" y="5353115"/>
            <a:chExt cx="62676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4E4320C-D57F-4D39-B82C-B37D570F2B2B}"/>
                    </a:ext>
                  </a:extLst>
                </p14:cNvPr>
                <p14:cNvContentPartPr/>
                <p14:nvPr/>
              </p14:nvContentPartPr>
              <p14:xfrm>
                <a:off x="9262271" y="5507555"/>
                <a:ext cx="376560" cy="427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4E4320C-D57F-4D39-B82C-B37D570F2B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44631" y="5489555"/>
                  <a:ext cx="4122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77D73C-FB11-4C2E-97FA-8EE0B6072AB7}"/>
                    </a:ext>
                  </a:extLst>
                </p14:cNvPr>
                <p14:cNvContentPartPr/>
                <p14:nvPr/>
              </p14:nvContentPartPr>
              <p14:xfrm>
                <a:off x="9391871" y="5659475"/>
                <a:ext cx="216720" cy="30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C77D73C-FB11-4C2E-97FA-8EE0B6072A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73871" y="5641835"/>
                  <a:ext cx="252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F47031B-EEC0-4378-A617-928FE3729823}"/>
                    </a:ext>
                  </a:extLst>
                </p14:cNvPr>
                <p14:cNvContentPartPr/>
                <p14:nvPr/>
              </p14:nvContentPartPr>
              <p14:xfrm>
                <a:off x="9715871" y="5438435"/>
                <a:ext cx="106200" cy="25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F47031B-EEC0-4378-A617-928FE372982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98231" y="5420435"/>
                  <a:ext cx="141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3502CB1-CA19-4F60-8F53-C11FBDABF4B0}"/>
                    </a:ext>
                  </a:extLst>
                </p14:cNvPr>
                <p14:cNvContentPartPr/>
                <p14:nvPr/>
              </p14:nvContentPartPr>
              <p14:xfrm>
                <a:off x="9865631" y="5353115"/>
                <a:ext cx="23400" cy="153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3502CB1-CA19-4F60-8F53-C11FBDABF4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47991" y="5335115"/>
                  <a:ext cx="590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59382DE-7C98-47BA-A3BB-4D7CA2CCFDF9}"/>
              </a:ext>
            </a:extLst>
          </p:cNvPr>
          <p:cNvGrpSpPr/>
          <p:nvPr/>
        </p:nvGrpSpPr>
        <p:grpSpPr>
          <a:xfrm>
            <a:off x="4496817" y="1376468"/>
            <a:ext cx="626760" cy="581760"/>
            <a:chOff x="9262271" y="5353115"/>
            <a:chExt cx="62676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6CDFC3B-98E7-4691-891E-77848E2F909A}"/>
                    </a:ext>
                  </a:extLst>
                </p14:cNvPr>
                <p14:cNvContentPartPr/>
                <p14:nvPr/>
              </p14:nvContentPartPr>
              <p14:xfrm>
                <a:off x="9262271" y="5507555"/>
                <a:ext cx="376560" cy="42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6CDFC3B-98E7-4691-891E-77848E2F90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44631" y="5489555"/>
                  <a:ext cx="4122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3E1C7FE-B355-406B-AA83-3D514BE662E2}"/>
                    </a:ext>
                  </a:extLst>
                </p14:cNvPr>
                <p14:cNvContentPartPr/>
                <p14:nvPr/>
              </p14:nvContentPartPr>
              <p14:xfrm>
                <a:off x="9391871" y="5659475"/>
                <a:ext cx="216720" cy="30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3E1C7FE-B355-406B-AA83-3D514BE662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73871" y="5641835"/>
                  <a:ext cx="252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F0B47AD-ED39-4A1D-9BF5-D946F9A227AE}"/>
                    </a:ext>
                  </a:extLst>
                </p14:cNvPr>
                <p14:cNvContentPartPr/>
                <p14:nvPr/>
              </p14:nvContentPartPr>
              <p14:xfrm>
                <a:off x="9715871" y="5438435"/>
                <a:ext cx="106200" cy="25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F0B47AD-ED39-4A1D-9BF5-D946F9A227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98231" y="5420435"/>
                  <a:ext cx="141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EB05846-30A6-48EE-95DE-49282DC2500E}"/>
                    </a:ext>
                  </a:extLst>
                </p14:cNvPr>
                <p14:cNvContentPartPr/>
                <p14:nvPr/>
              </p14:nvContentPartPr>
              <p14:xfrm>
                <a:off x="9865631" y="5353115"/>
                <a:ext cx="23400" cy="153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EB05846-30A6-48EE-95DE-49282DC250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47991" y="5335115"/>
                  <a:ext cx="590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58CC82E-EA20-49E1-AAEE-F289C8B5B9C3}"/>
              </a:ext>
            </a:extLst>
          </p:cNvPr>
          <p:cNvGrpSpPr/>
          <p:nvPr/>
        </p:nvGrpSpPr>
        <p:grpSpPr>
          <a:xfrm>
            <a:off x="5441960" y="3140138"/>
            <a:ext cx="626760" cy="581760"/>
            <a:chOff x="9262271" y="5353115"/>
            <a:chExt cx="62676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39F85A-AE1E-4251-9041-9DFB97D607D2}"/>
                    </a:ext>
                  </a:extLst>
                </p14:cNvPr>
                <p14:cNvContentPartPr/>
                <p14:nvPr/>
              </p14:nvContentPartPr>
              <p14:xfrm>
                <a:off x="9262271" y="5507555"/>
                <a:ext cx="376560" cy="427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39F85A-AE1E-4251-9041-9DFB97D607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44631" y="5489555"/>
                  <a:ext cx="4122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FA81F3-D293-4FC2-AC78-9BF5E7B0E7C7}"/>
                    </a:ext>
                  </a:extLst>
                </p14:cNvPr>
                <p14:cNvContentPartPr/>
                <p14:nvPr/>
              </p14:nvContentPartPr>
              <p14:xfrm>
                <a:off x="9391871" y="5659475"/>
                <a:ext cx="216720" cy="30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FA81F3-D293-4FC2-AC78-9BF5E7B0E7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73871" y="5641835"/>
                  <a:ext cx="252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024F96-2177-493C-82B2-F6F66CE8D893}"/>
                    </a:ext>
                  </a:extLst>
                </p14:cNvPr>
                <p14:cNvContentPartPr/>
                <p14:nvPr/>
              </p14:nvContentPartPr>
              <p14:xfrm>
                <a:off x="9715871" y="5438435"/>
                <a:ext cx="106200" cy="25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024F96-2177-493C-82B2-F6F66CE8D8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98231" y="5420435"/>
                  <a:ext cx="141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3638FD2-9B47-4AE8-88A0-01E8EB9AF74D}"/>
                    </a:ext>
                  </a:extLst>
                </p14:cNvPr>
                <p14:cNvContentPartPr/>
                <p14:nvPr/>
              </p14:nvContentPartPr>
              <p14:xfrm>
                <a:off x="9865631" y="5353115"/>
                <a:ext cx="23400" cy="153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3638FD2-9B47-4AE8-88A0-01E8EB9AF7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47991" y="5335115"/>
                  <a:ext cx="59040" cy="189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A71B64B-4F34-3773-B171-2CFCEEF385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61455" y="1843009"/>
            <a:ext cx="6024056" cy="4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0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Inverse z-Transform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235" y="4766844"/>
            <a:ext cx="4527513" cy="821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37" y="4985210"/>
            <a:ext cx="4562475" cy="3728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13413" y="489644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11F949-A6C0-4179-AF2A-4C91309D0D6F}"/>
                  </a:ext>
                </a:extLst>
              </p:cNvPr>
              <p:cNvSpPr txBox="1"/>
              <p:nvPr/>
            </p:nvSpPr>
            <p:spPr>
              <a:xfrm>
                <a:off x="392500" y="2936538"/>
                <a:ext cx="3127786" cy="660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b="0" dirty="0"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−19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11F949-A6C0-4179-AF2A-4C91309D0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00" y="2936538"/>
                <a:ext cx="3127786" cy="660630"/>
              </a:xfrm>
              <a:prstGeom prst="rect">
                <a:avLst/>
              </a:prstGeom>
              <a:blipFill>
                <a:blip r:embed="rId4"/>
                <a:stretch>
                  <a:fillRect l="-350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B2394EA-6C53-47AE-AF81-BA60419EACE0}"/>
              </a:ext>
            </a:extLst>
          </p:cNvPr>
          <p:cNvSpPr txBox="1"/>
          <p:nvPr/>
        </p:nvSpPr>
        <p:spPr>
          <a:xfrm>
            <a:off x="85797" y="4261933"/>
            <a:ext cx="115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4F72E5-4625-476C-868D-AC8922FBA1F8}"/>
              </a:ext>
            </a:extLst>
          </p:cNvPr>
          <p:cNvSpPr/>
          <p:nvPr/>
        </p:nvSpPr>
        <p:spPr>
          <a:xfrm>
            <a:off x="236971" y="1496074"/>
            <a:ext cx="11048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partial fraction expansion and the table, determine the inverse unilateral z-transform of the following: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(Distinct roots)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49BC8-8554-4D8D-AC82-3D08ABEE133C}"/>
              </a:ext>
            </a:extLst>
          </p:cNvPr>
          <p:cNvSpPr/>
          <p:nvPr/>
        </p:nvSpPr>
        <p:spPr>
          <a:xfrm>
            <a:off x="9620566" y="2374248"/>
            <a:ext cx="2417379" cy="6568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8C6560-475C-49F6-998F-A8D0EEC97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571" y="2481583"/>
            <a:ext cx="853256" cy="413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317680-B6A4-4E9A-8A64-00459B78D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3818" y="2466807"/>
            <a:ext cx="631442" cy="508234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12DD69-42FB-434C-8F46-2407D6C064BA}"/>
              </a:ext>
            </a:extLst>
          </p:cNvPr>
          <p:cNvCxnSpPr/>
          <p:nvPr/>
        </p:nvCxnSpPr>
        <p:spPr>
          <a:xfrm>
            <a:off x="10676170" y="2671150"/>
            <a:ext cx="5570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7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98FB3B4-3125-4D7C-857E-CBFC9C9C50CF}"/>
              </a:ext>
            </a:extLst>
          </p:cNvPr>
          <p:cNvSpPr/>
          <p:nvPr/>
        </p:nvSpPr>
        <p:spPr>
          <a:xfrm>
            <a:off x="8883201" y="3035909"/>
            <a:ext cx="3199791" cy="6568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Inverse z-Transform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0391" y="1326469"/>
            <a:ext cx="1109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partial fraction expansions and the table, determine the inverse unilateral z-transform of the following: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(Repeated roots)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7AE1C6-9D38-473E-BC30-5B6A87749CE0}"/>
                  </a:ext>
                </a:extLst>
              </p:cNvPr>
              <p:cNvSpPr txBox="1"/>
              <p:nvPr/>
            </p:nvSpPr>
            <p:spPr>
              <a:xfrm>
                <a:off x="556252" y="2265496"/>
                <a:ext cx="3822112" cy="773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cs typeface="Times New Roman" panose="02020603050405020304" pitchFamily="18" charset="0"/>
                  </a:rPr>
                  <a:t>b</a:t>
                </a:r>
                <a:r>
                  <a:rPr lang="en-US" sz="2600" b="0" dirty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−11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7AE1C6-9D38-473E-BC30-5B6A87749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2" y="2265496"/>
                <a:ext cx="3822112" cy="773930"/>
              </a:xfrm>
              <a:prstGeom prst="rect">
                <a:avLst/>
              </a:prstGeom>
              <a:blipFill>
                <a:blip r:embed="rId2"/>
                <a:stretch>
                  <a:fillRect l="-2871"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58C5EB-0D11-4D5D-B5DF-8063F783A2E5}"/>
              </a:ext>
            </a:extLst>
          </p:cNvPr>
          <p:cNvSpPr txBox="1"/>
          <p:nvPr/>
        </p:nvSpPr>
        <p:spPr>
          <a:xfrm>
            <a:off x="243614" y="5579729"/>
            <a:ext cx="115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DA4690-800C-4A23-A6DB-423F2F9F7FE1}"/>
              </a:ext>
            </a:extLst>
          </p:cNvPr>
          <p:cNvSpPr/>
          <p:nvPr/>
        </p:nvSpPr>
        <p:spPr>
          <a:xfrm>
            <a:off x="9634463" y="2119788"/>
            <a:ext cx="2417379" cy="6568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A65648-7339-439E-9268-E10D6B8FB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468" y="2227123"/>
            <a:ext cx="853256" cy="413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039C2D-F94C-4F17-9CFD-D696C91D9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715" y="2212347"/>
            <a:ext cx="631442" cy="50823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432431-3030-4889-866C-148EB73751C9}"/>
              </a:ext>
            </a:extLst>
          </p:cNvPr>
          <p:cNvCxnSpPr/>
          <p:nvPr/>
        </p:nvCxnSpPr>
        <p:spPr>
          <a:xfrm>
            <a:off x="10690067" y="2416690"/>
            <a:ext cx="5570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FDCEF56-D442-430E-BFC9-43455A0C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7015" y="3127022"/>
            <a:ext cx="976111" cy="5294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B8CF37-9B4A-4513-B868-A0EC42C53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671" y="3162382"/>
            <a:ext cx="1037104" cy="36366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19C11C-9698-4953-A477-640A96FE786C}"/>
              </a:ext>
            </a:extLst>
          </p:cNvPr>
          <p:cNvCxnSpPr/>
          <p:nvPr/>
        </p:nvCxnSpPr>
        <p:spPr>
          <a:xfrm>
            <a:off x="10280879" y="3344212"/>
            <a:ext cx="5570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7CAC050-23BB-47E9-84BF-04961FC27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3529" y="5965742"/>
            <a:ext cx="4036424" cy="8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87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FC2FEB-7188-4840-BF17-49A2628669D7}"/>
              </a:ext>
            </a:extLst>
          </p:cNvPr>
          <p:cNvSpPr/>
          <p:nvPr/>
        </p:nvSpPr>
        <p:spPr>
          <a:xfrm>
            <a:off x="5886068" y="2281587"/>
            <a:ext cx="6245372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Inverse z-Transform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0391" y="1326469"/>
            <a:ext cx="1109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partial fraction expansions and the table, determine the inverse unilateral z-transform of the following: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(Complex roots)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6" y="6120428"/>
            <a:ext cx="5548922" cy="371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BA43B6-4270-4995-9602-CF2AD1F86AE7}"/>
                  </a:ext>
                </a:extLst>
              </p:cNvPr>
              <p:cNvSpPr txBox="1"/>
              <p:nvPr/>
            </p:nvSpPr>
            <p:spPr>
              <a:xfrm>
                <a:off x="597171" y="2269360"/>
                <a:ext cx="3949664" cy="729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cs typeface="Times New Roman" panose="02020603050405020304" pitchFamily="18" charset="0"/>
                  </a:rPr>
                  <a:t>c</a:t>
                </a:r>
                <a:r>
                  <a:rPr lang="en-US" sz="2600" b="0" dirty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+17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+25</m:t>
                            </m:r>
                          </m:e>
                        </m:d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BA43B6-4270-4995-9602-CF2AD1F86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71" y="2269360"/>
                <a:ext cx="3949664" cy="729687"/>
              </a:xfrm>
              <a:prstGeom prst="rect">
                <a:avLst/>
              </a:prstGeom>
              <a:blipFill>
                <a:blip r:embed="rId3"/>
                <a:stretch>
                  <a:fillRect l="-2778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58C5EB-0D11-4D5D-B5DF-8063F783A2E5}"/>
              </a:ext>
            </a:extLst>
          </p:cNvPr>
          <p:cNvSpPr txBox="1"/>
          <p:nvPr/>
        </p:nvSpPr>
        <p:spPr>
          <a:xfrm>
            <a:off x="243614" y="5579729"/>
            <a:ext cx="115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1714F-B65F-47EE-B61D-351872642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1" y="2427293"/>
            <a:ext cx="2647950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3FB00-A771-4988-B5B1-6A97E5FFF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221" y="2384814"/>
            <a:ext cx="2740586" cy="65733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91EBB2-209D-43D4-8193-2C2B10540F24}"/>
              </a:ext>
            </a:extLst>
          </p:cNvPr>
          <p:cNvCxnSpPr/>
          <p:nvPr/>
        </p:nvCxnSpPr>
        <p:spPr>
          <a:xfrm>
            <a:off x="8652893" y="2739045"/>
            <a:ext cx="5570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727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1859" y="1237554"/>
                <a:ext cx="11831217" cy="1753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/>
                  <a:t>Using partial fraction expansions and the Table, determine the inverse bilateral </a:t>
                </a:r>
                <a:r>
                  <a:rPr lang="en-US" sz="2400" i="1" dirty="0"/>
                  <a:t>z</a:t>
                </a:r>
                <a:r>
                  <a:rPr lang="en-US" sz="2400" dirty="0"/>
                  <a:t>-transform of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+0.4)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−0.8)(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ROC is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&gt; 2,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 0.8, and 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 &lt; |z| &lt; 2.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9" y="1237554"/>
                <a:ext cx="11831217" cy="1753878"/>
              </a:xfrm>
              <a:prstGeom prst="rect">
                <a:avLst/>
              </a:prstGeom>
              <a:blipFill>
                <a:blip r:embed="rId2"/>
                <a:stretch>
                  <a:fillRect l="-824" t="-2778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41" y="3794795"/>
            <a:ext cx="3466602" cy="379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61" y="4448665"/>
            <a:ext cx="4690247" cy="404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41" y="5153029"/>
            <a:ext cx="4512714" cy="332796"/>
          </a:xfrm>
          <a:prstGeom prst="rect">
            <a:avLst/>
          </a:prstGeom>
        </p:spPr>
      </p:pic>
      <p:pic>
        <p:nvPicPr>
          <p:cNvPr id="12" name="Picture 5" descr="fig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08" y="3239785"/>
            <a:ext cx="6760947" cy="32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237A13-5BB0-4B1D-85D1-F6F68C0B0DCD}"/>
              </a:ext>
            </a:extLst>
          </p:cNvPr>
          <p:cNvSpPr/>
          <p:nvPr/>
        </p:nvSpPr>
        <p:spPr>
          <a:xfrm>
            <a:off x="448115" y="6072644"/>
            <a:ext cx="3618423" cy="6457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6F89EC-5EC0-494A-9C76-50EDA8627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907" y="6165202"/>
            <a:ext cx="631442" cy="50823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EC39BA-52A1-451E-AAA3-03F95860D18A}"/>
              </a:ext>
            </a:extLst>
          </p:cNvPr>
          <p:cNvCxnSpPr/>
          <p:nvPr/>
        </p:nvCxnSpPr>
        <p:spPr>
          <a:xfrm>
            <a:off x="2650259" y="6369545"/>
            <a:ext cx="5570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6E0621A-F0CC-4BDE-B0C2-1C941F995A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57" y="6151371"/>
            <a:ext cx="1857375" cy="5048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9749E0-218D-C46C-738F-15A612EEA718}"/>
              </a:ext>
            </a:extLst>
          </p:cNvPr>
          <p:cNvSpPr/>
          <p:nvPr/>
        </p:nvSpPr>
        <p:spPr>
          <a:xfrm>
            <a:off x="211859" y="3146585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4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6" y="246685"/>
            <a:ext cx="11901544" cy="145302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Properties of the z-Transform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6726E-BBA3-46BA-A0EA-62411638E5D6}"/>
              </a:ext>
            </a:extLst>
          </p:cNvPr>
          <p:cNvSpPr txBox="1"/>
          <p:nvPr/>
        </p:nvSpPr>
        <p:spPr>
          <a:xfrm>
            <a:off x="890412" y="1851592"/>
            <a:ext cx="4446987" cy="4539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Reversal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Scaling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Shifting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Z-Domain Scaling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Z-Domain Convolution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Z-Domain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75520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Outline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3730" y="1395831"/>
            <a:ext cx="8353697" cy="4539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z-Transform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z-Transform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the z-Transform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Z-Transform Solution of Linear Difference Equations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and System Realization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of Discrete-Time Systems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 by Poles and Zeros Placement.</a:t>
            </a:r>
          </a:p>
        </p:txBody>
      </p:sp>
    </p:spTree>
    <p:extLst>
      <p:ext uri="{BB962C8B-B14F-4D97-AF65-F5344CB8AC3E}">
        <p14:creationId xmlns:p14="http://schemas.microsoft.com/office/powerpoint/2010/main" val="113551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Property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859" y="1232698"/>
            <a:ext cx="2180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Property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772301-3CAB-4E3B-A190-CC257F1B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71" y="1684653"/>
            <a:ext cx="5912100" cy="577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B69F6-B4C9-4788-845C-8CC805DBF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71" y="2499331"/>
            <a:ext cx="5448300" cy="12573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A224E6-F0FF-40BC-BD8D-34A8D03D24B8}"/>
              </a:ext>
            </a:extLst>
          </p:cNvPr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09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20FED-A45A-40F6-99BA-97D911D7D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41" y="3336489"/>
            <a:ext cx="5979458" cy="350946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762DDEA-C51B-48AC-B3E6-EB07A125A270}"/>
              </a:ext>
            </a:extLst>
          </p:cNvPr>
          <p:cNvSpPr/>
          <p:nvPr/>
        </p:nvSpPr>
        <p:spPr>
          <a:xfrm rot="21144249">
            <a:off x="7610863" y="5064502"/>
            <a:ext cx="3316761" cy="11055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CB72AE-C927-4FF2-B1ED-A5D97D545B66}"/>
              </a:ext>
            </a:extLst>
          </p:cNvPr>
          <p:cNvCxnSpPr>
            <a:cxnSpLocks/>
          </p:cNvCxnSpPr>
          <p:nvPr/>
        </p:nvCxnSpPr>
        <p:spPr>
          <a:xfrm flipV="1">
            <a:off x="6529892" y="5314278"/>
            <a:ext cx="5260489" cy="46899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9FB066-E441-4DD6-91B1-A1CD77469C38}"/>
              </a:ext>
            </a:extLst>
          </p:cNvPr>
          <p:cNvCxnSpPr>
            <a:cxnSpLocks/>
          </p:cNvCxnSpPr>
          <p:nvPr/>
        </p:nvCxnSpPr>
        <p:spPr>
          <a:xfrm flipH="1" flipV="1">
            <a:off x="8543440" y="4469802"/>
            <a:ext cx="1122312" cy="203857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719880-F80B-416E-8292-F58FD537CC19}"/>
              </a:ext>
            </a:extLst>
          </p:cNvPr>
          <p:cNvCxnSpPr>
            <a:cxnSpLocks/>
          </p:cNvCxnSpPr>
          <p:nvPr/>
        </p:nvCxnSpPr>
        <p:spPr>
          <a:xfrm flipV="1">
            <a:off x="9141770" y="3593054"/>
            <a:ext cx="0" cy="19557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F7DEE-263E-49CB-87A5-59FCD01FF731}"/>
                  </a:ext>
                </a:extLst>
              </p:cNvPr>
              <p:cNvSpPr txBox="1"/>
              <p:nvPr/>
            </p:nvSpPr>
            <p:spPr>
              <a:xfrm>
                <a:off x="6212541" y="2514363"/>
                <a:ext cx="217783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1−0.8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F7DEE-263E-49CB-87A5-59FCD01FF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541" y="2514363"/>
                <a:ext cx="2177839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7EE7E9-0FCC-4AA0-A6F4-1B3D85122588}"/>
                  </a:ext>
                </a:extLst>
              </p:cNvPr>
              <p:cNvSpPr txBox="1"/>
              <p:nvPr/>
            </p:nvSpPr>
            <p:spPr>
              <a:xfrm>
                <a:off x="9160136" y="3477430"/>
                <a:ext cx="8808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7EE7E9-0FCC-4AA0-A6F4-1B3D85122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136" y="3477430"/>
                <a:ext cx="880819" cy="369332"/>
              </a:xfrm>
              <a:prstGeom prst="rect">
                <a:avLst/>
              </a:prstGeom>
              <a:blipFill>
                <a:blip r:embed="rId4"/>
                <a:stretch>
                  <a:fillRect r="-69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A08E58-6523-48A1-A970-5B9369912C2C}"/>
                  </a:ext>
                </a:extLst>
              </p:cNvPr>
              <p:cNvSpPr txBox="1"/>
              <p:nvPr/>
            </p:nvSpPr>
            <p:spPr>
              <a:xfrm>
                <a:off x="6143894" y="1837109"/>
                <a:ext cx="31294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(0.8)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A08E58-6523-48A1-A970-5B9369912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94" y="1837109"/>
                <a:ext cx="3129446" cy="369332"/>
              </a:xfrm>
              <a:prstGeom prst="rect">
                <a:avLst/>
              </a:prstGeom>
              <a:blipFill>
                <a:blip r:embed="rId5"/>
                <a:stretch>
                  <a:fillRect l="-975" r="-311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9EC80B5-E51F-4CB7-B13F-620E4BDBFEA0}"/>
              </a:ext>
            </a:extLst>
          </p:cNvPr>
          <p:cNvSpPr txBox="1"/>
          <p:nvPr/>
        </p:nvSpPr>
        <p:spPr>
          <a:xfrm>
            <a:off x="8696864" y="2682212"/>
            <a:ext cx="298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1/0.8=1.25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3CE76D-3AE0-4DDA-A006-2BB68B999BC0}"/>
              </a:ext>
            </a:extLst>
          </p:cNvPr>
          <p:cNvSpPr/>
          <p:nvPr/>
        </p:nvSpPr>
        <p:spPr>
          <a:xfrm>
            <a:off x="155986" y="29479"/>
            <a:ext cx="11884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Time-Reversal Property</a:t>
            </a:r>
            <a:endParaRPr lang="en-US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897F45-9EB0-44ED-BC73-2EABE393E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36" y="931241"/>
            <a:ext cx="9479263" cy="52813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7BAFE0-C6B9-4F99-9A3C-8E5E7A4815BF}"/>
              </a:ext>
            </a:extLst>
          </p:cNvPr>
          <p:cNvSpPr/>
          <p:nvPr/>
        </p:nvSpPr>
        <p:spPr>
          <a:xfrm>
            <a:off x="9747032" y="52261"/>
            <a:ext cx="2417379" cy="6568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A29732-C052-4AD9-8A1B-EA85308C9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037" y="159596"/>
            <a:ext cx="853256" cy="413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ECC86D-D9DB-4146-96C4-9422F3E67F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0284" y="144820"/>
            <a:ext cx="631442" cy="508234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7EFE37-B960-4842-985F-19D40D6EC4D0}"/>
              </a:ext>
            </a:extLst>
          </p:cNvPr>
          <p:cNvCxnSpPr/>
          <p:nvPr/>
        </p:nvCxnSpPr>
        <p:spPr>
          <a:xfrm>
            <a:off x="10802636" y="349163"/>
            <a:ext cx="5570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09F27A-6A87-4FF9-8812-982934DB8FCE}"/>
              </a:ext>
            </a:extLst>
          </p:cNvPr>
          <p:cNvCxnSpPr/>
          <p:nvPr/>
        </p:nvCxnSpPr>
        <p:spPr>
          <a:xfrm flipV="1">
            <a:off x="0" y="718676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EEBCE33-AC96-4BF5-80AE-54EC955A7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361250"/>
            <a:ext cx="6143894" cy="3496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06DD6E-3F42-49DA-AB4E-472FE17773B3}"/>
                  </a:ext>
                </a:extLst>
              </p:cNvPr>
              <p:cNvSpPr txBox="1"/>
              <p:nvPr/>
            </p:nvSpPr>
            <p:spPr>
              <a:xfrm>
                <a:off x="239357" y="2494176"/>
                <a:ext cx="2007922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06DD6E-3F42-49DA-AB4E-472FE1777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" y="2494176"/>
                <a:ext cx="2007922" cy="6299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624458-DB20-4005-94CB-2A33D895C2D0}"/>
                  </a:ext>
                </a:extLst>
              </p:cNvPr>
              <p:cNvSpPr txBox="1"/>
              <p:nvPr/>
            </p:nvSpPr>
            <p:spPr>
              <a:xfrm>
                <a:off x="311920" y="1869882"/>
                <a:ext cx="2507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(0.8)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624458-DB20-4005-94CB-2A33D895C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20" y="1869882"/>
                <a:ext cx="2507481" cy="369332"/>
              </a:xfrm>
              <a:prstGeom prst="rect">
                <a:avLst/>
              </a:prstGeom>
              <a:blipFill>
                <a:blip r:embed="rId11"/>
                <a:stretch>
                  <a:fillRect l="-971" r="-388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CD36C75-D0C0-4450-A362-1A7E39739385}"/>
              </a:ext>
            </a:extLst>
          </p:cNvPr>
          <p:cNvSpPr txBox="1"/>
          <p:nvPr/>
        </p:nvSpPr>
        <p:spPr>
          <a:xfrm>
            <a:off x="3243433" y="2682211"/>
            <a:ext cx="21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&gt; 0.8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298C56-5660-EE87-EF78-1784ACF72B1C}"/>
              </a:ext>
            </a:extLst>
          </p:cNvPr>
          <p:cNvSpPr/>
          <p:nvPr/>
        </p:nvSpPr>
        <p:spPr>
          <a:xfrm rot="21251105">
            <a:off x="2136109" y="5159978"/>
            <a:ext cx="2092199" cy="8267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7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B45EA-8156-4485-87F8-8DA684DBB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603" y="3314081"/>
            <a:ext cx="5893398" cy="3543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744B3-CFA6-4890-88A2-BF45A3E8C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16" y="1280607"/>
            <a:ext cx="5322336" cy="487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60E0B7-E4F7-41F0-9C99-3F412D03E7B6}"/>
              </a:ext>
            </a:extLst>
          </p:cNvPr>
          <p:cNvSpPr/>
          <p:nvPr/>
        </p:nvSpPr>
        <p:spPr>
          <a:xfrm>
            <a:off x="1466326" y="1862337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 |z| &gt; 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840F0-54B8-43C3-96CC-9036B859F738}"/>
              </a:ext>
            </a:extLst>
          </p:cNvPr>
          <p:cNvSpPr/>
          <p:nvPr/>
        </p:nvSpPr>
        <p:spPr>
          <a:xfrm>
            <a:off x="4595894" y="1834152"/>
            <a:ext cx="1970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 |z| &gt; 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1/L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E385D-29A5-47CD-AEE7-3D8BFA29F436}"/>
              </a:ext>
            </a:extLst>
          </p:cNvPr>
          <p:cNvSpPr/>
          <p:nvPr/>
        </p:nvSpPr>
        <p:spPr>
          <a:xfrm>
            <a:off x="2890512" y="48202"/>
            <a:ext cx="4812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Scaling Property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6160B-CFBD-495E-BC14-65FE0B8BB81C}"/>
              </a:ext>
            </a:extLst>
          </p:cNvPr>
          <p:cNvSpPr/>
          <p:nvPr/>
        </p:nvSpPr>
        <p:spPr>
          <a:xfrm>
            <a:off x="573444" y="753045"/>
            <a:ext cx="7015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Up-sampling by inserting L-1 zeros between samples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50E51-AA7B-4735-827B-01269AB9AE52}"/>
              </a:ext>
            </a:extLst>
          </p:cNvPr>
          <p:cNvSpPr/>
          <p:nvPr/>
        </p:nvSpPr>
        <p:spPr>
          <a:xfrm>
            <a:off x="9736122" y="96148"/>
            <a:ext cx="2417379" cy="6568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3EC85-FBD2-4520-B3B5-CFC8AF85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127" y="203483"/>
            <a:ext cx="853256" cy="413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D4FAAE-E42D-4621-AB9A-C4839B215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374" y="188707"/>
            <a:ext cx="631442" cy="50823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48CEC1-0D40-4B95-B595-462AB1359EBA}"/>
              </a:ext>
            </a:extLst>
          </p:cNvPr>
          <p:cNvCxnSpPr/>
          <p:nvPr/>
        </p:nvCxnSpPr>
        <p:spPr>
          <a:xfrm>
            <a:off x="10791726" y="393050"/>
            <a:ext cx="5570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31E51E-CED0-4A19-ADFB-441772AC7661}"/>
                  </a:ext>
                </a:extLst>
              </p:cNvPr>
              <p:cNvSpPr txBox="1"/>
              <p:nvPr/>
            </p:nvSpPr>
            <p:spPr>
              <a:xfrm>
                <a:off x="418860" y="2651614"/>
                <a:ext cx="2508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(0.8)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31E51E-CED0-4A19-ADFB-441772AC7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0" y="2651614"/>
                <a:ext cx="2508123" cy="369332"/>
              </a:xfrm>
              <a:prstGeom prst="rect">
                <a:avLst/>
              </a:prstGeom>
              <a:blipFill>
                <a:blip r:embed="rId6"/>
                <a:stretch>
                  <a:fillRect l="-1460" r="-389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8CF7635-EF12-4250-A2B9-A1D8DAFDC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916" y="860380"/>
            <a:ext cx="1948667" cy="19529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CA671E-3D34-4475-935F-A0E688146205}"/>
              </a:ext>
            </a:extLst>
          </p:cNvPr>
          <p:cNvCxnSpPr/>
          <p:nvPr/>
        </p:nvCxnSpPr>
        <p:spPr>
          <a:xfrm flipV="1">
            <a:off x="0" y="740187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6CBF16B-D353-435B-B833-3390B8220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3314082"/>
            <a:ext cx="6226771" cy="3543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114AFD-8ADB-42C8-8763-62AF4779D8C4}"/>
                  </a:ext>
                </a:extLst>
              </p:cNvPr>
              <p:cNvSpPr txBox="1"/>
              <p:nvPr/>
            </p:nvSpPr>
            <p:spPr>
              <a:xfrm>
                <a:off x="368453" y="3085845"/>
                <a:ext cx="2007922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114AFD-8ADB-42C8-8763-62AF4779D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53" y="3085845"/>
                <a:ext cx="2007922" cy="629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3F9F548-A9F7-4312-8311-2ADC89001BB7}"/>
              </a:ext>
            </a:extLst>
          </p:cNvPr>
          <p:cNvSpPr txBox="1"/>
          <p:nvPr/>
        </p:nvSpPr>
        <p:spPr>
          <a:xfrm>
            <a:off x="3372529" y="3273880"/>
            <a:ext cx="21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&gt; 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7B9FA3-163D-496A-BD7B-8B41DA9A4444}"/>
                  </a:ext>
                </a:extLst>
              </p:cNvPr>
              <p:cNvSpPr txBox="1"/>
              <p:nvPr/>
            </p:nvSpPr>
            <p:spPr>
              <a:xfrm>
                <a:off x="6555874" y="3093017"/>
                <a:ext cx="2159886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7B9FA3-163D-496A-BD7B-8B41DA9A4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874" y="3093017"/>
                <a:ext cx="2159886" cy="7412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0BE6AA0-1FED-476A-9828-626A468A53C6}"/>
              </a:ext>
            </a:extLst>
          </p:cNvPr>
          <p:cNvSpPr txBox="1"/>
          <p:nvPr/>
        </p:nvSpPr>
        <p:spPr>
          <a:xfrm>
            <a:off x="9176274" y="3316722"/>
            <a:ext cx="297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&gt; (0.8)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=0.9</a:t>
            </a:r>
          </a:p>
        </p:txBody>
      </p:sp>
    </p:spTree>
    <p:extLst>
      <p:ext uri="{BB962C8B-B14F-4D97-AF65-F5344CB8AC3E}">
        <p14:creationId xmlns:p14="http://schemas.microsoft.com/office/powerpoint/2010/main" val="57735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 </a:t>
            </a:r>
            <a:r>
              <a:rPr lang="en-US" sz="4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-Transform Time-Shifting Property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01" y="1252933"/>
            <a:ext cx="9563918" cy="444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220287-A97A-49C4-ACB5-3965D7955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59" y="3024652"/>
            <a:ext cx="3213934" cy="1368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8A9608-6CE1-466C-9379-A4359D083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83" y="4615474"/>
            <a:ext cx="3792239" cy="4104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485A8E-F87A-4937-B62F-92194ED51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144" y="3660691"/>
            <a:ext cx="4963506" cy="310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F35AA8-E086-4BA6-9263-4452E4C68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768" y="2128854"/>
            <a:ext cx="3369206" cy="14447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7F1C92-99D3-4E86-8370-8E281EABC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144" y="6194268"/>
            <a:ext cx="4963506" cy="3368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E3AD86-2A9B-4B53-B871-EB7A4EFB7F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768" y="4547551"/>
            <a:ext cx="3333750" cy="14192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AB3747-C0C7-4BD0-AE3A-5F3C864D603D}"/>
              </a:ext>
            </a:extLst>
          </p:cNvPr>
          <p:cNvCxnSpPr/>
          <p:nvPr/>
        </p:nvCxnSpPr>
        <p:spPr>
          <a:xfrm flipV="1">
            <a:off x="4319195" y="3931920"/>
            <a:ext cx="1974029" cy="9197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18E737-11F4-47B2-B283-FFF09C0AEE7A}"/>
              </a:ext>
            </a:extLst>
          </p:cNvPr>
          <p:cNvCxnSpPr>
            <a:cxnSpLocks/>
          </p:cNvCxnSpPr>
          <p:nvPr/>
        </p:nvCxnSpPr>
        <p:spPr>
          <a:xfrm>
            <a:off x="4319195" y="4897862"/>
            <a:ext cx="1974029" cy="14648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06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89FC2E7-BC6B-4184-895D-BD7A4C64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63" y="2618186"/>
            <a:ext cx="3019425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9BB777-B17D-4003-9878-ECB025071CAF}"/>
                  </a:ext>
                </a:extLst>
              </p:cNvPr>
              <p:cNvSpPr txBox="1"/>
              <p:nvPr/>
            </p:nvSpPr>
            <p:spPr>
              <a:xfrm>
                <a:off x="6428562" y="4502865"/>
                <a:ext cx="2529410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−0.8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9BB777-B17D-4003-9878-ECB02507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562" y="4502865"/>
                <a:ext cx="2529410" cy="629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D4CBA7-ADB7-4A38-BE12-AFBFB6294C03}"/>
                  </a:ext>
                </a:extLst>
              </p:cNvPr>
              <p:cNvSpPr txBox="1"/>
              <p:nvPr/>
            </p:nvSpPr>
            <p:spPr>
              <a:xfrm>
                <a:off x="5674113" y="1779001"/>
                <a:ext cx="387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(0.8)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D4CBA7-ADB7-4A38-BE12-AFBFB6294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113" y="1779001"/>
                <a:ext cx="3872791" cy="369332"/>
              </a:xfrm>
              <a:prstGeom prst="rect">
                <a:avLst/>
              </a:prstGeom>
              <a:blipFill>
                <a:blip r:embed="rId4"/>
                <a:stretch>
                  <a:fillRect l="-630" r="-252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40F5E99-C828-4871-941D-D0004BEF3539}"/>
              </a:ext>
            </a:extLst>
          </p:cNvPr>
          <p:cNvSpPr txBox="1"/>
          <p:nvPr/>
        </p:nvSpPr>
        <p:spPr>
          <a:xfrm>
            <a:off x="3917358" y="5433285"/>
            <a:ext cx="21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&gt; 0.8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2B7B58-7880-47E1-9B55-CE10CAAF3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9" y="2618186"/>
            <a:ext cx="3122646" cy="1462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0ED3FC-D7FC-488B-B6CB-E28781D00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40" y="711416"/>
            <a:ext cx="4248150" cy="5619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CD4288-9427-41C2-8658-2706058B3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9716" y="785273"/>
            <a:ext cx="4267200" cy="523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8B842E-3F35-47D5-A60F-F6A0DADCA8D6}"/>
                  </a:ext>
                </a:extLst>
              </p:cNvPr>
              <p:cNvSpPr txBox="1"/>
              <p:nvPr/>
            </p:nvSpPr>
            <p:spPr>
              <a:xfrm>
                <a:off x="502565" y="4502865"/>
                <a:ext cx="2007921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8B842E-3F35-47D5-A60F-F6A0DADCA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65" y="4502865"/>
                <a:ext cx="2007921" cy="629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3C5058AA-3405-4DF5-8CFD-AC76D780652F}"/>
              </a:ext>
            </a:extLst>
          </p:cNvPr>
          <p:cNvSpPr txBox="1">
            <a:spLocks/>
          </p:cNvSpPr>
          <p:nvPr/>
        </p:nvSpPr>
        <p:spPr>
          <a:xfrm>
            <a:off x="321083" y="90255"/>
            <a:ext cx="11612770" cy="9131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Unilateral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-Transform Time-Shifting Property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9398E-D9BB-4B52-8855-3209A8E981BD}"/>
                  </a:ext>
                </a:extLst>
              </p:cNvPr>
              <p:cNvSpPr txBox="1"/>
              <p:nvPr/>
            </p:nvSpPr>
            <p:spPr>
              <a:xfrm>
                <a:off x="502565" y="1826992"/>
                <a:ext cx="2507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(0.8)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9398E-D9BB-4B52-8855-3209A8E98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65" y="1826992"/>
                <a:ext cx="2507481" cy="369332"/>
              </a:xfrm>
              <a:prstGeom prst="rect">
                <a:avLst/>
              </a:prstGeom>
              <a:blipFill>
                <a:blip r:embed="rId9"/>
                <a:stretch>
                  <a:fillRect l="-971" r="-388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DDEF21-4911-4854-846A-EF6A37395A33}"/>
              </a:ext>
            </a:extLst>
          </p:cNvPr>
          <p:cNvCxnSpPr/>
          <p:nvPr/>
        </p:nvCxnSpPr>
        <p:spPr>
          <a:xfrm flipV="1">
            <a:off x="0" y="707916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903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EA0B4AD-7782-493B-99F6-7C53675F8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35" y="3009831"/>
            <a:ext cx="29718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ilateral </a:t>
            </a:r>
            <a:r>
              <a:rPr lang="en-US" sz="4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-Transform Time-Shifting Property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71674" y="2555923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Shift (Delay)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1083" y="2424068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Shift (Advance)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68" y="4708858"/>
            <a:ext cx="5748226" cy="9274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1986B0-EBBF-4354-948D-C6179BC8F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379" y="3058773"/>
            <a:ext cx="2857500" cy="13430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79A9EC4-0DD8-40DB-BBEB-B5D19AFF3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48" y="4627161"/>
            <a:ext cx="4414831" cy="5581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7F1C0A-13C8-42A0-AC0D-B964CFEC9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48" y="5748892"/>
            <a:ext cx="5375529" cy="8609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B4E24E-88CD-4BA9-A3A0-16617A581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76" y="6532635"/>
            <a:ext cx="781050" cy="314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020B68-105A-45EA-8886-513993C65B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468" y="5768550"/>
            <a:ext cx="5891002" cy="9131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BFA378A-CBA8-4FFF-A39C-F43566FCA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803" y="6511119"/>
            <a:ext cx="781050" cy="31432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63FAF67-350F-48AA-B069-83C8AA6FF813}"/>
              </a:ext>
            </a:extLst>
          </p:cNvPr>
          <p:cNvSpPr/>
          <p:nvPr/>
        </p:nvSpPr>
        <p:spPr>
          <a:xfrm>
            <a:off x="5650343" y="3233455"/>
            <a:ext cx="205403" cy="354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9DB159-BC33-4DF4-96D1-2692BB633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8779" y="1146645"/>
            <a:ext cx="3213934" cy="13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5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50166" y="3337035"/>
            <a:ext cx="3205655" cy="783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fig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571689"/>
            <a:ext cx="6199803" cy="136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1859" y="1237554"/>
            <a:ext cx="11831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 of the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depicted in Figure below.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1083" y="2190731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83" y="4865960"/>
            <a:ext cx="2614613" cy="773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58" y="3063720"/>
            <a:ext cx="5375559" cy="444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83" y="3840216"/>
            <a:ext cx="5197294" cy="693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548" y="3421115"/>
            <a:ext cx="302029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20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Z-Domain Scaling Property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6B2F507-DE82-4D0C-92E9-5A006839D0F2}"/>
              </a:ext>
            </a:extLst>
          </p:cNvPr>
          <p:cNvGrpSpPr/>
          <p:nvPr/>
        </p:nvGrpSpPr>
        <p:grpSpPr>
          <a:xfrm>
            <a:off x="9988442" y="1706265"/>
            <a:ext cx="1759270" cy="1370842"/>
            <a:chOff x="9906105" y="4401468"/>
            <a:chExt cx="1759257" cy="137084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270833C-92E4-4F7E-A316-9F3494F797E3}"/>
                </a:ext>
              </a:extLst>
            </p:cNvPr>
            <p:cNvCxnSpPr/>
            <p:nvPr/>
          </p:nvCxnSpPr>
          <p:spPr>
            <a:xfrm>
              <a:off x="9906105" y="5079062"/>
              <a:ext cx="16923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941896-D4E2-4884-A4E9-F40C11817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52297" y="4401468"/>
              <a:ext cx="0" cy="13511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D4F635-62A2-43CB-9EF3-1214281B6A51}"/>
                </a:ext>
              </a:extLst>
            </p:cNvPr>
            <p:cNvSpPr/>
            <p:nvPr/>
          </p:nvSpPr>
          <p:spPr>
            <a:xfrm>
              <a:off x="10188560" y="4582091"/>
              <a:ext cx="1129878" cy="106053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952CAD2-4F06-42C6-85DA-02FEB1F8F2E8}"/>
                </a:ext>
              </a:extLst>
            </p:cNvPr>
            <p:cNvCxnSpPr/>
            <p:nvPr/>
          </p:nvCxnSpPr>
          <p:spPr>
            <a:xfrm flipV="1">
              <a:off x="11160538" y="4507411"/>
              <a:ext cx="221276" cy="2202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A477F24-8279-4FBF-A85B-6280E715F2C3}"/>
                </a:ext>
              </a:extLst>
            </p:cNvPr>
            <p:cNvCxnSpPr>
              <a:cxnSpLocks/>
            </p:cNvCxnSpPr>
            <p:nvPr/>
          </p:nvCxnSpPr>
          <p:spPr>
            <a:xfrm>
              <a:off x="11132545" y="5497931"/>
              <a:ext cx="245694" cy="26715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9AEE07E-E6B3-4168-8600-3851E3E835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06397" y="4503461"/>
              <a:ext cx="237656" cy="23603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A0088F3-047F-4C66-9089-D57452818D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8905" y="5508015"/>
              <a:ext cx="276448" cy="26429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67AF6B-DFC4-4675-A94C-E45DB2DC9553}"/>
                </a:ext>
              </a:extLst>
            </p:cNvPr>
            <p:cNvSpPr txBox="1"/>
            <p:nvPr/>
          </p:nvSpPr>
          <p:spPr>
            <a:xfrm>
              <a:off x="11271160" y="5001703"/>
              <a:ext cx="39420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en-US" sz="2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EFAEE6-1546-429D-B8ED-FE7E7E6E8756}"/>
              </a:ext>
            </a:extLst>
          </p:cNvPr>
          <p:cNvGrpSpPr/>
          <p:nvPr/>
        </p:nvGrpSpPr>
        <p:grpSpPr>
          <a:xfrm>
            <a:off x="4101119" y="1800836"/>
            <a:ext cx="1209566" cy="1013412"/>
            <a:chOff x="6509284" y="1089705"/>
            <a:chExt cx="1692382" cy="137084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2E2C2F5-9436-4AAA-A6DA-686E93928CB7}"/>
                </a:ext>
              </a:extLst>
            </p:cNvPr>
            <p:cNvCxnSpPr/>
            <p:nvPr/>
          </p:nvCxnSpPr>
          <p:spPr>
            <a:xfrm>
              <a:off x="6509284" y="1767296"/>
              <a:ext cx="16923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914EE23-A43A-42B3-ACC9-2BEB08791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5475" y="1089705"/>
              <a:ext cx="0" cy="13511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2259D45-720D-4C79-8DE8-CCD57BC087B5}"/>
                </a:ext>
              </a:extLst>
            </p:cNvPr>
            <p:cNvSpPr/>
            <p:nvPr/>
          </p:nvSpPr>
          <p:spPr>
            <a:xfrm>
              <a:off x="6791738" y="1270328"/>
              <a:ext cx="1129876" cy="10605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E4D21F4-4DFF-4AAC-84F2-53AD03899F49}"/>
                </a:ext>
              </a:extLst>
            </p:cNvPr>
            <p:cNvCxnSpPr/>
            <p:nvPr/>
          </p:nvCxnSpPr>
          <p:spPr>
            <a:xfrm flipV="1">
              <a:off x="7763716" y="1195647"/>
              <a:ext cx="221276" cy="2202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AF83BBC-25CC-4729-929E-143838DEC990}"/>
                </a:ext>
              </a:extLst>
            </p:cNvPr>
            <p:cNvCxnSpPr>
              <a:cxnSpLocks/>
            </p:cNvCxnSpPr>
            <p:nvPr/>
          </p:nvCxnSpPr>
          <p:spPr>
            <a:xfrm>
              <a:off x="7735722" y="2186167"/>
              <a:ext cx="245694" cy="26715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C061949-4A3D-4B40-A2FD-3C72826389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9579" y="1191699"/>
              <a:ext cx="237656" cy="23603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8219303-2B5E-4281-A612-01EBC1C595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2085" y="2196251"/>
              <a:ext cx="276448" cy="26429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B5861B3-6D0A-49EA-AFB9-2028060C6F9A}"/>
                </a:ext>
              </a:extLst>
            </p:cNvPr>
            <p:cNvSpPr txBox="1"/>
            <p:nvPr/>
          </p:nvSpPr>
          <p:spPr>
            <a:xfrm>
              <a:off x="7874354" y="1689942"/>
              <a:ext cx="265403" cy="5412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sz="2000" i="1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FC5F486-E6B3-47B9-A418-0F1FCFA8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5" y="1178430"/>
            <a:ext cx="9648825" cy="714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44618D-C5CE-4E37-A5D3-18E56B9ED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6" y="2105620"/>
            <a:ext cx="3714750" cy="409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6A9E85-6DE1-404A-9480-9D796170B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333" y="2105620"/>
            <a:ext cx="4029075" cy="4953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0A3257-3E05-46B4-A519-E9751BB1E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918" y="3160235"/>
            <a:ext cx="6088081" cy="36894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609EE3-4851-4C31-8DF8-25A8E79E3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182880"/>
            <a:ext cx="6035040" cy="3661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9BC087-CC95-4A42-8D64-0930CC7C05A4}"/>
                  </a:ext>
                </a:extLst>
              </p:cNvPr>
              <p:cNvSpPr txBox="1"/>
              <p:nvPr/>
            </p:nvSpPr>
            <p:spPr>
              <a:xfrm>
                <a:off x="6793538" y="3485232"/>
                <a:ext cx="1720664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9BC087-CC95-4A42-8D64-0930CC7C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538" y="3485232"/>
                <a:ext cx="1720664" cy="383118"/>
              </a:xfrm>
              <a:prstGeom prst="rect">
                <a:avLst/>
              </a:prstGeom>
              <a:blipFill>
                <a:blip r:embed="rId7"/>
                <a:stretch>
                  <a:fillRect l="-3534" t="-6349" r="-70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764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Z-Domain Convolution Property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041802" y="1046716"/>
            <a:ext cx="3150198" cy="9649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908" y="1155398"/>
            <a:ext cx="2985062" cy="710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A2B1A-2B70-4E69-95A1-38CFA7B0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3" y="1283981"/>
            <a:ext cx="8412704" cy="98503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BF75221-A88D-4D04-825B-D9E4A9F87614}"/>
              </a:ext>
            </a:extLst>
          </p:cNvPr>
          <p:cNvSpPr/>
          <p:nvPr/>
        </p:nvSpPr>
        <p:spPr>
          <a:xfrm>
            <a:off x="155762" y="2510673"/>
            <a:ext cx="11612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system zero-state response if the input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and the system impulse response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(0.8)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A2D635-2B76-4CF9-A196-29982EA7D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511" y="3705996"/>
            <a:ext cx="6022488" cy="3152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CDD5AD-E4A2-4063-9B8A-3C7DD3A5E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8571"/>
            <a:ext cx="6096000" cy="3074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BE7A53-9B0B-4F9F-A0A7-8453C52F801C}"/>
                  </a:ext>
                </a:extLst>
              </p:cNvPr>
              <p:cNvSpPr txBox="1"/>
              <p:nvPr/>
            </p:nvSpPr>
            <p:spPr>
              <a:xfrm>
                <a:off x="371490" y="3510939"/>
                <a:ext cx="2642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(0.8)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BE7A53-9B0B-4F9F-A0A7-8453C52F8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0" y="3510939"/>
                <a:ext cx="2642325" cy="369332"/>
              </a:xfrm>
              <a:prstGeom prst="rect">
                <a:avLst/>
              </a:prstGeom>
              <a:blipFill>
                <a:blip r:embed="rId6"/>
                <a:stretch>
                  <a:fillRect l="-2309" r="-3695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E10923-408C-4A5D-B020-15ABB85BEE7A}"/>
                  </a:ext>
                </a:extLst>
              </p:cNvPr>
              <p:cNvSpPr txBox="1"/>
              <p:nvPr/>
            </p:nvSpPr>
            <p:spPr>
              <a:xfrm>
                <a:off x="321083" y="3945170"/>
                <a:ext cx="2143536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E10923-408C-4A5D-B020-15ABB85BE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3" y="3945170"/>
                <a:ext cx="2143536" cy="629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09BE6A-07DD-482F-B614-20F52E605BA6}"/>
                  </a:ext>
                </a:extLst>
              </p:cNvPr>
              <p:cNvSpPr txBox="1"/>
              <p:nvPr/>
            </p:nvSpPr>
            <p:spPr>
              <a:xfrm>
                <a:off x="6876259" y="3507351"/>
                <a:ext cx="16868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09BE6A-07DD-482F-B614-20F52E605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9" y="3507351"/>
                <a:ext cx="1686807" cy="369332"/>
              </a:xfrm>
              <a:prstGeom prst="rect">
                <a:avLst/>
              </a:prstGeom>
              <a:blipFill>
                <a:blip r:embed="rId8"/>
                <a:stretch>
                  <a:fillRect l="-2166" r="-577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8116C8-EAFA-4FD8-B17E-C6CD82C83DEA}"/>
                  </a:ext>
                </a:extLst>
              </p:cNvPr>
              <p:cNvSpPr txBox="1"/>
              <p:nvPr/>
            </p:nvSpPr>
            <p:spPr>
              <a:xfrm>
                <a:off x="6825852" y="3941582"/>
                <a:ext cx="1775486" cy="627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8116C8-EAFA-4FD8-B17E-C6CD82C83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52" y="3941582"/>
                <a:ext cx="1775486" cy="6276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421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Z-Domain Convolution Property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041802" y="1046716"/>
            <a:ext cx="3150198" cy="9649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908" y="1155398"/>
            <a:ext cx="2985062" cy="710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A2B1A-2B70-4E69-95A1-38CFA7B0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3" y="1283981"/>
            <a:ext cx="8412704" cy="98503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BF75221-A88D-4D04-825B-D9E4A9F87614}"/>
              </a:ext>
            </a:extLst>
          </p:cNvPr>
          <p:cNvSpPr/>
          <p:nvPr/>
        </p:nvSpPr>
        <p:spPr>
          <a:xfrm>
            <a:off x="155762" y="2510673"/>
            <a:ext cx="11612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system zero-state response if the input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and the system impulse response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(-0.8)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.</a:t>
            </a: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A5D41A-3A46-414A-91A5-77C5A3061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38283"/>
            <a:ext cx="6099366" cy="31197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A2D635-2B76-4CF9-A196-29982EA7D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238" y="3689105"/>
            <a:ext cx="6054762" cy="3168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DE3904-10D1-4F12-8A1D-26507CD9C77D}"/>
                  </a:ext>
                </a:extLst>
              </p:cNvPr>
              <p:cNvSpPr txBox="1"/>
              <p:nvPr/>
            </p:nvSpPr>
            <p:spPr>
              <a:xfrm>
                <a:off x="2662862" y="3510939"/>
                <a:ext cx="28786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(−0.8)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DE3904-10D1-4F12-8A1D-26507CD9C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862" y="3510939"/>
                <a:ext cx="2878673" cy="369332"/>
              </a:xfrm>
              <a:prstGeom prst="rect">
                <a:avLst/>
              </a:prstGeom>
              <a:blipFill>
                <a:blip r:embed="rId6"/>
                <a:stretch>
                  <a:fillRect l="-2119" r="-3390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6DCA91-FD9F-43AB-8B7E-323D2B90F469}"/>
                  </a:ext>
                </a:extLst>
              </p:cNvPr>
              <p:cNvSpPr txBox="1"/>
              <p:nvPr/>
            </p:nvSpPr>
            <p:spPr>
              <a:xfrm>
                <a:off x="2612455" y="3945170"/>
                <a:ext cx="2150653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6DCA91-FD9F-43AB-8B7E-323D2B90F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55" y="3945170"/>
                <a:ext cx="2150653" cy="636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DF8D8A-B2BE-494A-B065-D11A0696D535}"/>
                  </a:ext>
                </a:extLst>
              </p:cNvPr>
              <p:cNvSpPr txBox="1"/>
              <p:nvPr/>
            </p:nvSpPr>
            <p:spPr>
              <a:xfrm>
                <a:off x="7715355" y="3507351"/>
                <a:ext cx="16868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DF8D8A-B2BE-494A-B065-D11A0696D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355" y="3507351"/>
                <a:ext cx="1686807" cy="369332"/>
              </a:xfrm>
              <a:prstGeom prst="rect">
                <a:avLst/>
              </a:prstGeom>
              <a:blipFill>
                <a:blip r:embed="rId8"/>
                <a:stretch>
                  <a:fillRect l="-2174" r="-615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A57E7E-5924-472B-BAA5-C5D8545642CD}"/>
                  </a:ext>
                </a:extLst>
              </p:cNvPr>
              <p:cNvSpPr txBox="1"/>
              <p:nvPr/>
            </p:nvSpPr>
            <p:spPr>
              <a:xfrm>
                <a:off x="7664948" y="3941582"/>
                <a:ext cx="1775486" cy="627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A57E7E-5924-472B-BAA5-C5D854564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948" y="3941582"/>
                <a:ext cx="1775486" cy="6276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48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DB87C31-D4E3-4282-8F3C-716CC5C6C96D}"/>
              </a:ext>
            </a:extLst>
          </p:cNvPr>
          <p:cNvSpPr txBox="1"/>
          <p:nvPr/>
        </p:nvSpPr>
        <p:spPr>
          <a:xfrm>
            <a:off x="163060" y="91458"/>
            <a:ext cx="134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F58AB2-D739-4B84-A76E-B492CAF612CE}"/>
              </a:ext>
            </a:extLst>
          </p:cNvPr>
          <p:cNvSpPr txBox="1"/>
          <p:nvPr/>
        </p:nvSpPr>
        <p:spPr>
          <a:xfrm>
            <a:off x="1480356" y="322291"/>
            <a:ext cx="134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-0.8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4050EC-D06C-4231-8DD0-53E49891A212}"/>
              </a:ext>
            </a:extLst>
          </p:cNvPr>
          <p:cNvSpPr txBox="1"/>
          <p:nvPr/>
        </p:nvSpPr>
        <p:spPr>
          <a:xfrm>
            <a:off x="1475161" y="1742751"/>
            <a:ext cx="134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-1.2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6FD091-F9CC-4C47-B01C-77B731C97854}"/>
              </a:ext>
            </a:extLst>
          </p:cNvPr>
          <p:cNvSpPr txBox="1"/>
          <p:nvPr/>
        </p:nvSpPr>
        <p:spPr>
          <a:xfrm>
            <a:off x="1835379" y="3146888"/>
            <a:ext cx="987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-1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7A0F69-CEC4-481F-B73E-03EEC34C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64" y="0"/>
            <a:ext cx="303268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CD8BE-ED10-46A5-975D-5B568A2B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140" y="0"/>
            <a:ext cx="2994171" cy="54032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09AF41-3364-4222-BBED-6A72D671248C}"/>
              </a:ext>
            </a:extLst>
          </p:cNvPr>
          <p:cNvSpPr txBox="1"/>
          <p:nvPr/>
        </p:nvSpPr>
        <p:spPr>
          <a:xfrm>
            <a:off x="1067668" y="4435515"/>
            <a:ext cx="17932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0.8e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/4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0.8e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-j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/4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5CB9F9-FBC9-4F20-889A-ADB845916A46}"/>
              </a:ext>
            </a:extLst>
          </p:cNvPr>
          <p:cNvSpPr txBox="1"/>
          <p:nvPr/>
        </p:nvSpPr>
        <p:spPr>
          <a:xfrm>
            <a:off x="1083253" y="5839029"/>
            <a:ext cx="17932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/4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-j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/4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2DC463-2C2B-443F-946F-AC1F78004EF2}"/>
              </a:ext>
            </a:extLst>
          </p:cNvPr>
          <p:cNvSpPr txBox="1"/>
          <p:nvPr/>
        </p:nvSpPr>
        <p:spPr>
          <a:xfrm>
            <a:off x="7129575" y="324024"/>
            <a:ext cx="134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0.8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245FAD-2BC3-44E5-833B-9F1F753A794E}"/>
              </a:ext>
            </a:extLst>
          </p:cNvPr>
          <p:cNvSpPr txBox="1"/>
          <p:nvPr/>
        </p:nvSpPr>
        <p:spPr>
          <a:xfrm>
            <a:off x="7124380" y="1744484"/>
            <a:ext cx="134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1.2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93858-8995-438E-945F-070FC6A313E0}"/>
              </a:ext>
            </a:extLst>
          </p:cNvPr>
          <p:cNvSpPr txBox="1"/>
          <p:nvPr/>
        </p:nvSpPr>
        <p:spPr>
          <a:xfrm>
            <a:off x="7484598" y="3148621"/>
            <a:ext cx="987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BAA27E-D7A6-4447-8F93-F71B596BD4C5}"/>
              </a:ext>
            </a:extLst>
          </p:cNvPr>
          <p:cNvSpPr txBox="1"/>
          <p:nvPr/>
        </p:nvSpPr>
        <p:spPr>
          <a:xfrm>
            <a:off x="6675326" y="4411274"/>
            <a:ext cx="17932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1.2e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/4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1.2e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-j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/4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FA76D8-9185-449F-8043-29447AE12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239" y="5727303"/>
            <a:ext cx="1017227" cy="10384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999A8F-E81C-40FF-B919-EA047A503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495" y="5788560"/>
            <a:ext cx="1682816" cy="91590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DD2EE92-B3DD-4C0A-8AC7-13142320068F}"/>
              </a:ext>
            </a:extLst>
          </p:cNvPr>
          <p:cNvSpPr txBox="1"/>
          <p:nvPr/>
        </p:nvSpPr>
        <p:spPr>
          <a:xfrm>
            <a:off x="6675326" y="5753741"/>
            <a:ext cx="17932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j3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/4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-j3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/4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F2CE94-09A7-4CD8-AC1B-FB1F61F47A7C}"/>
                  </a:ext>
                </a:extLst>
              </p:cNvPr>
              <p:cNvSpPr txBox="1"/>
              <p:nvPr/>
            </p:nvSpPr>
            <p:spPr>
              <a:xfrm>
                <a:off x="84171" y="3862998"/>
                <a:ext cx="2792380" cy="471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b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F2CE94-09A7-4CD8-AC1B-FB1F61F47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1" y="3862998"/>
                <a:ext cx="2792380" cy="471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909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Z-Domain Differentiation Property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4" y="1288968"/>
            <a:ext cx="5417939" cy="1349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48300" y="1874220"/>
                <a:ext cx="2638864" cy="923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300" y="1874220"/>
                <a:ext cx="2638864" cy="923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5DCA8ACD-A107-459C-8490-8B5F3CBC00DA}"/>
              </a:ext>
            </a:extLst>
          </p:cNvPr>
          <p:cNvSpPr/>
          <p:nvPr/>
        </p:nvSpPr>
        <p:spPr>
          <a:xfrm>
            <a:off x="8992209" y="1147105"/>
            <a:ext cx="3199791" cy="6568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BC1C04-6D72-423A-99D8-DE568F04660F}"/>
              </a:ext>
            </a:extLst>
          </p:cNvPr>
          <p:cNvSpPr/>
          <p:nvPr/>
        </p:nvSpPr>
        <p:spPr>
          <a:xfrm>
            <a:off x="6179834" y="1127990"/>
            <a:ext cx="2417379" cy="6568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6CFBE41-5333-47F0-BAC4-F92141A68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839" y="1235325"/>
            <a:ext cx="853256" cy="4137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6CBEA53-21FA-4968-B4A5-D0ED3643B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086" y="1220549"/>
            <a:ext cx="631442" cy="50823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8B8819E-8644-4E6B-B578-551D57A9767E}"/>
              </a:ext>
            </a:extLst>
          </p:cNvPr>
          <p:cNvCxnSpPr/>
          <p:nvPr/>
        </p:nvCxnSpPr>
        <p:spPr>
          <a:xfrm>
            <a:off x="7235438" y="1424892"/>
            <a:ext cx="5570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456EF224-648B-4FD5-908E-D4E7C9675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6023" y="1238218"/>
            <a:ext cx="976111" cy="52941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0A321B0-AF7E-4624-AC4A-7730605AA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3679" y="1273578"/>
            <a:ext cx="1037104" cy="363660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BF6C234-9CAA-4D94-A1B4-59A80517B3E9}"/>
              </a:ext>
            </a:extLst>
          </p:cNvPr>
          <p:cNvCxnSpPr/>
          <p:nvPr/>
        </p:nvCxnSpPr>
        <p:spPr>
          <a:xfrm>
            <a:off x="10389887" y="1455408"/>
            <a:ext cx="5570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15A192-8BF3-45C0-B57A-071067262C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9834" y="3834717"/>
            <a:ext cx="6012165" cy="30160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6144480-CD43-48F7-AADF-3389982EE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823733"/>
            <a:ext cx="5986631" cy="3019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4EF321-D5FC-4A9D-8F99-E2864DEE7DF7}"/>
                  </a:ext>
                </a:extLst>
              </p:cNvPr>
              <p:cNvSpPr txBox="1"/>
              <p:nvPr/>
            </p:nvSpPr>
            <p:spPr>
              <a:xfrm>
                <a:off x="447868" y="3693828"/>
                <a:ext cx="2007921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4EF321-D5FC-4A9D-8F99-E2864DEE7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8" y="3693828"/>
                <a:ext cx="2007921" cy="6299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9B91E9-CA4D-4975-B95E-29B14ED3726A}"/>
                  </a:ext>
                </a:extLst>
              </p:cNvPr>
              <p:cNvSpPr txBox="1"/>
              <p:nvPr/>
            </p:nvSpPr>
            <p:spPr>
              <a:xfrm>
                <a:off x="485834" y="3164172"/>
                <a:ext cx="2507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(0.8)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9B91E9-CA4D-4975-B95E-29B14ED37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4" y="3164172"/>
                <a:ext cx="2507481" cy="369332"/>
              </a:xfrm>
              <a:prstGeom prst="rect">
                <a:avLst/>
              </a:prstGeom>
              <a:blipFill>
                <a:blip r:embed="rId11"/>
                <a:stretch>
                  <a:fillRect l="-1217" r="-389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464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53" y="0"/>
            <a:ext cx="7432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06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241599"/>
            <a:ext cx="11925299" cy="17621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z-Transform Solution of Linear Difference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9EFBD-52FC-4E62-8006-B022DF0293D5}"/>
              </a:ext>
            </a:extLst>
          </p:cNvPr>
          <p:cNvSpPr txBox="1"/>
          <p:nvPr/>
        </p:nvSpPr>
        <p:spPr>
          <a:xfrm>
            <a:off x="179559" y="3285215"/>
            <a:ext cx="3945504" cy="3431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Zero-Input Response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Function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Zero-State Response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Stability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D0385-EF8F-43AC-AE3F-F6EFAA8A55D3}"/>
              </a:ext>
            </a:extLst>
          </p:cNvPr>
          <p:cNvSpPr txBox="1"/>
          <p:nvPr/>
        </p:nvSpPr>
        <p:spPr>
          <a:xfrm>
            <a:off x="1742740" y="2456058"/>
            <a:ext cx="9595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+ 0.4 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-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1] – 0.32 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2] = 5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-1]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85118-3998-4031-8D15-D63510F0C13E}"/>
                  </a:ext>
                </a:extLst>
              </p:cNvPr>
              <p:cNvSpPr txBox="1"/>
              <p:nvPr/>
            </p:nvSpPr>
            <p:spPr>
              <a:xfrm>
                <a:off x="4786810" y="3691482"/>
                <a:ext cx="3280129" cy="709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−0.32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85118-3998-4031-8D15-D63510F0C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10" y="3691482"/>
                <a:ext cx="3280129" cy="709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9DBE48-9D7C-4277-9796-EED6A78711DA}"/>
                  </a:ext>
                </a:extLst>
              </p:cNvPr>
              <p:cNvSpPr txBox="1"/>
              <p:nvPr/>
            </p:nvSpPr>
            <p:spPr>
              <a:xfrm>
                <a:off x="4689392" y="5193526"/>
                <a:ext cx="7072834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−0.32)(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+0.5)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(0.24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+0.32)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−0.32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9DBE48-9D7C-4277-9796-EED6A7871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92" y="5193526"/>
                <a:ext cx="7072834" cy="782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E96975A7-827A-4619-B962-05F6DF7011EF}"/>
              </a:ext>
            </a:extLst>
          </p:cNvPr>
          <p:cNvSpPr/>
          <p:nvPr/>
        </p:nvSpPr>
        <p:spPr>
          <a:xfrm rot="5400000">
            <a:off x="7358231" y="4470377"/>
            <a:ext cx="313686" cy="353926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19C91-9455-4149-AF30-9D76638B7EC8}"/>
              </a:ext>
            </a:extLst>
          </p:cNvPr>
          <p:cNvSpPr/>
          <p:nvPr/>
        </p:nvSpPr>
        <p:spPr>
          <a:xfrm>
            <a:off x="7515074" y="6254746"/>
            <a:ext cx="93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E2A7FEF-1F45-47A3-8CA6-80A2E0AE11A4}"/>
              </a:ext>
            </a:extLst>
          </p:cNvPr>
          <p:cNvSpPr/>
          <p:nvPr/>
        </p:nvSpPr>
        <p:spPr>
          <a:xfrm rot="5400000">
            <a:off x="10473467" y="5117107"/>
            <a:ext cx="313686" cy="225731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866A6-3647-46FA-B780-47467E8DE23F}"/>
              </a:ext>
            </a:extLst>
          </p:cNvPr>
          <p:cNvSpPr/>
          <p:nvPr/>
        </p:nvSpPr>
        <p:spPr>
          <a:xfrm>
            <a:off x="10630310" y="6254746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343E5-389D-4DB8-9FCA-3DDB0CCACAA7}"/>
              </a:ext>
            </a:extLst>
          </p:cNvPr>
          <p:cNvCxnSpPr/>
          <p:nvPr/>
        </p:nvCxnSpPr>
        <p:spPr>
          <a:xfrm>
            <a:off x="9380668" y="4163209"/>
            <a:ext cx="20385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5F0800-8EA7-4503-828C-2942469EEB89}"/>
              </a:ext>
            </a:extLst>
          </p:cNvPr>
          <p:cNvCxnSpPr>
            <a:cxnSpLocks/>
          </p:cNvCxnSpPr>
          <p:nvPr/>
        </p:nvCxnSpPr>
        <p:spPr>
          <a:xfrm flipV="1">
            <a:off x="10339892" y="3367144"/>
            <a:ext cx="0" cy="15867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BBE0173-C2E2-47E4-9691-D2469281AB13}"/>
              </a:ext>
            </a:extLst>
          </p:cNvPr>
          <p:cNvSpPr/>
          <p:nvPr/>
        </p:nvSpPr>
        <p:spPr>
          <a:xfrm>
            <a:off x="9780048" y="3592398"/>
            <a:ext cx="1119687" cy="112364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5C5003-967A-4558-8702-B9E34B3C00BA}"/>
              </a:ext>
            </a:extLst>
          </p:cNvPr>
          <p:cNvSpPr txBox="1"/>
          <p:nvPr/>
        </p:nvSpPr>
        <p:spPr>
          <a:xfrm>
            <a:off x="10580106" y="3963291"/>
            <a:ext cx="285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534D55-4780-4212-B681-F608CDF8EC88}"/>
              </a:ext>
            </a:extLst>
          </p:cNvPr>
          <p:cNvSpPr txBox="1"/>
          <p:nvPr/>
        </p:nvSpPr>
        <p:spPr>
          <a:xfrm>
            <a:off x="10039350" y="3963291"/>
            <a:ext cx="285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EAC716-0A42-4CDC-B49E-649D9421E053}"/>
              </a:ext>
            </a:extLst>
          </p:cNvPr>
          <p:cNvSpPr/>
          <p:nvPr/>
        </p:nvSpPr>
        <p:spPr>
          <a:xfrm>
            <a:off x="9983097" y="3786690"/>
            <a:ext cx="742497" cy="76379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5AAE28-D952-4706-800B-6BB4E4BE1998}"/>
              </a:ext>
            </a:extLst>
          </p:cNvPr>
          <p:cNvGrpSpPr/>
          <p:nvPr/>
        </p:nvGrpSpPr>
        <p:grpSpPr>
          <a:xfrm>
            <a:off x="10613351" y="3565715"/>
            <a:ext cx="226080" cy="301680"/>
            <a:chOff x="10613351" y="3565715"/>
            <a:chExt cx="22608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062008-3322-4800-B28B-D8FAC9EAD351}"/>
                    </a:ext>
                  </a:extLst>
                </p14:cNvPr>
                <p14:cNvContentPartPr/>
                <p14:nvPr/>
              </p14:nvContentPartPr>
              <p14:xfrm>
                <a:off x="10613351" y="3647435"/>
                <a:ext cx="173520" cy="219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062008-3322-4800-B28B-D8FAC9EAD35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04711" y="3638435"/>
                  <a:ext cx="191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FC8E2E-FFE6-47BD-A550-DD9239097A20}"/>
                    </a:ext>
                  </a:extLst>
                </p14:cNvPr>
                <p14:cNvContentPartPr/>
                <p14:nvPr/>
              </p14:nvContentPartPr>
              <p14:xfrm>
                <a:off x="10726031" y="3565715"/>
                <a:ext cx="113400" cy="130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FC8E2E-FFE6-47BD-A550-DD9239097A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17031" y="3556715"/>
                  <a:ext cx="1310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B445E1-A972-4943-8BFF-47E041B961C7}"/>
              </a:ext>
            </a:extLst>
          </p:cNvPr>
          <p:cNvGrpSpPr/>
          <p:nvPr/>
        </p:nvGrpSpPr>
        <p:grpSpPr>
          <a:xfrm>
            <a:off x="10642511" y="4452755"/>
            <a:ext cx="300600" cy="308880"/>
            <a:chOff x="10642511" y="4452755"/>
            <a:chExt cx="30060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3108EF-27FF-422C-BFBA-51E22A4BBB45}"/>
                    </a:ext>
                  </a:extLst>
                </p14:cNvPr>
                <p14:cNvContentPartPr/>
                <p14:nvPr/>
              </p14:nvContentPartPr>
              <p14:xfrm>
                <a:off x="10642511" y="4452755"/>
                <a:ext cx="244800" cy="25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3108EF-27FF-422C-BFBA-51E22A4BBB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33511" y="4443755"/>
                  <a:ext cx="262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D7841C-AC48-4B45-8D9C-7A2DC839A51E}"/>
                    </a:ext>
                  </a:extLst>
                </p14:cNvPr>
                <p14:cNvContentPartPr/>
                <p14:nvPr/>
              </p14:nvContentPartPr>
              <p14:xfrm>
                <a:off x="10853831" y="4615475"/>
                <a:ext cx="89280" cy="14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D7841C-AC48-4B45-8D9C-7A2DC839A5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44831" y="4606835"/>
                  <a:ext cx="1069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991B63-B834-4FE3-A3AF-78D748602FB7}"/>
              </a:ext>
            </a:extLst>
          </p:cNvPr>
          <p:cNvGrpSpPr/>
          <p:nvPr/>
        </p:nvGrpSpPr>
        <p:grpSpPr>
          <a:xfrm>
            <a:off x="9774551" y="4433315"/>
            <a:ext cx="320040" cy="315000"/>
            <a:chOff x="9774551" y="4433315"/>
            <a:chExt cx="32004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9C36DA1-54DE-448D-8836-CCC892281E93}"/>
                    </a:ext>
                  </a:extLst>
                </p14:cNvPr>
                <p14:cNvContentPartPr/>
                <p14:nvPr/>
              </p14:nvContentPartPr>
              <p14:xfrm>
                <a:off x="9812351" y="4433315"/>
                <a:ext cx="282240" cy="26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9C36DA1-54DE-448D-8836-CCC892281E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03711" y="4424675"/>
                  <a:ext cx="299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3A8C69-9554-4CE1-B2AA-AC5E541250C4}"/>
                    </a:ext>
                  </a:extLst>
                </p14:cNvPr>
                <p14:cNvContentPartPr/>
                <p14:nvPr/>
              </p14:nvContentPartPr>
              <p14:xfrm>
                <a:off x="9774551" y="4628435"/>
                <a:ext cx="64440" cy="10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3A8C69-9554-4CE1-B2AA-AC5E541250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65551" y="4619795"/>
                  <a:ext cx="82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D8E339E-3CD3-4869-8AC7-239B52508E08}"/>
                    </a:ext>
                  </a:extLst>
                </p14:cNvPr>
                <p14:cNvContentPartPr/>
                <p14:nvPr/>
              </p14:nvContentPartPr>
              <p14:xfrm>
                <a:off x="9781751" y="4679555"/>
                <a:ext cx="97200" cy="6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D8E339E-3CD3-4869-8AC7-239B52508E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773111" y="4670555"/>
                  <a:ext cx="11484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3399C5D-A4D9-4589-889C-F12212031C7B}"/>
                  </a:ext>
                </a:extLst>
              </p14:cNvPr>
              <p14:cNvContentPartPr/>
              <p14:nvPr/>
            </p14:nvContentPartPr>
            <p14:xfrm>
              <a:off x="9644231" y="3571475"/>
              <a:ext cx="428400" cy="319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3399C5D-A4D9-4589-889C-F12212031C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35231" y="3562475"/>
                <a:ext cx="44604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310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60" y="122529"/>
            <a:ext cx="11827740" cy="91316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 1: Zero-Input Response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1858" y="1213483"/>
            <a:ext cx="11751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initial conditions are present, the unilateral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 is generally the appropriate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tool.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060" y="2516758"/>
            <a:ext cx="117515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Given the initial conditions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 = 1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2] = 2, use the unilateral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 to solve the second-order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2) constant-coefficient linear difference equation to 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with zero input.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+ 0.4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-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1] – 0.32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2] = 5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663" y="4209529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428157" y="6157730"/>
            <a:ext cx="3291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do the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459978-503E-435D-92CD-F6F148D4B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362" y="5931039"/>
            <a:ext cx="4380611" cy="8146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9EA899-9B53-4658-A470-A9E5643781AA}"/>
              </a:ext>
            </a:extLst>
          </p:cNvPr>
          <p:cNvSpPr txBox="1"/>
          <p:nvPr/>
        </p:nvSpPr>
        <p:spPr>
          <a:xfrm>
            <a:off x="771052" y="6107547"/>
            <a:ext cx="6276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-0.11(-0.8)</a:t>
            </a:r>
            <a:r>
              <a:rPr lang="pt-BR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+ 0.35(0.4)</a:t>
            </a:r>
            <a:r>
              <a:rPr lang="pt-BR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D72F82-9FFC-4ED2-9D15-307C39F1CF1B}"/>
                  </a:ext>
                </a:extLst>
              </p:cNvPr>
              <p:cNvSpPr txBox="1"/>
              <p:nvPr/>
            </p:nvSpPr>
            <p:spPr>
              <a:xfrm>
                <a:off x="771052" y="4796030"/>
                <a:ext cx="3240118" cy="709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(0.24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+0.32)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−0.32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D72F82-9FFC-4ED2-9D15-307C39F1C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2" y="4796030"/>
                <a:ext cx="3240118" cy="709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801E1E-D82F-4334-96C9-6E2021C9654C}"/>
                  </a:ext>
                </a:extLst>
              </p:cNvPr>
              <p:cNvSpPr txBox="1"/>
              <p:nvPr/>
            </p:nvSpPr>
            <p:spPr>
              <a:xfrm>
                <a:off x="6245086" y="4805648"/>
                <a:ext cx="3316998" cy="707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−0.11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0.35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801E1E-D82F-4334-96C9-6E2021C96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086" y="4805648"/>
                <a:ext cx="3316998" cy="707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154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60" y="122529"/>
            <a:ext cx="11827740" cy="91316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 2: The Transfer Function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) of LTID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1860" y="1254082"/>
            <a:ext cx="932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difference equation in the advance form of a system 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350" y="2373864"/>
            <a:ext cx="11906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-transform, shifting property, and setting all IC to zero the above equation will be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D8ECB-CCAA-4582-A644-5EFC9B540223}"/>
              </a:ext>
            </a:extLst>
          </p:cNvPr>
          <p:cNvSpPr/>
          <p:nvPr/>
        </p:nvSpPr>
        <p:spPr>
          <a:xfrm>
            <a:off x="210704" y="4636006"/>
            <a:ext cx="11906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 the transfer function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impulse response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of the system described by the difference equation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+ 0.4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-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1] – 0.32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2] = 5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89F99-00E6-4945-87D9-9A64B4606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0" y="1795002"/>
            <a:ext cx="120777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9B0C23-BA38-46ED-8CFD-36F7C22B9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3067045"/>
            <a:ext cx="8810625" cy="47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24FE86-11F5-4A32-9048-9F48C836D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164" y="3774812"/>
            <a:ext cx="6363205" cy="7569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441C7B-18B7-49DD-B7D2-BDB18D69D808}"/>
              </a:ext>
            </a:extLst>
          </p:cNvPr>
          <p:cNvSpPr/>
          <p:nvPr/>
        </p:nvSpPr>
        <p:spPr>
          <a:xfrm>
            <a:off x="210704" y="6208514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698A72-8155-4966-B6DD-8B857D30F277}"/>
                  </a:ext>
                </a:extLst>
              </p:cNvPr>
              <p:cNvSpPr txBox="1"/>
              <p:nvPr/>
            </p:nvSpPr>
            <p:spPr>
              <a:xfrm>
                <a:off x="1918174" y="6063710"/>
                <a:ext cx="3280129" cy="709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−0.32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698A72-8155-4966-B6DD-8B857D30F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74" y="6063710"/>
                <a:ext cx="3280129" cy="709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E9BA3A8-931F-4D68-A8DB-E656359A3A96}"/>
              </a:ext>
            </a:extLst>
          </p:cNvPr>
          <p:cNvSpPr txBox="1"/>
          <p:nvPr/>
        </p:nvSpPr>
        <p:spPr>
          <a:xfrm>
            <a:off x="6125730" y="6208514"/>
            <a:ext cx="5594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0.83(-0.8)</a:t>
            </a:r>
            <a:r>
              <a:rPr lang="pt-BR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+ 0.417(0.4)</a:t>
            </a:r>
            <a:r>
              <a:rPr lang="pt-BR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702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60" y="122529"/>
            <a:ext cx="11827740" cy="91316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Zero-State Response (ZSR) of LTID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8271E2-3DDA-48C0-BA40-B9E478742ACB}"/>
                  </a:ext>
                </a:extLst>
              </p:cNvPr>
              <p:cNvSpPr txBox="1"/>
              <p:nvPr/>
            </p:nvSpPr>
            <p:spPr>
              <a:xfrm>
                <a:off x="1368948" y="3059668"/>
                <a:ext cx="24718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8271E2-3DDA-48C0-BA40-B9E478742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48" y="3059668"/>
                <a:ext cx="2471831" cy="369332"/>
              </a:xfrm>
              <a:prstGeom prst="rect">
                <a:avLst/>
              </a:prstGeom>
              <a:blipFill>
                <a:blip r:embed="rId2"/>
                <a:stretch>
                  <a:fillRect l="-2469" r="-4198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F5E1A04-56C6-480D-AAD9-C92740D982D6}"/>
              </a:ext>
            </a:extLst>
          </p:cNvPr>
          <p:cNvSpPr txBox="1"/>
          <p:nvPr/>
        </p:nvSpPr>
        <p:spPr>
          <a:xfrm>
            <a:off x="1731741" y="1353539"/>
            <a:ext cx="188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Domain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80783D-D0F1-4C06-A0B1-F120C2C47BC0}"/>
              </a:ext>
            </a:extLst>
          </p:cNvPr>
          <p:cNvSpPr/>
          <p:nvPr/>
        </p:nvSpPr>
        <p:spPr>
          <a:xfrm>
            <a:off x="1958191" y="2262396"/>
            <a:ext cx="1436146" cy="580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057E05F-490E-43B7-8975-9B1157939BA4}"/>
              </a:ext>
            </a:extLst>
          </p:cNvPr>
          <p:cNvSpPr/>
          <p:nvPr/>
        </p:nvSpPr>
        <p:spPr>
          <a:xfrm>
            <a:off x="1065306" y="2478755"/>
            <a:ext cx="892885" cy="14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487B17F-2D16-4C9A-922C-A9C62F084D96}"/>
              </a:ext>
            </a:extLst>
          </p:cNvPr>
          <p:cNvSpPr/>
          <p:nvPr/>
        </p:nvSpPr>
        <p:spPr>
          <a:xfrm>
            <a:off x="3394337" y="2478755"/>
            <a:ext cx="892885" cy="14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B7C878-7B72-44C3-A7CE-18DA81733B53}"/>
              </a:ext>
            </a:extLst>
          </p:cNvPr>
          <p:cNvSpPr txBox="1"/>
          <p:nvPr/>
        </p:nvSpPr>
        <p:spPr>
          <a:xfrm>
            <a:off x="2327450" y="232201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5FBB74-D2FF-4A58-B0CB-A2B87969AFD8}"/>
              </a:ext>
            </a:extLst>
          </p:cNvPr>
          <p:cNvSpPr txBox="1"/>
          <p:nvPr/>
        </p:nvSpPr>
        <p:spPr>
          <a:xfrm>
            <a:off x="367679" y="230382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828A4A-1177-4323-BAED-7CCD7DC6EE74}"/>
              </a:ext>
            </a:extLst>
          </p:cNvPr>
          <p:cNvSpPr txBox="1"/>
          <p:nvPr/>
        </p:nvSpPr>
        <p:spPr>
          <a:xfrm>
            <a:off x="4287222" y="230382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1BD744-AA6A-4401-8EAB-F89994D73DD2}"/>
                  </a:ext>
                </a:extLst>
              </p:cNvPr>
              <p:cNvSpPr txBox="1"/>
              <p:nvPr/>
            </p:nvSpPr>
            <p:spPr>
              <a:xfrm>
                <a:off x="8083487" y="3059668"/>
                <a:ext cx="23337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1BD744-AA6A-4401-8EAB-F89994D7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87" y="3059668"/>
                <a:ext cx="2333716" cy="369332"/>
              </a:xfrm>
              <a:prstGeom prst="rect">
                <a:avLst/>
              </a:prstGeom>
              <a:blipFill>
                <a:blip r:embed="rId3"/>
                <a:stretch>
                  <a:fillRect l="-2611" r="-4439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E7524F8-2775-4633-BE6F-B8D0CCAF3730}"/>
              </a:ext>
            </a:extLst>
          </p:cNvPr>
          <p:cNvSpPr txBox="1"/>
          <p:nvPr/>
        </p:nvSpPr>
        <p:spPr>
          <a:xfrm>
            <a:off x="8446280" y="1353539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Domain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81A452-2B8E-4A0F-81F8-4EACDFCD7A68}"/>
              </a:ext>
            </a:extLst>
          </p:cNvPr>
          <p:cNvSpPr/>
          <p:nvPr/>
        </p:nvSpPr>
        <p:spPr>
          <a:xfrm>
            <a:off x="8672730" y="2262396"/>
            <a:ext cx="1436146" cy="580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8B9C3AB-11A3-4D63-A441-802A669B5612}"/>
              </a:ext>
            </a:extLst>
          </p:cNvPr>
          <p:cNvSpPr/>
          <p:nvPr/>
        </p:nvSpPr>
        <p:spPr>
          <a:xfrm>
            <a:off x="7779845" y="2478755"/>
            <a:ext cx="892885" cy="14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7D9829D-1B02-4958-8BE4-20EB8DA65C26}"/>
              </a:ext>
            </a:extLst>
          </p:cNvPr>
          <p:cNvSpPr/>
          <p:nvPr/>
        </p:nvSpPr>
        <p:spPr>
          <a:xfrm>
            <a:off x="10108876" y="2478755"/>
            <a:ext cx="892885" cy="14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06AF27-3DA0-46B8-AEB2-F1B81342CDB7}"/>
              </a:ext>
            </a:extLst>
          </p:cNvPr>
          <p:cNvSpPr txBox="1"/>
          <p:nvPr/>
        </p:nvSpPr>
        <p:spPr>
          <a:xfrm>
            <a:off x="9041989" y="2322018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E702F7-8D7A-41AF-B53D-E351E5893DF4}"/>
              </a:ext>
            </a:extLst>
          </p:cNvPr>
          <p:cNvSpPr txBox="1"/>
          <p:nvPr/>
        </p:nvSpPr>
        <p:spPr>
          <a:xfrm>
            <a:off x="7082218" y="230382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E06B87-F6C8-42F2-B086-4D409F1B15A6}"/>
              </a:ext>
            </a:extLst>
          </p:cNvPr>
          <p:cNvSpPr txBox="1"/>
          <p:nvPr/>
        </p:nvSpPr>
        <p:spPr>
          <a:xfrm>
            <a:off x="11001761" y="2303822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29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 3: Zero-State Response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1859" y="1132743"/>
            <a:ext cx="11721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Given input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(−0.5)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use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 to determine the zero-state response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of a causal LTID system described by the difference equation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+ 0.4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-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1] – 0.32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2] = 5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216" y="2470287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350095-4656-4B75-A404-CDB11BB010F0}"/>
              </a:ext>
            </a:extLst>
          </p:cNvPr>
          <p:cNvSpPr/>
          <p:nvPr/>
        </p:nvSpPr>
        <p:spPr>
          <a:xfrm>
            <a:off x="9605750" y="6163356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 |z| &gt; 0.8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0E036A-1152-4F70-922A-E5C276DE9DD1}"/>
                  </a:ext>
                </a:extLst>
              </p:cNvPr>
              <p:cNvSpPr txBox="1"/>
              <p:nvPr/>
            </p:nvSpPr>
            <p:spPr>
              <a:xfrm>
                <a:off x="519679" y="2944049"/>
                <a:ext cx="3280129" cy="709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−0.32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0E036A-1152-4F70-922A-E5C276DE9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79" y="2944049"/>
                <a:ext cx="3280129" cy="709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9C9D64-3270-4DDB-A330-B8A0B52C92EE}"/>
                  </a:ext>
                </a:extLst>
              </p:cNvPr>
              <p:cNvSpPr txBox="1"/>
              <p:nvPr/>
            </p:nvSpPr>
            <p:spPr>
              <a:xfrm>
                <a:off x="5004419" y="3026881"/>
                <a:ext cx="2007922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9C9D64-3270-4DDB-A330-B8A0B52C9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419" y="3026881"/>
                <a:ext cx="2007922" cy="636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2D0F44-9F8A-48B8-8911-6B6EC596CD3C}"/>
                  </a:ext>
                </a:extLst>
              </p:cNvPr>
              <p:cNvSpPr txBox="1"/>
              <p:nvPr/>
            </p:nvSpPr>
            <p:spPr>
              <a:xfrm>
                <a:off x="519679" y="3926049"/>
                <a:ext cx="6198492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−0.32)(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+0.5)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2D0F44-9F8A-48B8-8911-6B6EC596C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79" y="3926049"/>
                <a:ext cx="6198492" cy="7822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44B1774-1603-4732-AF22-BB2D11EE46C6}"/>
                  </a:ext>
                </a:extLst>
              </p:cNvPr>
              <p:cNvSpPr txBox="1"/>
              <p:nvPr/>
            </p:nvSpPr>
            <p:spPr>
              <a:xfrm>
                <a:off x="354648" y="4971282"/>
                <a:ext cx="6828601" cy="709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+0.8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44B1774-1603-4732-AF22-BB2D11EE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" y="4971282"/>
                <a:ext cx="6828601" cy="709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E4F1A0-A885-4B58-B2C0-2DC6529130DF}"/>
                  </a:ext>
                </a:extLst>
              </p:cNvPr>
              <p:cNvSpPr txBox="1"/>
              <p:nvPr/>
            </p:nvSpPr>
            <p:spPr>
              <a:xfrm>
                <a:off x="519679" y="6209522"/>
                <a:ext cx="81540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]=2.22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−0.8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+1.85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+0.93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E4F1A0-A885-4B58-B2C0-2DC65291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79" y="6209522"/>
                <a:ext cx="8154092" cy="369332"/>
              </a:xfrm>
              <a:prstGeom prst="rect">
                <a:avLst/>
              </a:prstGeom>
              <a:blipFill>
                <a:blip r:embed="rId6"/>
                <a:stretch>
                  <a:fillRect l="-44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428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 4: Zero-Input + Zero-State Responses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6479" y="1132743"/>
            <a:ext cx="11868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Given the initial conditions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 = 1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2] = 2 and the input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(−0.5)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use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 to determine the total response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of a causal LTID system described by the difference equation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+ 0.4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-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1] – 0.32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2] = 5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732" y="2984114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350095-4656-4B75-A404-CDB11BB010F0}"/>
              </a:ext>
            </a:extLst>
          </p:cNvPr>
          <p:cNvSpPr/>
          <p:nvPr/>
        </p:nvSpPr>
        <p:spPr>
          <a:xfrm>
            <a:off x="9605750" y="6163356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 |z| &gt; 0.8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2D0F44-9F8A-48B8-8911-6B6EC596CD3C}"/>
                  </a:ext>
                </a:extLst>
              </p:cNvPr>
              <p:cNvSpPr txBox="1"/>
              <p:nvPr/>
            </p:nvSpPr>
            <p:spPr>
              <a:xfrm>
                <a:off x="530702" y="3573332"/>
                <a:ext cx="1093966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−0.32)(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+0.5)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(0.24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+0.32)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−0.32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5.24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−0.32)(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+0.5)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2D0F44-9F8A-48B8-8911-6B6EC596C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02" y="3573332"/>
                <a:ext cx="10939661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44B1774-1603-4732-AF22-BB2D11EE46C6}"/>
                  </a:ext>
                </a:extLst>
              </p:cNvPr>
              <p:cNvSpPr txBox="1"/>
              <p:nvPr/>
            </p:nvSpPr>
            <p:spPr>
              <a:xfrm>
                <a:off x="480379" y="5234888"/>
                <a:ext cx="7355988" cy="653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=2.12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+0.8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.93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44B1774-1603-4732-AF22-BB2D11EE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79" y="5234888"/>
                <a:ext cx="7355988" cy="653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E4F1A0-A885-4B58-B2C0-2DC6529130DF}"/>
                  </a:ext>
                </a:extLst>
              </p:cNvPr>
              <p:cNvSpPr txBox="1"/>
              <p:nvPr/>
            </p:nvSpPr>
            <p:spPr>
              <a:xfrm>
                <a:off x="530702" y="6163356"/>
                <a:ext cx="79841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]=2.12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−0.8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.93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E4F1A0-A885-4B58-B2C0-2DC65291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02" y="6163356"/>
                <a:ext cx="7984172" cy="369332"/>
              </a:xfrm>
              <a:prstGeom prst="rect">
                <a:avLst/>
              </a:prstGeom>
              <a:blipFill>
                <a:blip r:embed="rId4"/>
                <a:stretch>
                  <a:fillRect l="-45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71647D63-71B3-49D7-8D37-303E102B4923}"/>
              </a:ext>
            </a:extLst>
          </p:cNvPr>
          <p:cNvSpPr/>
          <p:nvPr/>
        </p:nvSpPr>
        <p:spPr>
          <a:xfrm rot="5400000">
            <a:off x="3199541" y="2850183"/>
            <a:ext cx="313686" cy="353926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108C62-9AEC-44E4-8308-F2BDBC18934D}"/>
              </a:ext>
            </a:extLst>
          </p:cNvPr>
          <p:cNvSpPr/>
          <p:nvPr/>
        </p:nvSpPr>
        <p:spPr>
          <a:xfrm>
            <a:off x="3356384" y="4634552"/>
            <a:ext cx="93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79248E2-5216-4E15-95A9-563B44ABE6BF}"/>
              </a:ext>
            </a:extLst>
          </p:cNvPr>
          <p:cNvSpPr/>
          <p:nvPr/>
        </p:nvSpPr>
        <p:spPr>
          <a:xfrm rot="5400000">
            <a:off x="6314777" y="3496913"/>
            <a:ext cx="313686" cy="225731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5EAEC-F99C-4FDF-98EE-F9FFA74F94F4}"/>
              </a:ext>
            </a:extLst>
          </p:cNvPr>
          <p:cNvSpPr/>
          <p:nvPr/>
        </p:nvSpPr>
        <p:spPr>
          <a:xfrm>
            <a:off x="6471620" y="463455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8488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 5: Causal and Non-causal Inputs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0391" y="1311378"/>
            <a:ext cx="1183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Given two-sided input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(0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+ 2(2)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−n −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1], use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 to determine the zero-state response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of a causal LTID system described by the transfer function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−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333" y="2511707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33" y="3117116"/>
            <a:ext cx="5048250" cy="58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458" y="3021536"/>
            <a:ext cx="5391150" cy="600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701" y="3841885"/>
            <a:ext cx="5514975" cy="628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225" y="4489254"/>
            <a:ext cx="7943850" cy="695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368" y="5336559"/>
            <a:ext cx="8305800" cy="657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346ADE-65C6-41C2-ACAE-5EE6379F3D5C}"/>
                  </a:ext>
                </a:extLst>
              </p:cNvPr>
              <p:cNvSpPr txBox="1"/>
              <p:nvPr/>
            </p:nvSpPr>
            <p:spPr>
              <a:xfrm>
                <a:off x="1419225" y="6145764"/>
                <a:ext cx="741247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346ADE-65C6-41C2-ACAE-5EE6379F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5" y="6145764"/>
                <a:ext cx="7412478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424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 6: Inputs with Disjoint ROC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7083" y="1196597"/>
            <a:ext cx="11218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system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0.5), find the zero-state response to the input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(0.8)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(0.6)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[−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− 1].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4188619" y="1584117"/>
            <a:ext cx="247650" cy="13096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48183" y="2322869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n-US" sz="2400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6086475" y="1315036"/>
            <a:ext cx="247650" cy="184785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76983" y="2288143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16333" y="2378357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21083" y="3588206"/>
            <a:ext cx="11680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common ROC between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so use superposition to find the system response to both inputs separately.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873320"/>
            <a:ext cx="409575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73" y="2873320"/>
            <a:ext cx="4305300" cy="5238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07" y="4600135"/>
            <a:ext cx="8896350" cy="685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82" y="5398418"/>
            <a:ext cx="9172575" cy="723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16" y="6143625"/>
            <a:ext cx="3790950" cy="714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74" y="6310312"/>
            <a:ext cx="42100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7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253">
            <a:extLst>
              <a:ext uri="{FF2B5EF4-FFF2-40B4-BE49-F238E27FC236}">
                <a16:creationId xmlns:a16="http://schemas.microsoft.com/office/drawing/2014/main" id="{DDFFEDCD-4F86-4065-9EB3-2D482A56C801}"/>
              </a:ext>
            </a:extLst>
          </p:cNvPr>
          <p:cNvSpPr/>
          <p:nvPr/>
        </p:nvSpPr>
        <p:spPr>
          <a:xfrm>
            <a:off x="339882" y="648899"/>
            <a:ext cx="3189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Time Domain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7AEA727E-0366-4507-9241-CB54FF9B08C7}"/>
              </a:ext>
            </a:extLst>
          </p:cNvPr>
          <p:cNvSpPr/>
          <p:nvPr/>
        </p:nvSpPr>
        <p:spPr>
          <a:xfrm>
            <a:off x="8174363" y="663150"/>
            <a:ext cx="3189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– Domain and z-plane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058B18-129D-4210-8260-2BAF0FFF775C}"/>
              </a:ext>
            </a:extLst>
          </p:cNvPr>
          <p:cNvGrpSpPr/>
          <p:nvPr/>
        </p:nvGrpSpPr>
        <p:grpSpPr>
          <a:xfrm>
            <a:off x="4327451" y="425302"/>
            <a:ext cx="7740706" cy="6140620"/>
            <a:chOff x="3948715" y="328828"/>
            <a:chExt cx="8027999" cy="68088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1AFA4E-EF6B-475F-95AC-F1CA8CE4C6B4}"/>
                </a:ext>
              </a:extLst>
            </p:cNvPr>
            <p:cNvSpPr/>
            <p:nvPr/>
          </p:nvSpPr>
          <p:spPr>
            <a:xfrm rot="19912290">
              <a:off x="5518568" y="2456263"/>
              <a:ext cx="4873226" cy="2567006"/>
            </a:xfrm>
            <a:prstGeom prst="ellipse">
              <a:avLst/>
            </a:prstGeom>
            <a:solidFill>
              <a:srgbClr val="96C3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E4B8FA2-8473-464F-82DD-F622A2B17B50}"/>
                </a:ext>
              </a:extLst>
            </p:cNvPr>
            <p:cNvCxnSpPr>
              <a:cxnSpLocks/>
            </p:cNvCxnSpPr>
            <p:nvPr/>
          </p:nvCxnSpPr>
          <p:spPr>
            <a:xfrm>
              <a:off x="4101115" y="3708150"/>
              <a:ext cx="7177964" cy="3551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9B34E9F-795D-45E9-B34E-CD23308363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748" y="1186066"/>
              <a:ext cx="3595443" cy="48070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2E21089-1F4F-41E3-86C5-3FDFBDE13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4486" y="1251473"/>
              <a:ext cx="0" cy="24921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B66B1FF-CF3E-4E1C-B931-228965B085BF}"/>
                </a:ext>
              </a:extLst>
            </p:cNvPr>
            <p:cNvGrpSpPr/>
            <p:nvPr/>
          </p:nvGrpSpPr>
          <p:grpSpPr>
            <a:xfrm>
              <a:off x="4281524" y="328828"/>
              <a:ext cx="7148888" cy="6808878"/>
              <a:chOff x="4023339" y="328828"/>
              <a:chExt cx="7148888" cy="680887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6B89050-6446-4185-B5EB-CF042B5AA92A}"/>
                  </a:ext>
                </a:extLst>
              </p:cNvPr>
              <p:cNvGrpSpPr/>
              <p:nvPr/>
            </p:nvGrpSpPr>
            <p:grpSpPr>
              <a:xfrm rot="3250998">
                <a:off x="6359547" y="880544"/>
                <a:ext cx="3311349" cy="4591236"/>
                <a:chOff x="8511092" y="1909269"/>
                <a:chExt cx="2916334" cy="4046628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DE0047F1-9231-4F7D-9725-436485498B19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7DFB95E-1163-43F3-B942-C2394B980B0D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7C292F3A-C2A4-4054-AD7A-4460C1DCB7EE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B4AB699-833C-41CC-8019-493E50C1FDFB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66A427F-DCC0-4E98-8EBA-20EC854868B0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9D158F56-7365-486B-A1EA-FC395BF4422D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EBA0DF6-2CD7-40F6-9BE4-D2782FD03AD9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D4A7AE6C-69B8-4D7B-8FF6-CF1B884EB9B3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424C504-100D-4F57-831F-647915CBF6C9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9487E73-742A-4DA0-B9CD-09625880CB4A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0B587072-BA43-4320-B02B-31F8EF182795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06DB2FBD-C946-46A8-A63D-D471056B1D41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616F54ED-3B48-477A-A02F-0D14DE3402FA}"/>
                  </a:ext>
                </a:extLst>
              </p:cNvPr>
              <p:cNvGrpSpPr/>
              <p:nvPr/>
            </p:nvGrpSpPr>
            <p:grpSpPr>
              <a:xfrm rot="3250998">
                <a:off x="6790852" y="292166"/>
                <a:ext cx="3311349" cy="4591236"/>
                <a:chOff x="8511092" y="1909269"/>
                <a:chExt cx="2916334" cy="4046628"/>
              </a:xfrm>
            </p:grpSpPr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BB57E804-1FFF-4003-884E-981312393307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A9EDB15C-369C-4DEA-A495-09A749AB97BC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72A73975-54D8-46C5-B069-0CC6AB63AE41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B7BB2397-CD6B-4509-BE8E-F5F38D52BC5D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073B69A9-AC5E-49DE-B9A0-52A6977CE07E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13D243D7-150F-4D19-A215-BB54C41B3A9F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D99DA71F-3DFC-47EE-B354-62BF5989A30D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F9328017-1A3C-4A36-8F6B-374EE6FB5B71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660A5730-19CA-402D-B257-B23EDAF9C845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084303E3-4E01-4916-8A0C-556856D2F520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BCA3A75C-09EC-4614-8486-E71034624C32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BE1AE310-055F-4B32-AE0B-3F365114DA04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4683128C-BE9F-4AC5-9CEB-5CD355BD35E8}"/>
                  </a:ext>
                </a:extLst>
              </p:cNvPr>
              <p:cNvGrpSpPr/>
              <p:nvPr/>
            </p:nvGrpSpPr>
            <p:grpSpPr>
              <a:xfrm rot="3250998">
                <a:off x="7220934" y="-311115"/>
                <a:ext cx="3311349" cy="4591236"/>
                <a:chOff x="8511092" y="1909269"/>
                <a:chExt cx="2916334" cy="4046628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41EB436A-C41E-4470-80D2-59FDD708B40A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D85B8393-282B-4E73-9C08-C77FAE2C3C8A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6BE48576-9212-479F-9F55-CEB6829012BF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AA49FFEC-81F0-42B6-BC69-E4E45EB09D7C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B03E6FDE-AFFF-4DCD-B7BE-3245B8DB8B7D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46D45D4B-F0E3-43C5-975E-88CB1EF565F9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A769B918-EF0B-4007-9B98-9C8A3BAA4E65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4EF08B40-C9A6-4DA6-8ECC-1BF386738BD8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244323EA-AB18-4584-BD0E-55F7C78D8C95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31EEF98D-77F5-40A3-80E7-C326502B01C4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37295E23-450B-49CF-923D-25B945028BA4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5ABDEF91-C4B3-4082-9AF3-F8DF6C6DAC67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BCB38DAD-D717-4D3A-BD9D-9741B4787BE7}"/>
                  </a:ext>
                </a:extLst>
              </p:cNvPr>
              <p:cNvGrpSpPr/>
              <p:nvPr/>
            </p:nvGrpSpPr>
            <p:grpSpPr>
              <a:xfrm rot="3250998">
                <a:off x="5531296" y="2046736"/>
                <a:ext cx="3311349" cy="4591236"/>
                <a:chOff x="8511092" y="1909269"/>
                <a:chExt cx="2916334" cy="4046628"/>
              </a:xfrm>
            </p:grpSpPr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9883BBF3-534F-46DA-A7CC-537945E997BD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86F1882E-C6E4-4386-AEC5-57A0B527329A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C88F176C-317F-4FC1-B3F4-DE1A25480065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903C7624-0124-48C7-A5E7-35DFBFD2CFC8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B8A4CB2B-C4CD-4044-8904-E2BBDB09C655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C3CCC8C6-C072-401A-A644-2325151C835E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6A8FF464-3520-4BDB-AF2D-A99944FC5671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9A2E0393-547A-4B5C-8D17-8C14BEFD91D9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6A8DE66A-25FD-4BA7-9BDE-B2635B8C306A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1F3CF74E-51E7-40D9-B2AA-3B10F92301E8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0DE6183C-E887-4C7A-8582-CE050949048F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1934C3E1-3AC0-410B-B0F2-326FA72A8F84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E6D90D4F-8C1E-45AD-82D0-59CAB4E44D8B}"/>
                  </a:ext>
                </a:extLst>
              </p:cNvPr>
              <p:cNvGrpSpPr/>
              <p:nvPr/>
            </p:nvGrpSpPr>
            <p:grpSpPr>
              <a:xfrm rot="3250998">
                <a:off x="5047595" y="2583449"/>
                <a:ext cx="3311349" cy="4591236"/>
                <a:chOff x="8511092" y="1909269"/>
                <a:chExt cx="2916334" cy="4046628"/>
              </a:xfrm>
            </p:grpSpPr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7EB4008B-22EF-42A5-9F86-4C71FBAA5571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11450E6F-A0DC-48E2-84EB-35E6189749CC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ACA3C8C3-A033-4A03-B06B-BEAA669427E3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FFD7B410-649B-4543-A6A4-ADE37FBFD30E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2C0304F8-8A05-45F5-BE49-19E91B2EE88F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655C2154-1E3C-494C-901D-F4186C8DAE46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3609E322-1ADA-46C7-9764-A2F166B5C029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2BC32A78-8631-4D72-8818-7896DD87F8F3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16D127E5-D060-417A-903C-EDD2F18F74F2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44AE7234-7257-4C33-959D-2B2F8AC35322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1F822BA8-8C07-42CC-83A9-90CD3CEE8349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00E9688A-BCC4-46AA-B1DE-A511F0C7CEFB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B9D9E324-7E2A-4249-95B5-4F7F19229D6A}"/>
                  </a:ext>
                </a:extLst>
              </p:cNvPr>
              <p:cNvGrpSpPr/>
              <p:nvPr/>
            </p:nvGrpSpPr>
            <p:grpSpPr>
              <a:xfrm rot="3250998">
                <a:off x="4663282" y="3186414"/>
                <a:ext cx="3311349" cy="4591236"/>
                <a:chOff x="8511092" y="1909269"/>
                <a:chExt cx="2916334" cy="4046628"/>
              </a:xfrm>
            </p:grpSpPr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D2D6C5BC-0CBF-48F5-829E-5446C7722AB0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FE4EAAFA-E488-4C8E-A0F1-F2A221ADA628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FEBD726A-7A6C-4A51-B5FC-1F0340BEEE13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D6450501-23D7-4331-9352-CBBB80D14BB8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E0340155-5922-4096-862A-39555354058D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AFE311A9-C9A6-44F2-BD04-E4DB1AC6F706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605564AE-48F4-4F92-A051-F7C0DD74BB06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FF42212E-74B5-44E6-A3EF-AB4BE1A46D6D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5270C0B1-D5F0-4DEF-AB0A-1A43253A0CE2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CB58BCBF-3E3B-4702-93FC-3566A82C514D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79CF808C-0F24-4CB6-8DA9-1F4B3AEBF1F4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586E51E9-8A6B-44A1-B0B4-B9BA32E95731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7BD288-AC9D-47FC-BFC2-2C84BDF9E86E}"/>
                </a:ext>
              </a:extLst>
            </p:cNvPr>
            <p:cNvGrpSpPr/>
            <p:nvPr/>
          </p:nvGrpSpPr>
          <p:grpSpPr>
            <a:xfrm>
              <a:off x="3948715" y="1635591"/>
              <a:ext cx="8027999" cy="4117252"/>
              <a:chOff x="3948715" y="1635591"/>
              <a:chExt cx="8027999" cy="411725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192A2AC-7455-4910-8C76-BAAEA86E30A7}"/>
                  </a:ext>
                </a:extLst>
              </p:cNvPr>
              <p:cNvGrpSpPr/>
              <p:nvPr/>
            </p:nvGrpSpPr>
            <p:grpSpPr>
              <a:xfrm>
                <a:off x="7208750" y="1699589"/>
                <a:ext cx="2916334" cy="4046628"/>
                <a:chOff x="8511092" y="1909269"/>
                <a:chExt cx="2916334" cy="4046628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7502E17-37D9-46F3-927F-C2FDB228691B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09FF113-8B93-4E48-A6FA-218AB88569B3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C86F8E1-443B-472A-A8AB-217721C2F110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18C6857-6CC2-4DD3-A97D-2652AD33EB4B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24BC133-2787-4E15-860E-DA61EF159188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415A4C-5256-47E6-971D-86F241C52D1F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1AD6FCB4-573A-4209-B5C2-81DEA1636504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C9033D5-C5A7-4A42-904D-22610DE41EAC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6D95E2D-680B-426F-B786-1B71BC13D66B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FC285AF-F549-4909-8FCF-53A6574BBB07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48AD930-F263-469E-9DAD-CE7D238E5410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038DD96-61E8-474B-9BB1-6CE2BAB0516D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E013CFB-616C-421A-8FDE-F59E059D7F77}"/>
                  </a:ext>
                </a:extLst>
              </p:cNvPr>
              <p:cNvGrpSpPr/>
              <p:nvPr/>
            </p:nvGrpSpPr>
            <p:grpSpPr>
              <a:xfrm>
                <a:off x="7836110" y="1706215"/>
                <a:ext cx="2916334" cy="4046628"/>
                <a:chOff x="8511092" y="1909269"/>
                <a:chExt cx="2916334" cy="4046628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8D6BC62-5133-470B-A140-9E7E0CB62470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40C5797-4941-4ABF-BEAC-D39F3B3BD63C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AFF8775-A0BE-4FDA-9157-BE58CC2877B7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8EC10F0-6EA4-4C35-B0F7-6C91423D68E9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C373BD2-C1F7-48B5-87FA-2EF35FEB4E40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44618A7-2DEB-4CF6-9A88-AC75D8D9AB98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46AB0BD-C2E5-4D3E-A72E-C310F631FAFD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CB0264F-DEBC-49E1-848E-FAE224F24DC9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0C52FBE-E7E4-4BD1-B1FC-B26744306B10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53E453F4-7B8F-40F4-89C5-A1C9AC276F8D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68FC3AE-84CD-43DC-9E6D-8D4A7A47900E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15EBB0E7-3223-4D0A-BD96-AAB47AD935B1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BFA920A-7EE7-4657-A16D-95F01AEF80AA}"/>
                  </a:ext>
                </a:extLst>
              </p:cNvPr>
              <p:cNvGrpSpPr/>
              <p:nvPr/>
            </p:nvGrpSpPr>
            <p:grpSpPr>
              <a:xfrm>
                <a:off x="8444865" y="1699589"/>
                <a:ext cx="2916334" cy="4046628"/>
                <a:chOff x="8511092" y="1909269"/>
                <a:chExt cx="2916334" cy="4046628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31FB0BF-152E-4314-BAE4-FFD2D1A0EC67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8D29B5B-CB77-478B-9B94-A8D9D0D439B1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64FD0F0-2B72-4E80-9939-C5319315D203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15318A5-F0CF-423F-826E-436C9E173D27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3A0C347-0633-4B9C-8527-FBFDCC3F530E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84F1DA9-B187-4113-B14E-FCC3922DE51A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6526A32E-576B-4A1F-9CAA-4005A246DBFC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C6AE8AD-BDDD-422B-9978-F9D893589660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4AC1391F-C37B-4501-AD9C-4C5DBE770C47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B9F6D2B-82FC-49A7-B970-5D130DE2B1D9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3DDFB295-BE8F-4E81-8BC4-AE28B3420B3D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8CF72FE-42A5-4EC4-977C-6C3751BC2416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96D3339-5BF8-41A7-BA66-E25FBC0CD086}"/>
                  </a:ext>
                </a:extLst>
              </p:cNvPr>
              <p:cNvGrpSpPr/>
              <p:nvPr/>
            </p:nvGrpSpPr>
            <p:grpSpPr>
              <a:xfrm>
                <a:off x="3948715" y="1692965"/>
                <a:ext cx="2916334" cy="4046628"/>
                <a:chOff x="8511092" y="1909269"/>
                <a:chExt cx="2916334" cy="4046628"/>
              </a:xfrm>
            </p:grpSpPr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80DA47CC-020A-44F7-8147-2A2AEA717263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7AB634D3-686F-4FAE-876E-8F4E1541D24A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1B5A4C60-BDB0-4B35-89B5-0936A0D7B8D7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756C830C-F88E-4631-8C99-78855E675AD6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968E8B2-F303-4BAE-8F51-87B76E90B08D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B1D15173-C4FD-4FDA-9304-C4E1513D91E6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0E91498-5FD0-459C-8601-8F14249EF653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F5C0302E-C29A-4EC7-9BB8-BA37D41EF508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AF926F6-EC25-4592-A4C7-6A9495589D4B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4F46628B-E0FE-4AD2-9C99-D9AB91EB58A4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A46FEF38-D17E-4E4D-AFE9-BFE5B15648E3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C308C76-07D4-429E-B592-5D0B6476E114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FDC6DC21-7D56-44C8-9380-CEA555DCDCEB}"/>
                  </a:ext>
                </a:extLst>
              </p:cNvPr>
              <p:cNvGrpSpPr/>
              <p:nvPr/>
            </p:nvGrpSpPr>
            <p:grpSpPr>
              <a:xfrm>
                <a:off x="4576075" y="1699591"/>
                <a:ext cx="2916334" cy="4046628"/>
                <a:chOff x="8511092" y="1909269"/>
                <a:chExt cx="2916334" cy="4046628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782A0D27-464E-4451-82EA-6CB035DF5B00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D48D50C-799E-4123-A4CF-A57C98594B1F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761A528-C994-4ABD-BD18-7D39FAF2B28A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D6B91E54-649B-4523-B42E-B7CE7E861BCE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911E8D50-0664-4974-8F23-758DBFAB8796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8E90938E-8F11-49AA-8122-76776AD9AF9D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BD8546-5251-4D5A-96AE-3D420A68F3F2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9D32579C-6D9A-4892-8665-E02E7FD6FAA1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321E124-A45E-4EFF-BC96-8F6F364AEFFE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44316D30-F504-4776-B9B9-376D40E2E118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BC1463A3-5FE6-4EE3-841B-FBC64AC5396A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932C9942-2032-4651-BA53-BF89F25AD7C8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C4E635DB-7550-41D4-BF80-71D1FBD707A1}"/>
                  </a:ext>
                </a:extLst>
              </p:cNvPr>
              <p:cNvGrpSpPr/>
              <p:nvPr/>
            </p:nvGrpSpPr>
            <p:grpSpPr>
              <a:xfrm>
                <a:off x="5184830" y="1692965"/>
                <a:ext cx="2916334" cy="4046628"/>
                <a:chOff x="8511092" y="1909269"/>
                <a:chExt cx="2916334" cy="4046628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FA898B10-CFD3-4512-8087-83A6E3BA231A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FC4F427C-7484-4F3B-8A72-D661A903D32E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B9371204-8B35-4EEC-82BC-5BBE5CD40BB1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E8AE84F6-1645-4A25-88F6-009B33E6BC79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39503E56-612E-4687-BCCF-284638AADE81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2A18E6BF-DEE3-4716-8AB5-8AC0AA455AAF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4C9ED89-CBE9-4FD7-B046-4C7681CB8FFE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94619FB2-0889-4511-9941-03A181D209AF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C0B80DC-D2A9-4559-A86F-92C816A54C22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A34DAA3-FB6F-4DC9-936D-E58AD514B747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D53A3DD-7896-44EF-9DBA-DF0D884788A6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0D66AFBA-C150-43D1-AA6B-A80D3722F29B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04EB75C3-255E-4095-BB7B-6054797D49B0}"/>
                  </a:ext>
                </a:extLst>
              </p:cNvPr>
              <p:cNvGrpSpPr/>
              <p:nvPr/>
            </p:nvGrpSpPr>
            <p:grpSpPr>
              <a:xfrm>
                <a:off x="5777541" y="1688137"/>
                <a:ext cx="2916334" cy="4046628"/>
                <a:chOff x="8511092" y="1909269"/>
                <a:chExt cx="2916334" cy="4046628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8CA2084-A7D4-43C1-BC4B-70220642E741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6CD9E75-A804-4385-BB10-9E8C8C9B364C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79CCFC78-D9E6-4C9B-9D20-BF66BE5E3EA0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A380E63E-A4A2-4556-BB5F-FB9D1C4175BC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2340C97F-3EB5-49DB-9D30-AC73191B89A7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50B0ED2A-A9D6-4D9D-9492-040D9554A461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A7B3EBEF-0C69-4AFF-BE4A-7AAE2526774C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1789DCA2-D154-488F-A1ED-66CA3CCFD07D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A338B0CE-1918-4C54-8D2A-0E024822E6A1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9CE43890-317E-4471-A1CB-0417E4860549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A44B452C-12FE-429B-ADFD-948BB8B813C3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ACB744D7-F6A3-44F3-88BB-61CCB1259CA7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7455A1D2-B4BC-4775-8848-B7AC878277E6}"/>
                  </a:ext>
                </a:extLst>
              </p:cNvPr>
              <p:cNvGrpSpPr/>
              <p:nvPr/>
            </p:nvGrpSpPr>
            <p:grpSpPr>
              <a:xfrm>
                <a:off x="9060380" y="1635591"/>
                <a:ext cx="2916334" cy="4046628"/>
                <a:chOff x="8511092" y="1909269"/>
                <a:chExt cx="2916334" cy="4046628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9865C264-DD48-4480-83DD-AF85A518315C}"/>
                    </a:ext>
                  </a:extLst>
                </p:cNvPr>
                <p:cNvCxnSpPr/>
                <p:nvPr/>
              </p:nvCxnSpPr>
              <p:spPr>
                <a:xfrm flipH="1">
                  <a:off x="11275026" y="19092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20336AAD-24F3-46AD-A803-4F1E803F4442}"/>
                    </a:ext>
                  </a:extLst>
                </p:cNvPr>
                <p:cNvCxnSpPr/>
                <p:nvPr/>
              </p:nvCxnSpPr>
              <p:spPr>
                <a:xfrm flipH="1">
                  <a:off x="10995952" y="2281187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3EF64A60-5869-474C-911F-51C3EE6F9A54}"/>
                    </a:ext>
                  </a:extLst>
                </p:cNvPr>
                <p:cNvCxnSpPr/>
                <p:nvPr/>
              </p:nvCxnSpPr>
              <p:spPr>
                <a:xfrm flipH="1">
                  <a:off x="10726855" y="265092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CC1343F7-20B5-4A40-A0BE-BCEBE0F3CD16}"/>
                    </a:ext>
                  </a:extLst>
                </p:cNvPr>
                <p:cNvCxnSpPr/>
                <p:nvPr/>
              </p:nvCxnSpPr>
              <p:spPr>
                <a:xfrm flipH="1">
                  <a:off x="10467659" y="3009588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8C134385-36E5-4DCB-8424-AC9B8C513684}"/>
                    </a:ext>
                  </a:extLst>
                </p:cNvPr>
                <p:cNvCxnSpPr/>
                <p:nvPr/>
              </p:nvCxnSpPr>
              <p:spPr>
                <a:xfrm flipH="1">
                  <a:off x="10200433" y="33802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8FCEE44F-F273-4FC0-9146-4D85ECC3009A}"/>
                    </a:ext>
                  </a:extLst>
                </p:cNvPr>
                <p:cNvCxnSpPr/>
                <p:nvPr/>
              </p:nvCxnSpPr>
              <p:spPr>
                <a:xfrm flipH="1">
                  <a:off x="9967741" y="36991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2B5372BD-49FC-42B8-B7B1-5E184C1CFD08}"/>
                    </a:ext>
                  </a:extLst>
                </p:cNvPr>
                <p:cNvCxnSpPr/>
                <p:nvPr/>
              </p:nvCxnSpPr>
              <p:spPr>
                <a:xfrm flipH="1">
                  <a:off x="9732360" y="4026965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EA7666A2-8C52-4D61-9655-0A3C720126CB}"/>
                    </a:ext>
                  </a:extLst>
                </p:cNvPr>
                <p:cNvCxnSpPr/>
                <p:nvPr/>
              </p:nvCxnSpPr>
              <p:spPr>
                <a:xfrm flipH="1">
                  <a:off x="9479204" y="43745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C56C4DCD-5E3D-4AE7-BEDB-5C8A37D12F40}"/>
                    </a:ext>
                  </a:extLst>
                </p:cNvPr>
                <p:cNvCxnSpPr/>
                <p:nvPr/>
              </p:nvCxnSpPr>
              <p:spPr>
                <a:xfrm flipH="1">
                  <a:off x="9219069" y="474955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B3AA335C-43A3-4408-A9B3-0AD621CE1BFF}"/>
                    </a:ext>
                  </a:extLst>
                </p:cNvPr>
                <p:cNvCxnSpPr/>
                <p:nvPr/>
              </p:nvCxnSpPr>
              <p:spPr>
                <a:xfrm flipH="1">
                  <a:off x="8993003" y="5068469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301830B6-3477-416A-B29F-DB97CE284A3D}"/>
                    </a:ext>
                  </a:extLst>
                </p:cNvPr>
                <p:cNvCxnSpPr/>
                <p:nvPr/>
              </p:nvCxnSpPr>
              <p:spPr>
                <a:xfrm flipH="1">
                  <a:off x="8737158" y="542495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F7E49096-3C60-425F-AA5D-E15D43E2D866}"/>
                    </a:ext>
                  </a:extLst>
                </p:cNvPr>
                <p:cNvCxnSpPr/>
                <p:nvPr/>
              </p:nvCxnSpPr>
              <p:spPr>
                <a:xfrm flipH="1">
                  <a:off x="8511092" y="5743862"/>
                  <a:ext cx="152400" cy="21203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DF333C7-8FB9-4F09-892D-C128DB25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6" y="1317528"/>
            <a:ext cx="3944886" cy="3203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D0E241-1EAC-4E09-82B9-56150FFD8750}"/>
                  </a:ext>
                </a:extLst>
              </p:cNvPr>
              <p:cNvSpPr txBox="1"/>
              <p:nvPr/>
            </p:nvSpPr>
            <p:spPr>
              <a:xfrm>
                <a:off x="16417" y="5900714"/>
                <a:ext cx="8144153" cy="411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(0.5)(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−0.7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(2+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(0.8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(0.8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D0E241-1EAC-4E09-82B9-56150FFD8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7" y="5900714"/>
                <a:ext cx="8144153" cy="411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0171E2E1-41C1-4AFD-B35D-F7FE049E0CDE}"/>
                  </a:ext>
                </a:extLst>
              </p:cNvPr>
              <p:cNvSpPr txBox="1"/>
              <p:nvPr/>
            </p:nvSpPr>
            <p:spPr>
              <a:xfrm>
                <a:off x="7386368" y="6456791"/>
                <a:ext cx="483965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(−0.8+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(−0.8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0171E2E1-41C1-4AFD-B35D-F7FE049E0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368" y="6456791"/>
                <a:ext cx="4839658" cy="287323"/>
              </a:xfrm>
              <a:prstGeom prst="rect">
                <a:avLst/>
              </a:prstGeom>
              <a:blipFill>
                <a:blip r:embed="rId4"/>
                <a:stretch>
                  <a:fillRect t="-8511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Rectangle 248">
            <a:extLst>
              <a:ext uri="{FF2B5EF4-FFF2-40B4-BE49-F238E27FC236}">
                <a16:creationId xmlns:a16="http://schemas.microsoft.com/office/drawing/2014/main" id="{9F68A9DC-37D8-45DA-933E-C8F54B04E86D}"/>
              </a:ext>
            </a:extLst>
          </p:cNvPr>
          <p:cNvSpPr/>
          <p:nvPr/>
        </p:nvSpPr>
        <p:spPr>
          <a:xfrm>
            <a:off x="4222122" y="77299"/>
            <a:ext cx="3189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2FE2229C-8AAA-4BF2-A0F8-59C8FC84A964}"/>
                  </a:ext>
                </a:extLst>
              </p:cNvPr>
              <p:cNvSpPr txBox="1"/>
              <p:nvPr/>
            </p:nvSpPr>
            <p:spPr>
              <a:xfrm>
                <a:off x="4280709" y="872522"/>
                <a:ext cx="3233834" cy="1091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2FE2229C-8AAA-4BF2-A0F8-59C8FC84A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09" y="872522"/>
                <a:ext cx="3233834" cy="1091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59D2D9-FD82-41B3-8A28-341E9B306417}"/>
              </a:ext>
            </a:extLst>
          </p:cNvPr>
          <p:cNvCxnSpPr/>
          <p:nvPr/>
        </p:nvCxnSpPr>
        <p:spPr>
          <a:xfrm>
            <a:off x="8174363" y="3478341"/>
            <a:ext cx="1416502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888618-5CED-4047-B834-0BA5741E5481}"/>
              </a:ext>
            </a:extLst>
          </p:cNvPr>
          <p:cNvCxnSpPr/>
          <p:nvPr/>
        </p:nvCxnSpPr>
        <p:spPr>
          <a:xfrm flipV="1">
            <a:off x="9606490" y="2831550"/>
            <a:ext cx="47693" cy="6821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CF1A9797-16DE-497C-95AF-2EBFE1DB158F}"/>
              </a:ext>
            </a:extLst>
          </p:cNvPr>
          <p:cNvCxnSpPr>
            <a:cxnSpLocks/>
          </p:cNvCxnSpPr>
          <p:nvPr/>
        </p:nvCxnSpPr>
        <p:spPr>
          <a:xfrm flipH="1" flipV="1">
            <a:off x="6892382" y="3466985"/>
            <a:ext cx="1257474" cy="4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606AC80F-72F7-4502-9878-2D79BC6D6587}"/>
              </a:ext>
            </a:extLst>
          </p:cNvPr>
          <p:cNvCxnSpPr>
            <a:cxnSpLocks/>
          </p:cNvCxnSpPr>
          <p:nvPr/>
        </p:nvCxnSpPr>
        <p:spPr>
          <a:xfrm flipH="1">
            <a:off x="6881646" y="3490433"/>
            <a:ext cx="22491" cy="4515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068F68CD-381C-40BD-B56A-9CC0F17F6EFF}"/>
              </a:ext>
            </a:extLst>
          </p:cNvPr>
          <p:cNvCxnSpPr>
            <a:cxnSpLocks/>
          </p:cNvCxnSpPr>
          <p:nvPr/>
        </p:nvCxnSpPr>
        <p:spPr>
          <a:xfrm flipV="1">
            <a:off x="8200117" y="2694337"/>
            <a:ext cx="1660843" cy="7706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ACE5DC2A-33A9-46AF-A4EB-1DF8E1AF1C8E}"/>
              </a:ext>
            </a:extLst>
          </p:cNvPr>
          <p:cNvCxnSpPr>
            <a:cxnSpLocks/>
          </p:cNvCxnSpPr>
          <p:nvPr/>
        </p:nvCxnSpPr>
        <p:spPr>
          <a:xfrm flipH="1" flipV="1">
            <a:off x="9827142" y="1858168"/>
            <a:ext cx="12418" cy="8354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406B6160-FCC7-44A4-BCDD-AAA165B51424}"/>
              </a:ext>
            </a:extLst>
          </p:cNvPr>
          <p:cNvCxnSpPr>
            <a:cxnSpLocks/>
          </p:cNvCxnSpPr>
          <p:nvPr/>
        </p:nvCxnSpPr>
        <p:spPr>
          <a:xfrm>
            <a:off x="8155549" y="3493696"/>
            <a:ext cx="566308" cy="834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F3D077A0-0C39-4F41-A01E-C9052FE2C0D7}"/>
              </a:ext>
            </a:extLst>
          </p:cNvPr>
          <p:cNvCxnSpPr>
            <a:cxnSpLocks/>
          </p:cNvCxnSpPr>
          <p:nvPr/>
        </p:nvCxnSpPr>
        <p:spPr>
          <a:xfrm flipH="1" flipV="1">
            <a:off x="8733277" y="3637737"/>
            <a:ext cx="5552" cy="6899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B484261C-4039-460E-8D3D-B0012DE816F4}"/>
              </a:ext>
            </a:extLst>
          </p:cNvPr>
          <p:cNvCxnSpPr>
            <a:cxnSpLocks/>
          </p:cNvCxnSpPr>
          <p:nvPr/>
        </p:nvCxnSpPr>
        <p:spPr>
          <a:xfrm flipV="1">
            <a:off x="8172821" y="1988288"/>
            <a:ext cx="1199779" cy="14861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539EFA9A-B399-48C9-BC75-9402ADC9D2BE}"/>
              </a:ext>
            </a:extLst>
          </p:cNvPr>
          <p:cNvCxnSpPr>
            <a:cxnSpLocks/>
          </p:cNvCxnSpPr>
          <p:nvPr/>
        </p:nvCxnSpPr>
        <p:spPr>
          <a:xfrm flipH="1" flipV="1">
            <a:off x="9377557" y="1450699"/>
            <a:ext cx="1046" cy="6085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08D105B8-9671-464E-BE05-D7B0BB5EADD0}"/>
              </a:ext>
            </a:extLst>
          </p:cNvPr>
          <p:cNvCxnSpPr>
            <a:cxnSpLocks/>
          </p:cNvCxnSpPr>
          <p:nvPr/>
        </p:nvCxnSpPr>
        <p:spPr>
          <a:xfrm flipH="1">
            <a:off x="6934561" y="3489365"/>
            <a:ext cx="1215985" cy="1521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1F4D9C31-B8B0-4F79-B6DF-1E01783165C9}"/>
              </a:ext>
            </a:extLst>
          </p:cNvPr>
          <p:cNvCxnSpPr>
            <a:cxnSpLocks/>
          </p:cNvCxnSpPr>
          <p:nvPr/>
        </p:nvCxnSpPr>
        <p:spPr>
          <a:xfrm flipH="1" flipV="1">
            <a:off x="6951920" y="4403956"/>
            <a:ext cx="1046" cy="6085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689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8" y="122529"/>
            <a:ext cx="12143591" cy="913169"/>
          </a:xfrm>
        </p:spPr>
        <p:txBody>
          <a:bodyPr>
            <a:normAutofit/>
          </a:bodyPr>
          <a:lstStyle/>
          <a:p>
            <a:pPr algn="ctr"/>
            <a:r>
              <a:rPr lang="en-US" sz="3900" dirty="0">
                <a:solidFill>
                  <a:srgbClr val="0000FF"/>
                </a:solidFill>
              </a:rPr>
              <a:t>Example 7: Input and Transfer Function with Disjoint ROC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7083" y="1196597"/>
            <a:ext cx="11218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system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− 0.5), find the zero-state response to the input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(0.3)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[−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− 1].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5329" y="3098733"/>
            <a:ext cx="8188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Undefined. The convolution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will not converge.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80DC85-C025-4D08-853E-19FA2D9D7E8F}"/>
              </a:ext>
            </a:extLst>
          </p:cNvPr>
          <p:cNvSpPr/>
          <p:nvPr/>
        </p:nvSpPr>
        <p:spPr>
          <a:xfrm>
            <a:off x="107083" y="2534343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1646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System Stability and the Transfer Function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0391" y="1281145"/>
            <a:ext cx="118312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causal LTID system is asymptotically stable if and only if all the characteristic roots are inside the unit circle. The roots may be simple or repeated.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causal LTID system is marginally stable if and only if there are no roots outside the unit circle and there are non-repeated roots on the unit circle.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causal LTID system is unstable if and only if at least one root is outside the unit circle, there are repeated roots on the unit circle, or both.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38938" y="6273806"/>
            <a:ext cx="1794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HW 9 is Due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30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" y="164054"/>
            <a:ext cx="12043186" cy="131971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Block Diagrams and System Realization</a:t>
            </a:r>
          </a:p>
        </p:txBody>
      </p:sp>
      <p:pic>
        <p:nvPicPr>
          <p:cNvPr id="3" name="Picture 5" descr="fig 7">
            <a:extLst>
              <a:ext uri="{FF2B5EF4-FFF2-40B4-BE49-F238E27FC236}">
                <a16:creationId xmlns:a16="http://schemas.microsoft.com/office/drawing/2014/main" id="{EEE7348B-BE87-4310-B762-36132318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70" y="3895508"/>
            <a:ext cx="4672703" cy="28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128DE-E3C3-4E9F-8BEB-BA0F8456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807" y="2629819"/>
            <a:ext cx="4109421" cy="1093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6DDE0-8C24-48AF-A3BB-9ACD13FCC0E1}"/>
              </a:ext>
            </a:extLst>
          </p:cNvPr>
          <p:cNvSpPr txBox="1"/>
          <p:nvPr/>
        </p:nvSpPr>
        <p:spPr>
          <a:xfrm>
            <a:off x="402880" y="3176539"/>
            <a:ext cx="5351145" cy="3431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I &amp; II Realization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Transpose Realization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 and Parallel Realization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 System Realization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DE2BAF-E770-4EE0-9985-A5F107AFB416}"/>
                  </a:ext>
                </a:extLst>
              </p:cNvPr>
              <p:cNvSpPr txBox="1"/>
              <p:nvPr/>
            </p:nvSpPr>
            <p:spPr>
              <a:xfrm>
                <a:off x="191845" y="1620627"/>
                <a:ext cx="7148945" cy="1069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…+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DE2BAF-E770-4EE0-9985-A5F107AFB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5" y="1620627"/>
                <a:ext cx="7148945" cy="1069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495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</a:rPr>
              <a:t>Basic Connections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1859" y="1237554"/>
            <a:ext cx="11831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is true if there is no loading effect between connected subsystems.</a:t>
            </a:r>
          </a:p>
        </p:txBody>
      </p:sp>
      <p:pic>
        <p:nvPicPr>
          <p:cNvPr id="17" name="Picture 5" descr="fig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46" y="5397193"/>
            <a:ext cx="6431540" cy="123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636" y="2587917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Connection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083" y="3992555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 Connection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636" y="5397193"/>
            <a:ext cx="23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System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BB3EB-BB62-4FEB-9916-C7A0D915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041" y="3911892"/>
            <a:ext cx="7121562" cy="66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7317B-0A12-40A9-810F-1BB622D39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041" y="2137107"/>
            <a:ext cx="6342978" cy="136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1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20" y="19010"/>
            <a:ext cx="11612770" cy="82301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</a:rPr>
              <a:t>Direct Form Realization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74577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1043" y="2045698"/>
            <a:ext cx="11798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numerator and denominator by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Next express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a cascade of two systems.</a:t>
            </a:r>
            <a:endParaRPr lang="en-US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39" y="6189359"/>
            <a:ext cx="8278729" cy="5973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9627" y="5635394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Form I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405826" y="5727694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Form II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167" y="3191608"/>
            <a:ext cx="2799907" cy="6934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77507" y="2738318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7CC285-33EE-4B20-8347-2A2B5131388B}"/>
                  </a:ext>
                </a:extLst>
              </p:cNvPr>
              <p:cNvSpPr txBox="1"/>
              <p:nvPr/>
            </p:nvSpPr>
            <p:spPr>
              <a:xfrm>
                <a:off x="676573" y="1106008"/>
                <a:ext cx="5367431" cy="801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7CC285-33EE-4B20-8347-2A2B51313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73" y="1106008"/>
                <a:ext cx="5367431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13090A-2E5C-4FD9-9035-38F1C87B0DD5}"/>
                  </a:ext>
                </a:extLst>
              </p:cNvPr>
              <p:cNvSpPr txBox="1"/>
              <p:nvPr/>
            </p:nvSpPr>
            <p:spPr>
              <a:xfrm>
                <a:off x="622115" y="2728363"/>
                <a:ext cx="7085594" cy="809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13090A-2E5C-4FD9-9035-38F1C87B0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5" y="2728363"/>
                <a:ext cx="7085594" cy="809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140B0E-49AE-4D5F-A05B-1D0E72D4F61D}"/>
                  </a:ext>
                </a:extLst>
              </p:cNvPr>
              <p:cNvSpPr txBox="1"/>
              <p:nvPr/>
            </p:nvSpPr>
            <p:spPr>
              <a:xfrm>
                <a:off x="191044" y="4202071"/>
                <a:ext cx="11605485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140B0E-49AE-4D5F-A05B-1D0E72D4F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4" y="4202071"/>
                <a:ext cx="11605485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0E91E44A-909D-47A4-A202-74ADBA93E35A}"/>
              </a:ext>
            </a:extLst>
          </p:cNvPr>
          <p:cNvSpPr/>
          <p:nvPr/>
        </p:nvSpPr>
        <p:spPr>
          <a:xfrm rot="16200000">
            <a:off x="3854821" y="2463314"/>
            <a:ext cx="390888" cy="5486399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0774AA9-FAE5-46BD-A353-FD5400F0B549}"/>
              </a:ext>
            </a:extLst>
          </p:cNvPr>
          <p:cNvSpPr/>
          <p:nvPr/>
        </p:nvSpPr>
        <p:spPr>
          <a:xfrm rot="16200000">
            <a:off x="9099627" y="2883926"/>
            <a:ext cx="465268" cy="4679574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E70A14-0EE9-43F4-9A11-9F6A73ADFF09}"/>
              </a:ext>
            </a:extLst>
          </p:cNvPr>
          <p:cNvSpPr txBox="1"/>
          <p:nvPr/>
        </p:nvSpPr>
        <p:spPr>
          <a:xfrm>
            <a:off x="6658983" y="1295950"/>
            <a:ext cx="3622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causal systems,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1CC822-C2BC-438E-87DE-B3D0B97D878A}"/>
                  </a:ext>
                </a:extLst>
              </p:cNvPr>
              <p:cNvSpPr txBox="1"/>
              <p:nvPr/>
            </p:nvSpPr>
            <p:spPr>
              <a:xfrm>
                <a:off x="3174566" y="5196485"/>
                <a:ext cx="72345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1CC822-C2BC-438E-87DE-B3D0B97D8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566" y="5196485"/>
                <a:ext cx="723452" cy="430887"/>
              </a:xfrm>
              <a:prstGeom prst="rect">
                <a:avLst/>
              </a:prstGeom>
              <a:blipFill>
                <a:blip r:embed="rId7"/>
                <a:stretch>
                  <a:fillRect l="-847" r="-2542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8E617C-F369-4F68-BED8-A93D8C54B7DE}"/>
                  </a:ext>
                </a:extLst>
              </p:cNvPr>
              <p:cNvSpPr txBox="1"/>
              <p:nvPr/>
            </p:nvSpPr>
            <p:spPr>
              <a:xfrm>
                <a:off x="8446816" y="5196485"/>
                <a:ext cx="72345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8E617C-F369-4F68-BED8-A93D8C54B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816" y="5196485"/>
                <a:ext cx="723452" cy="430887"/>
              </a:xfrm>
              <a:prstGeom prst="rect">
                <a:avLst/>
              </a:prstGeom>
              <a:blipFill>
                <a:blip r:embed="rId8"/>
                <a:stretch>
                  <a:fillRect l="-847" r="-2627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77F7191C-15F3-46F4-BDA2-FC3A0C64B5BB}"/>
              </a:ext>
            </a:extLst>
          </p:cNvPr>
          <p:cNvSpPr/>
          <p:nvPr/>
        </p:nvSpPr>
        <p:spPr>
          <a:xfrm>
            <a:off x="194208" y="3732558"/>
            <a:ext cx="594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express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a cascade of two systems.</a:t>
            </a:r>
            <a:endParaRPr lang="en-US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61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</a:rPr>
              <a:t>Direct Form 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Realization (DF1)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0" y="2199922"/>
            <a:ext cx="6619875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798" y="2303382"/>
            <a:ext cx="4631055" cy="742950"/>
          </a:xfrm>
          <a:prstGeom prst="rect">
            <a:avLst/>
          </a:prstGeom>
        </p:spPr>
      </p:pic>
      <p:pic>
        <p:nvPicPr>
          <p:cNvPr id="20" name="Picture 5" descr="fig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" y="3505698"/>
            <a:ext cx="8010842" cy="335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135" y="4713529"/>
            <a:ext cx="2875718" cy="712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303AE-2272-458A-AC06-14B23DA85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135" y="5650521"/>
            <a:ext cx="2952759" cy="1103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EED890-E289-4279-AFE3-596C66E76F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895" y="1103224"/>
            <a:ext cx="3569493" cy="949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028ACC-55AC-4980-8358-AB9C90C55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5614" y="1074670"/>
            <a:ext cx="3781425" cy="8368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75E015-90BA-4A68-B7CF-5FECCA866C68}"/>
              </a:ext>
            </a:extLst>
          </p:cNvPr>
          <p:cNvSpPr/>
          <p:nvPr/>
        </p:nvSpPr>
        <p:spPr>
          <a:xfrm>
            <a:off x="181106" y="1222005"/>
            <a:ext cx="1560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03770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</a:rPr>
              <a:t>Direct Form </a:t>
            </a:r>
            <a:r>
              <a:rPr lang="en-US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II</a:t>
            </a:r>
            <a:r>
              <a:rPr lang="en-US">
                <a:solidFill>
                  <a:srgbClr val="0000FF"/>
                </a:solidFill>
                <a:latin typeface="+mn-lt"/>
              </a:rPr>
              <a:t> Realization (DFII)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12" y="1436070"/>
            <a:ext cx="4181475" cy="590550"/>
          </a:xfrm>
          <a:prstGeom prst="rect">
            <a:avLst/>
          </a:prstGeom>
        </p:spPr>
      </p:pic>
      <p:pic>
        <p:nvPicPr>
          <p:cNvPr id="10" name="Picture 5" descr="fi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22" y="2861402"/>
            <a:ext cx="5146040" cy="316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52" y="1292778"/>
            <a:ext cx="6900851" cy="12218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35" y="6251881"/>
            <a:ext cx="1137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DFII is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canonic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number of delays equal to the order of the transfer function.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010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</a:rPr>
              <a:t>Transpose Realization (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TDFII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6667D6-BE7E-4257-BFF6-11C983EDB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76" y="1378480"/>
            <a:ext cx="6619875" cy="123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54FAE1-0540-4154-B459-A918CC3A9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983" y="3189530"/>
            <a:ext cx="44481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49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0025" y="1151074"/>
            <a:ext cx="11877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DFII and TDFII realizations of an LTID system with transfer function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1" y="5882613"/>
            <a:ext cx="3562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Transpose Direct Form II</a:t>
            </a:r>
            <a:endParaRPr lang="en-US" sz="2400" dirty="0"/>
          </a:p>
        </p:txBody>
      </p:sp>
      <p:pic>
        <p:nvPicPr>
          <p:cNvPr id="11" name="Picture 5" descr="fig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305174"/>
            <a:ext cx="6769100" cy="257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84475" y="5882613"/>
            <a:ext cx="2130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Form II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72144" y="1728115"/>
                <a:ext cx="230960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144" y="1728115"/>
                <a:ext cx="2309607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956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 and Parallel Realization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42962" y="2201008"/>
            <a:ext cx="1228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46236" y="2223169"/>
            <a:ext cx="1266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37124" y="1083056"/>
                <a:ext cx="230960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24" y="1083056"/>
                <a:ext cx="2309607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33437" y="2964004"/>
                <a:ext cx="407650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+1/2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−3/2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7" y="2964004"/>
                <a:ext cx="4076501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 rot="5400000">
            <a:off x="2495447" y="3426375"/>
            <a:ext cx="247650" cy="13096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40711" y="4288952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4045685" y="3429877"/>
            <a:ext cx="247650" cy="12668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90517" y="4265985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4705350" y="2103847"/>
            <a:ext cx="950512" cy="6774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6578301" y="2133509"/>
            <a:ext cx="1003599" cy="7430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082038" y="3030240"/>
                <a:ext cx="3684919" cy="855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+1/2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−1/2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−1/2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038" y="3030240"/>
                <a:ext cx="3684919" cy="8559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 rot="5400000">
            <a:off x="8600972" y="3426374"/>
            <a:ext cx="247650" cy="13096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46236" y="4288951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/>
          </a:p>
        </p:txBody>
      </p:sp>
      <p:sp>
        <p:nvSpPr>
          <p:cNvPr id="23" name="Right Brace 22"/>
          <p:cNvSpPr/>
          <p:nvPr/>
        </p:nvSpPr>
        <p:spPr>
          <a:xfrm rot="5400000">
            <a:off x="10151210" y="3429876"/>
            <a:ext cx="247650" cy="12668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96042" y="4265984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01" y="5340178"/>
            <a:ext cx="4982946" cy="10810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761" y="4956797"/>
            <a:ext cx="3495675" cy="1847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92D64C-1549-426F-B610-63A8EDEEA6B2}"/>
                  </a:ext>
                </a:extLst>
              </p:cNvPr>
              <p:cNvSpPr/>
              <p:nvPr/>
            </p:nvSpPr>
            <p:spPr>
              <a:xfrm>
                <a:off x="4658983" y="1065396"/>
                <a:ext cx="3101041" cy="880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1/2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−3/2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+1/2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−1/2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92D64C-1549-426F-B610-63A8EDEEA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983" y="1065396"/>
                <a:ext cx="3101041" cy="8803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7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Bilateral z-Transform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1083" y="1085917"/>
            <a:ext cx="11806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z-transform is a mathematical tool in system analysis and design. It represent input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as a sum of everlasting exponentials (complex frequency) of the form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3188" y="2557835"/>
                <a:ext cx="3233834" cy="1091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88" y="2557835"/>
                <a:ext cx="3233834" cy="10910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66504" y="2926111"/>
                <a:ext cx="1312090" cy="413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𝑟𝑒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504" y="2926111"/>
                <a:ext cx="1312090" cy="413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5312" y="5299741"/>
            <a:ext cx="356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inverse z-transform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8293" y="5073331"/>
                <a:ext cx="3713132" cy="1049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n-US" sz="2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293" y="5073331"/>
                <a:ext cx="3713132" cy="1049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214" y="2523792"/>
            <a:ext cx="2695201" cy="21602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5312" y="2087826"/>
            <a:ext cx="8063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Bilateral z-transform: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exist for positive and negative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6E529B-8853-4C49-A697-615DC0355E5B}"/>
                  </a:ext>
                </a:extLst>
              </p:cNvPr>
              <p:cNvSpPr txBox="1"/>
              <p:nvPr/>
            </p:nvSpPr>
            <p:spPr>
              <a:xfrm>
                <a:off x="941294" y="4285658"/>
                <a:ext cx="3010183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6E529B-8853-4C49-A697-615DC035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94" y="4285658"/>
                <a:ext cx="3010183" cy="796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D484FF9-09F0-419C-800F-63F5758BD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72" y="6203528"/>
            <a:ext cx="8753475" cy="523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D7D2A4-3A6E-4E2F-99F0-8C5C29100166}"/>
              </a:ext>
            </a:extLst>
          </p:cNvPr>
          <p:cNvSpPr/>
          <p:nvPr/>
        </p:nvSpPr>
        <p:spPr>
          <a:xfrm>
            <a:off x="116372" y="3684012"/>
            <a:ext cx="3189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Laplace Transform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9737B7-B2DA-462C-8939-B390D160C709}"/>
              </a:ext>
            </a:extLst>
          </p:cNvPr>
          <p:cNvSpPr txBox="1"/>
          <p:nvPr/>
        </p:nvSpPr>
        <p:spPr>
          <a:xfrm>
            <a:off x="5143956" y="4300199"/>
            <a:ext cx="2161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+ j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endParaRPr lang="en-US" sz="2800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CF6EC4-BBA2-4D78-8613-00137835560B}"/>
              </a:ext>
            </a:extLst>
          </p:cNvPr>
          <p:cNvSpPr/>
          <p:nvPr/>
        </p:nvSpPr>
        <p:spPr>
          <a:xfrm>
            <a:off x="8545277" y="5276120"/>
            <a:ext cx="3388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variable theory</a:t>
            </a:r>
          </a:p>
        </p:txBody>
      </p:sp>
    </p:spTree>
    <p:extLst>
      <p:ext uri="{BB962C8B-B14F-4D97-AF65-F5344CB8AC3E}">
        <p14:creationId xmlns:p14="http://schemas.microsoft.com/office/powerpoint/2010/main" val="704996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Complex-Conjugate Roots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5749" y="5234318"/>
            <a:ext cx="1266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98356" y="1121906"/>
                <a:ext cx="8020977" cy="1090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−0.75)(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+0.5)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356" y="1121906"/>
                <a:ext cx="8020977" cy="1090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9" y="2425219"/>
            <a:ext cx="6383805" cy="851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62" y="5578183"/>
            <a:ext cx="4559436" cy="115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61" y="4054354"/>
            <a:ext cx="4412761" cy="9508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3148" y="3596672"/>
            <a:ext cx="1266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3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Repeated Roots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57877" y="1874220"/>
                <a:ext cx="3972370" cy="1089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+1/2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−1/2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7" y="1874220"/>
                <a:ext cx="3972370" cy="1089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85749" y="1155274"/>
            <a:ext cx="11873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parallel connection you need to reuse some of the blocks so the number of delay equal the order of the transfer function.</a:t>
            </a:r>
            <a:endParaRPr lang="en-US" sz="2400" dirty="0"/>
          </a:p>
        </p:txBody>
      </p:sp>
      <p:pic>
        <p:nvPicPr>
          <p:cNvPr id="12" name="Picture 5" descr="fi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45" y="3495676"/>
            <a:ext cx="590139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9" y="3605212"/>
            <a:ext cx="5705477" cy="11410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" y="2280272"/>
            <a:ext cx="58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a parallel realization of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5968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FIR Filters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5509" y="1071083"/>
            <a:ext cx="12098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 filters does not have feedback from the output. The output depends on inputs of different delay.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- 1]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- 2] + … +b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09" y="2494480"/>
            <a:ext cx="6783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direct, transposed direct, and cascade forms, realize the FIR filter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61502" y="5252527"/>
                <a:ext cx="4417298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02" y="5252527"/>
                <a:ext cx="4417298" cy="7283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0147" y="4656171"/>
            <a:ext cx="531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direct and transposed direct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147" y="3687516"/>
                <a:ext cx="6496266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−3]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47" y="3687516"/>
                <a:ext cx="6496266" cy="636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F4C5AD2-C046-74E4-D216-A3A2A76B5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821" y="2831001"/>
            <a:ext cx="5031179" cy="39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86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56" y="122529"/>
            <a:ext cx="11841444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All Realization Lead to the Same Performance?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8517" y="1173935"/>
            <a:ext cx="11960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Theoretically all realization are equivalent if parameters are implemented with infinite precision.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156" y="2383438"/>
            <a:ext cx="1173569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finite word-length errors that plague these implementations include coefficient quantization, overflow errors, and round-off errors.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practical viewpoint, parallel and cascade forms using low-order filters minimize finite word-length effects.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high-order filters are most commonly realized using a cascade of multiple second-order sections, which are not only easier to design but are also less susceptible to coefficient quantization and round-off errors.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realization is better than cascade realization in terms of faster processing and less vulnerable to error propagation.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56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28" y="98779"/>
            <a:ext cx="10860682" cy="184224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Frequency Response and </a:t>
            </a:r>
            <a:br>
              <a:rPr lang="en-US" sz="6000" b="1" dirty="0">
                <a:solidFill>
                  <a:srgbClr val="0000FF"/>
                </a:solidFill>
              </a:rPr>
            </a:br>
            <a:r>
              <a:rPr lang="en-US" sz="6000" b="1" dirty="0">
                <a:solidFill>
                  <a:srgbClr val="0000FF"/>
                </a:solidFill>
              </a:rPr>
              <a:t>Discrete-Time System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7E0C8-2FAA-4F7E-860A-4A5B96AC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218" y="2129846"/>
            <a:ext cx="4629375" cy="4629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85D8D-A26F-4DC1-B120-76641A27073A}"/>
              </a:ext>
            </a:extLst>
          </p:cNvPr>
          <p:cNvSpPr txBox="1"/>
          <p:nvPr/>
        </p:nvSpPr>
        <p:spPr>
          <a:xfrm>
            <a:off x="161485" y="1692910"/>
            <a:ext cx="7221849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 by Poles and Zeros 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301177-E31C-4172-A4CD-45A9A6C68238}"/>
                  </a:ext>
                </a:extLst>
              </p:cNvPr>
              <p:cNvSpPr/>
              <p:nvPr/>
            </p:nvSpPr>
            <p:spPr>
              <a:xfrm>
                <a:off x="118849" y="4196116"/>
                <a:ext cx="7400809" cy="1033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301177-E31C-4172-A4CD-45A9A6C68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49" y="4196116"/>
                <a:ext cx="7400809" cy="1033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A718D48-9234-4500-8534-55455B0B7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56" y="5636189"/>
            <a:ext cx="4199069" cy="9768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2F06BF-5C73-6E90-79E6-4F40E7632794}"/>
                  </a:ext>
                </a:extLst>
              </p14:cNvPr>
              <p14:cNvContentPartPr/>
              <p14:nvPr/>
            </p14:nvContentPartPr>
            <p14:xfrm>
              <a:off x="1285792" y="4988640"/>
              <a:ext cx="6840" cy="1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2F06BF-5C73-6E90-79E6-4F40E76327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8152" y="4970640"/>
                <a:ext cx="424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B5F623-998B-08D8-10F4-F018ED8271CD}"/>
                  </a:ext>
                </a:extLst>
              </p14:cNvPr>
              <p14:cNvContentPartPr/>
              <p14:nvPr/>
            </p14:nvContentPartPr>
            <p14:xfrm>
              <a:off x="1414312" y="4976400"/>
              <a:ext cx="3600" cy="3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B5F623-998B-08D8-10F4-F018ED8271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6312" y="4958760"/>
                <a:ext cx="39240" cy="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9702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System Response to Everlasting Sinusoid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1859" y="1089897"/>
            <a:ext cx="11831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of a stable LTID system to a sinusoidal input (or exponential) is the same as the sinusoid (exponential) input but modified only in gain and phase.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1859" y="5211866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Response to Causal Sinusoidal Inputs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6324" y="2815175"/>
            <a:ext cx="73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5825" y="2747624"/>
            <a:ext cx="1114425" cy="59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2535" y="2895876"/>
                <a:ext cx="136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35" y="2895876"/>
                <a:ext cx="1365502" cy="369332"/>
              </a:xfrm>
              <a:prstGeom prst="rect">
                <a:avLst/>
              </a:prstGeom>
              <a:blipFill>
                <a:blip r:embed="rId2"/>
                <a:stretch>
                  <a:fillRect l="-267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56141" y="3589820"/>
                <a:ext cx="112197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41" y="3589820"/>
                <a:ext cx="1121974" cy="381258"/>
              </a:xfrm>
              <a:prstGeom prst="rect">
                <a:avLst/>
              </a:prstGeom>
              <a:blipFill>
                <a:blip r:embed="rId3"/>
                <a:stretch>
                  <a:fillRect l="-2717" t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41364" y="2861341"/>
                <a:ext cx="21517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64" y="2861341"/>
                <a:ext cx="2151743" cy="369332"/>
              </a:xfrm>
              <a:prstGeom prst="rect">
                <a:avLst/>
              </a:prstGeom>
              <a:blipFill>
                <a:blip r:embed="rId4"/>
                <a:stretch>
                  <a:fillRect l="-3116" r="-28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1790668" y="3093286"/>
            <a:ext cx="914400" cy="3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00248" y="3093286"/>
            <a:ext cx="914400" cy="3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05286" y="4308772"/>
                <a:ext cx="20503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86" y="4308772"/>
                <a:ext cx="2050369" cy="369332"/>
              </a:xfrm>
              <a:prstGeom prst="rect">
                <a:avLst/>
              </a:prstGeom>
              <a:blipFill>
                <a:blip r:embed="rId5"/>
                <a:stretch>
                  <a:fillRect l="-3274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41364" y="3558132"/>
                <a:ext cx="2879827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64" y="3558132"/>
                <a:ext cx="2879827" cy="416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14648" y="4178155"/>
                <a:ext cx="5856860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cos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648" y="4178155"/>
                <a:ext cx="5856860" cy="552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75521" y="6053112"/>
                <a:ext cx="608782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cos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21" y="6053112"/>
                <a:ext cx="6087820" cy="416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3179" y="1970289"/>
                <a:ext cx="2963440" cy="459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79" y="1970289"/>
                <a:ext cx="2963440" cy="4597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1499624-8AF2-4984-83F2-284E2AA83314}"/>
              </a:ext>
            </a:extLst>
          </p:cNvPr>
          <p:cNvGrpSpPr/>
          <p:nvPr/>
        </p:nvGrpSpPr>
        <p:grpSpPr>
          <a:xfrm>
            <a:off x="9226607" y="1690218"/>
            <a:ext cx="2879827" cy="2630398"/>
            <a:chOff x="3410174" y="929648"/>
            <a:chExt cx="3205779" cy="3018408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873581B-51C7-4F65-ACE0-D4D6B0A80E4E}"/>
                </a:ext>
              </a:extLst>
            </p:cNvPr>
            <p:cNvSpPr/>
            <p:nvPr/>
          </p:nvSpPr>
          <p:spPr>
            <a:xfrm>
              <a:off x="4171391" y="1752604"/>
              <a:ext cx="1691079" cy="16527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288273B7-23F9-420E-8387-969F447B6136}"/>
                </a:ext>
              </a:extLst>
            </p:cNvPr>
            <p:cNvCxnSpPr>
              <a:cxnSpLocks/>
            </p:cNvCxnSpPr>
            <p:nvPr/>
          </p:nvCxnSpPr>
          <p:spPr>
            <a:xfrm>
              <a:off x="3410174" y="2578982"/>
              <a:ext cx="320577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E6C369FB-02F7-4181-8F7C-E0F8299CD2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0936" y="1274781"/>
              <a:ext cx="877487" cy="13103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192D019-749B-44A9-9801-133CC0B5F322}"/>
                </a:ext>
              </a:extLst>
            </p:cNvPr>
            <p:cNvSpPr txBox="1"/>
            <p:nvPr/>
          </p:nvSpPr>
          <p:spPr>
            <a:xfrm rot="19785282">
              <a:off x="3574966" y="929648"/>
              <a:ext cx="779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)|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4109A0E0-8060-4525-A8B0-6D07FF778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2216" y="1125793"/>
              <a:ext cx="0" cy="282226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98427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0025" y="1065685"/>
            <a:ext cx="1184305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frequency response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system specified by the equation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+ 1] − 0.8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+ 1].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system responses to the inputs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1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cos(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− 0.2), and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cos(1500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sampled using sampling interval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1083" y="2970668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6751" y="3432333"/>
                <a:ext cx="270554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0.8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51" y="3432333"/>
                <a:ext cx="2705549" cy="7861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0025" y="4416709"/>
                <a:ext cx="7147020" cy="851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0.8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1−0.8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0.8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4416709"/>
                <a:ext cx="7147020" cy="8517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83" y="5466616"/>
            <a:ext cx="9552326" cy="786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20F6E-2E19-46D3-B47C-522FF0CE7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595" y="2869297"/>
            <a:ext cx="1767998" cy="2260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3784D-4195-4450-9D98-ABEDD57DD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489" y="2987433"/>
            <a:ext cx="1705311" cy="23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43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Continue 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9202" y="2547732"/>
            <a:ext cx="134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5 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79202" y="3419293"/>
            <a:ext cx="420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1.983 cos(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− 1.116)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479202" y="4290854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0.8093 cos( 1.5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− 0.702)</a:t>
            </a:r>
            <a:endParaRPr lang="en-US" sz="2400" dirty="0"/>
          </a:p>
        </p:txBody>
      </p:sp>
      <p:pic>
        <p:nvPicPr>
          <p:cNvPr id="14" name="Picture 5" descr="fig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69" y="2905125"/>
            <a:ext cx="7003884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450" y="5981611"/>
            <a:ext cx="1184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Omega =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linspace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(-2*pi,2*pi,500); H = 1./(1-0.8*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(-1j*Omega));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subplot(121); plot(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Omega,abs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(H)); subplot(122); plot(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Omega,angle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(H));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02" y="1406226"/>
            <a:ext cx="9552326" cy="7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12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693D86-9815-4BE0-A6B0-310E62FC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1" y="3166390"/>
            <a:ext cx="3409949" cy="3409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Frequency Response from Pole-Zero Locations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3C2BD2-F217-49D7-9F0B-745AC91C1AF1}"/>
                  </a:ext>
                </a:extLst>
              </p:cNvPr>
              <p:cNvSpPr/>
              <p:nvPr/>
            </p:nvSpPr>
            <p:spPr>
              <a:xfrm>
                <a:off x="7686668" y="2013877"/>
                <a:ext cx="4554452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−0.8)(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0.8)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3C2BD2-F217-49D7-9F0B-745AC91C1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68" y="2013877"/>
                <a:ext cx="4554452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5FAF854-B955-40E3-9C25-E123160040B1}"/>
                  </a:ext>
                </a:extLst>
              </p:cNvPr>
              <p:cNvSpPr/>
              <p:nvPr/>
            </p:nvSpPr>
            <p:spPr>
              <a:xfrm>
                <a:off x="8726029" y="1159152"/>
                <a:ext cx="2926570" cy="715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−0.64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+0.65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5FAF854-B955-40E3-9C25-E12316004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029" y="1159152"/>
                <a:ext cx="2926570" cy="715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C2262F5-28FF-4DE2-96C3-2470965C4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83" y="1252341"/>
            <a:ext cx="5536771" cy="811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B44273-1E35-4880-838C-20B1BA57B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83" y="2244489"/>
            <a:ext cx="6957142" cy="811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FF32A1-85AA-4AFC-9EDD-F6AD6F573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233" y="3246978"/>
            <a:ext cx="5574555" cy="6364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F6FA4A-381E-4396-892B-B9922E51D4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369" y="4148391"/>
            <a:ext cx="3334761" cy="650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916B92-193F-4B0D-B55E-9662DD7C75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4241" y="4871364"/>
            <a:ext cx="6103452" cy="8443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0A9A5A-42B4-493A-B151-7AA0D9002A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697" y="5782682"/>
            <a:ext cx="8270277" cy="10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731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570" y="243512"/>
            <a:ext cx="538162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enhance the magnitude response at a frequency Ω, place a pole close to the point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Placing a pole or a zero at the origin does not influence the magnitude response, but it adds angle −Ω (or Ω) to the phase response ∠H(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suppress the magnitude response at a frequency Ω, we should place a zero close to the point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Repeating poles or zeros further enhances their influence.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Placing a zero close to a pole tends to cancel the effect of that pole on the frequency response (and vice versa).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stable system, all the poles must be located inside the unit circle.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57150"/>
            <a:ext cx="63055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92409" y="1823422"/>
            <a:ext cx="2409713" cy="8961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1083" y="1147157"/>
            <a:ext cx="11732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 and the corresponding ROC for the causal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2477" y="1980298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12" name="Picture 5" descr="fig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66" y="2775916"/>
            <a:ext cx="5543159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03" y="3813968"/>
            <a:ext cx="2925341" cy="715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786" y="4848824"/>
            <a:ext cx="3777204" cy="6512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7005" y="5941585"/>
            <a:ext cx="905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causal signal the ROC extend outward to the centered circle.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00C3B6-A787-432E-891B-DD4069DF8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31" y="2704103"/>
            <a:ext cx="2057400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C3342A-B747-4537-9B13-334C9B60EA96}"/>
                  </a:ext>
                </a:extLst>
              </p:cNvPr>
              <p:cNvSpPr txBox="1"/>
              <p:nvPr/>
            </p:nvSpPr>
            <p:spPr>
              <a:xfrm>
                <a:off x="9439834" y="1879891"/>
                <a:ext cx="1998881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C3342A-B747-4537-9B13-334C9B60E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4" y="1879891"/>
                <a:ext cx="1998881" cy="786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8354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8582" y="1071064"/>
            <a:ext cx="11981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tuned (bandpass) analog filter with zero transmission at 0 Hz and also at the highest frequency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500 Hz. The resonant frequency is required to be 125 Hz.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582" y="1971203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63D9979-B8F8-4D9B-A02F-C19DD3CF4AF4}"/>
                  </a:ext>
                </a:extLst>
              </p14:cNvPr>
              <p14:cNvContentPartPr/>
              <p14:nvPr/>
            </p14:nvContentPartPr>
            <p14:xfrm>
              <a:off x="8709969" y="608613"/>
              <a:ext cx="42840" cy="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63D9979-B8F8-4D9B-A02F-C19DD3CF4A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0969" y="599613"/>
                <a:ext cx="6048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B669D16-E1A8-6E05-FD25-7233C42CB6F6}"/>
              </a:ext>
            </a:extLst>
          </p:cNvPr>
          <p:cNvGrpSpPr/>
          <p:nvPr/>
        </p:nvGrpSpPr>
        <p:grpSpPr>
          <a:xfrm>
            <a:off x="237181" y="1846601"/>
            <a:ext cx="11913655" cy="4970136"/>
            <a:chOff x="237181" y="1846601"/>
            <a:chExt cx="11913655" cy="4970136"/>
          </a:xfrm>
        </p:grpSpPr>
        <p:sp>
          <p:nvSpPr>
            <p:cNvPr id="6" name="Rectangle 5"/>
            <p:cNvSpPr/>
            <p:nvPr/>
          </p:nvSpPr>
          <p:spPr>
            <a:xfrm>
              <a:off x="321083" y="2496180"/>
              <a:ext cx="26436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≥ 2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1000 Hz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5912" y="2496180"/>
              <a:ext cx="21387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f/f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endParaRPr lang="en-US" sz="2400" i="1" baseline="-25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1083" y="3438491"/>
              <a:ext cx="1406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|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|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sz="2400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/4</a:t>
              </a:r>
              <a:endParaRPr lang="en-US" sz="2400" i="1" baseline="30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5148" y="3456882"/>
              <a:ext cx="15327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|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|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</a:t>
              </a:r>
              <a:r>
                <a:rPr lang="en-US" sz="24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/4</a:t>
              </a:r>
              <a:endParaRPr lang="en-US" sz="2400" i="1" baseline="30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065" y="4376827"/>
              <a:ext cx="8030420" cy="79079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181" y="5395729"/>
              <a:ext cx="6353175" cy="88582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108D1B-F980-45CC-8858-730F32DD0D70}"/>
                </a:ext>
              </a:extLst>
            </p:cNvPr>
            <p:cNvSpPr/>
            <p:nvPr/>
          </p:nvSpPr>
          <p:spPr>
            <a:xfrm>
              <a:off x="6127468" y="2346282"/>
              <a:ext cx="306846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	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0   500   125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0  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       /4     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ABFB60-1597-42D9-9A11-2EE1C6C5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08608" y="1846601"/>
              <a:ext cx="2637033" cy="2461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CE1F148-8B46-4EF6-9C03-D9D95CAD3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82367" y="4536914"/>
              <a:ext cx="3068469" cy="2279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4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Continue 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4678" y="1128044"/>
            <a:ext cx="120026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>
                <a:solidFill>
                  <a:srgbClr val="000000"/>
                </a:solidFill>
                <a:latin typeface="Courier New" panose="02070309020205020404" pitchFamily="49" charset="0"/>
              </a:rPr>
              <a:t>H = @(z,gamma) (z.^2-1)./(z.^2-sqrt(2)*abs(gamma)*z+(abs(gamma))^2);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T = 10^(-3); Omega = 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linspace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(-pi,pi,1001);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f = Omega/(2*pi*T); z = exp(j*Omega);</a:t>
            </a:r>
          </a:p>
          <a:p>
            <a:r>
              <a:rPr lang="pl-PL" sz="2200" dirty="0">
                <a:solidFill>
                  <a:srgbClr val="000000"/>
                </a:solidFill>
                <a:latin typeface="Courier New" panose="02070309020205020404" pitchFamily="49" charset="0"/>
              </a:rPr>
              <a:t>plot(f,abs(H(z,0.7)),f,abs(H(z,0.85)),f,abs(H(z,1))); </a:t>
            </a:r>
            <a:endParaRPr lang="en-US" sz="2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latin typeface="Courier New" panose="02070309020205020404" pitchFamily="49" charset="0"/>
              </a:rPr>
              <a:t>axis([-500 500 -1 10]);</a:t>
            </a:r>
          </a:p>
        </p:txBody>
      </p:sp>
      <p:pic>
        <p:nvPicPr>
          <p:cNvPr id="17" name="Picture 5" descr="fig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1" y="4288890"/>
            <a:ext cx="4101146" cy="248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56" y="3000375"/>
            <a:ext cx="3744829" cy="85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ACD23-3EC8-4526-AE57-351AF21A5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273" y="3711390"/>
            <a:ext cx="4179563" cy="31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28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0025" y="1065685"/>
            <a:ext cx="11733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second-order notch filter with zero transmission at 250 Hz and a sharp recovery of gain to unity on both sides of 250 Hz. The highest significant frequency to be processed is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400 Hz. Find the difference equation.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5CF453-C969-9150-E54C-FF493082E0D7}"/>
              </a:ext>
            </a:extLst>
          </p:cNvPr>
          <p:cNvGrpSpPr/>
          <p:nvPr/>
        </p:nvGrpSpPr>
        <p:grpSpPr>
          <a:xfrm>
            <a:off x="200025" y="1930593"/>
            <a:ext cx="11942083" cy="4927407"/>
            <a:chOff x="200025" y="1930593"/>
            <a:chExt cx="11942083" cy="49274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3633" y="1930593"/>
              <a:ext cx="6848475" cy="486727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00025" y="2345451"/>
              <a:ext cx="12266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7774" y="4133397"/>
              <a:ext cx="27751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/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F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400" i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16512" y="3366321"/>
              <a:ext cx="166103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	0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	0.8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</a:t>
              </a:r>
            </a:p>
            <a:p>
              <a:r>
                <a:rPr lang="en-US" sz="2400" dirty="0"/>
                <a:t>250	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/2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1083" y="2802636"/>
              <a:ext cx="37016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800 samples/sec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1083" y="3366321"/>
              <a:ext cx="24721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Choose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sz="2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201" y="5015936"/>
              <a:ext cx="5456799" cy="74854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025" y="5792315"/>
              <a:ext cx="90963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H = @(</a:t>
              </a:r>
              <a:r>
                <a:rPr lang="en-US" sz="1600" dirty="0" err="1"/>
                <a:t>z,gamma</a:t>
              </a:r>
              <a:r>
                <a:rPr lang="en-US" sz="1600" dirty="0"/>
                <a:t>) (1+(abs(gamma)).^2)/2*(z.^2+1)./(z.^2+(abs(gamma))^2);</a:t>
              </a:r>
            </a:p>
            <a:p>
              <a:r>
                <a:rPr lang="en-US" sz="1600" dirty="0"/>
                <a:t>T = 10^(-3); Omega = </a:t>
              </a:r>
              <a:r>
                <a:rPr lang="en-US" sz="1600" dirty="0" err="1"/>
                <a:t>linspace</a:t>
              </a:r>
              <a:r>
                <a:rPr lang="en-US" sz="1600" dirty="0"/>
                <a:t>(-pi,pi,1001); f = Omega/(2*pi*T); z = </a:t>
              </a:r>
              <a:r>
                <a:rPr lang="en-US" sz="1600" dirty="0" err="1"/>
                <a:t>exp</a:t>
              </a:r>
              <a:r>
                <a:rPr lang="en-US" sz="1600" dirty="0"/>
                <a:t>(1j*Omega);</a:t>
              </a:r>
            </a:p>
            <a:p>
              <a:r>
                <a:rPr lang="en-US" sz="1600" dirty="0"/>
                <a:t>plot(</a:t>
              </a:r>
              <a:r>
                <a:rPr lang="en-US" sz="1600" dirty="0" err="1"/>
                <a:t>f,abs</a:t>
              </a:r>
              <a:r>
                <a:rPr lang="en-US" sz="1600" dirty="0"/>
                <a:t>(H(z,0.30)),</a:t>
              </a:r>
              <a:r>
                <a:rPr lang="en-US" sz="1600" dirty="0" err="1"/>
                <a:t>f,abs</a:t>
              </a:r>
              <a:r>
                <a:rPr lang="en-US" sz="1600" dirty="0"/>
                <a:t>(H(z,0.7)),</a:t>
              </a:r>
              <a:r>
                <a:rPr lang="en-US" sz="1600" dirty="0" err="1"/>
                <a:t>f,abs</a:t>
              </a:r>
              <a:r>
                <a:rPr lang="en-US" sz="1600" dirty="0"/>
                <a:t>(H(z,0.95))); axis([-500 500 -1 10]);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F0A582-AA1D-1894-3FCF-D98DEBD65830}"/>
                </a:ext>
              </a:extLst>
            </p:cNvPr>
            <p:cNvSpPr/>
            <p:nvPr/>
          </p:nvSpPr>
          <p:spPr>
            <a:xfrm>
              <a:off x="7143812" y="6396335"/>
              <a:ext cx="1948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HW 10 is Due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6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89E97E-FD78-4A8B-A8DB-EAB49707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4" y="129920"/>
            <a:ext cx="11745829" cy="66850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1FFCA11-9155-40D1-8EC1-129EE7C44450}"/>
              </a:ext>
            </a:extLst>
          </p:cNvPr>
          <p:cNvSpPr/>
          <p:nvPr/>
        </p:nvSpPr>
        <p:spPr>
          <a:xfrm rot="21337415">
            <a:off x="4706471" y="3836164"/>
            <a:ext cx="3453204" cy="10424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0ED1E0-A0D7-4CE4-BAD5-EC214DDEE049}"/>
              </a:ext>
            </a:extLst>
          </p:cNvPr>
          <p:cNvCxnSpPr>
            <a:cxnSpLocks/>
          </p:cNvCxnSpPr>
          <p:nvPr/>
        </p:nvCxnSpPr>
        <p:spPr>
          <a:xfrm flipV="1">
            <a:off x="1360842" y="3974951"/>
            <a:ext cx="9918551" cy="7507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35164E-181D-4A2A-9031-4873CA9D8E14}"/>
              </a:ext>
            </a:extLst>
          </p:cNvPr>
          <p:cNvCxnSpPr>
            <a:cxnSpLocks/>
          </p:cNvCxnSpPr>
          <p:nvPr/>
        </p:nvCxnSpPr>
        <p:spPr>
          <a:xfrm flipH="1" flipV="1">
            <a:off x="5400339" y="2565699"/>
            <a:ext cx="1785769" cy="34908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BCC9C6-5FAF-489E-A326-76E638133B1F}"/>
                  </a:ext>
                </a:extLst>
              </p:cNvPr>
              <p:cNvSpPr txBox="1"/>
              <p:nvPr/>
            </p:nvSpPr>
            <p:spPr>
              <a:xfrm>
                <a:off x="2385508" y="1405810"/>
                <a:ext cx="2007922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BCC9C6-5FAF-489E-A326-76E638133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8" y="1405810"/>
                <a:ext cx="2007922" cy="629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80F41D-FD1F-493F-AC66-42F7E1834C6C}"/>
                  </a:ext>
                </a:extLst>
              </p:cNvPr>
              <p:cNvSpPr txBox="1"/>
              <p:nvPr/>
            </p:nvSpPr>
            <p:spPr>
              <a:xfrm>
                <a:off x="5878589" y="818371"/>
                <a:ext cx="8808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80F41D-FD1F-493F-AC66-42F7E1834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589" y="818371"/>
                <a:ext cx="880819" cy="369332"/>
              </a:xfrm>
              <a:prstGeom prst="rect">
                <a:avLst/>
              </a:prstGeom>
              <a:blipFill>
                <a:blip r:embed="rId4"/>
                <a:stretch>
                  <a:fillRect r="-69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994766E-6A66-49CB-A838-B896E27D8D07}"/>
              </a:ext>
            </a:extLst>
          </p:cNvPr>
          <p:cNvCxnSpPr>
            <a:cxnSpLocks/>
          </p:cNvCxnSpPr>
          <p:nvPr/>
        </p:nvCxnSpPr>
        <p:spPr>
          <a:xfrm flipH="1" flipV="1">
            <a:off x="6293223" y="1247884"/>
            <a:ext cx="25776" cy="31293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9BD5FD-0AF6-4E77-80BD-9E2E743C0F45}"/>
                  </a:ext>
                </a:extLst>
              </p:cNvPr>
              <p:cNvSpPr txBox="1"/>
              <p:nvPr/>
            </p:nvSpPr>
            <p:spPr>
              <a:xfrm>
                <a:off x="2403058" y="776950"/>
                <a:ext cx="25481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(0.8)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9BD5FD-0AF6-4E77-80BD-9E2E743C0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058" y="776950"/>
                <a:ext cx="2548133" cy="369332"/>
              </a:xfrm>
              <a:prstGeom prst="rect">
                <a:avLst/>
              </a:prstGeom>
              <a:blipFill>
                <a:blip r:embed="rId5"/>
                <a:stretch>
                  <a:fillRect l="-957" r="-4067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2C6B870-7975-40F8-8EC3-338CC8D69516}"/>
              </a:ext>
            </a:extLst>
          </p:cNvPr>
          <p:cNvSpPr txBox="1"/>
          <p:nvPr/>
        </p:nvSpPr>
        <p:spPr>
          <a:xfrm>
            <a:off x="2345169" y="2237550"/>
            <a:ext cx="21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&gt; 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9E7CC2-C794-4CD5-AD6E-CA268DC6D5C9}"/>
                  </a:ext>
                </a:extLst>
              </p:cNvPr>
              <p:cNvSpPr txBox="1"/>
              <p:nvPr/>
            </p:nvSpPr>
            <p:spPr>
              <a:xfrm>
                <a:off x="7382435" y="221903"/>
                <a:ext cx="123065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9E7CC2-C794-4CD5-AD6E-CA268DC6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5" y="221903"/>
                <a:ext cx="1230658" cy="381258"/>
              </a:xfrm>
              <a:prstGeom prst="rect">
                <a:avLst/>
              </a:prstGeom>
              <a:blipFill>
                <a:blip r:embed="rId6"/>
                <a:stretch>
                  <a:fillRect l="-2475" t="-3175" r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7479828-86BA-4D6E-A3C0-D9F03CF20915}"/>
              </a:ext>
            </a:extLst>
          </p:cNvPr>
          <p:cNvSpPr txBox="1"/>
          <p:nvPr/>
        </p:nvSpPr>
        <p:spPr>
          <a:xfrm>
            <a:off x="5477415" y="119964"/>
            <a:ext cx="178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Z-Plane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26212-CC65-4BF1-B888-E6521A0BA9CD}"/>
              </a:ext>
            </a:extLst>
          </p:cNvPr>
          <p:cNvSpPr/>
          <p:nvPr/>
        </p:nvSpPr>
        <p:spPr>
          <a:xfrm>
            <a:off x="9730300" y="49352"/>
            <a:ext cx="2417379" cy="6568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D1F68E-DEEF-447B-A955-6019404CC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7305" y="156687"/>
            <a:ext cx="853256" cy="413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77AD52-7C37-4BEB-93C7-BAC4B3DC44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3552" y="141911"/>
            <a:ext cx="631442" cy="50823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DC5BF0-3ED7-4194-8148-8D1B30BDEF54}"/>
              </a:ext>
            </a:extLst>
          </p:cNvPr>
          <p:cNvCxnSpPr/>
          <p:nvPr/>
        </p:nvCxnSpPr>
        <p:spPr>
          <a:xfrm>
            <a:off x="10785904" y="346254"/>
            <a:ext cx="5570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2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1083" y="1147157"/>
            <a:ext cx="11732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 and the corresponding ROC for the non-causal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2477" y="1980298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993" y="4981990"/>
            <a:ext cx="3904898" cy="698888"/>
          </a:xfrm>
          <a:prstGeom prst="rect">
            <a:avLst/>
          </a:prstGeom>
        </p:spPr>
      </p:pic>
      <p:pic>
        <p:nvPicPr>
          <p:cNvPr id="15" name="Picture 5" descr="fig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26" y="3066033"/>
            <a:ext cx="52175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9854" y="6089459"/>
            <a:ext cx="9274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anti-causal signal the ROC extend inward to the centered circle.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81024-9570-49CD-B6D6-15A4DCDBB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02" y="2553507"/>
            <a:ext cx="3038147" cy="990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9C9431-CFF3-4155-A4A3-F1B1A5A90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57" y="3886650"/>
            <a:ext cx="2152818" cy="9209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966581-2D8A-4243-B0E9-C708E5D73350}"/>
              </a:ext>
            </a:extLst>
          </p:cNvPr>
          <p:cNvSpPr/>
          <p:nvPr/>
        </p:nvSpPr>
        <p:spPr>
          <a:xfrm>
            <a:off x="9574305" y="1920242"/>
            <a:ext cx="2409713" cy="8961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D515BE-6062-4865-907D-8619C6A8E64A}"/>
                  </a:ext>
                </a:extLst>
              </p:cNvPr>
              <p:cNvSpPr txBox="1"/>
              <p:nvPr/>
            </p:nvSpPr>
            <p:spPr>
              <a:xfrm>
                <a:off x="9821730" y="1976711"/>
                <a:ext cx="1998881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D515BE-6062-4865-907D-8619C6A8E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730" y="1976711"/>
                <a:ext cx="1998881" cy="786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16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83" y="122529"/>
            <a:ext cx="1161277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1083" y="1147157"/>
            <a:ext cx="1161277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-transform of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(0.9)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(1.2)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z-transform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is changed to (2)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2477" y="2134764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11" name="Picture 5" descr="fig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87" y="2246924"/>
            <a:ext cx="4949916" cy="238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2659208"/>
            <a:ext cx="4508934" cy="598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3455067"/>
            <a:ext cx="4588238" cy="606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209" y="4953369"/>
            <a:ext cx="3086443" cy="3098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7733" y="5821321"/>
            <a:ext cx="1161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is changed to (2)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then the ROC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becomes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z|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 and there is no common ROC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the z-transform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exist.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825" y="4344933"/>
            <a:ext cx="59721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10349</TotalTime>
  <Words>3586</Words>
  <Application>Microsoft Office PowerPoint</Application>
  <PresentationFormat>Widescreen</PresentationFormat>
  <Paragraphs>389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Discrete-Time System Analysis Using the z-Transform</vt:lpstr>
      <vt:lpstr>Outline</vt:lpstr>
      <vt:lpstr>PowerPoint Presentation</vt:lpstr>
      <vt:lpstr>PowerPoint Presentation</vt:lpstr>
      <vt:lpstr>The Bilateral z-Transform</vt:lpstr>
      <vt:lpstr>Example</vt:lpstr>
      <vt:lpstr>PowerPoint Presentation</vt:lpstr>
      <vt:lpstr>Example</vt:lpstr>
      <vt:lpstr>Example</vt:lpstr>
      <vt:lpstr>The Unilateral z-Transform</vt:lpstr>
      <vt:lpstr>Existence of the Bilateral z-Transform </vt:lpstr>
      <vt:lpstr>PowerPoint Presentation</vt:lpstr>
      <vt:lpstr>The Inverse Z-Transform</vt:lpstr>
      <vt:lpstr>The Inverse z-Transform</vt:lpstr>
      <vt:lpstr>The Inverse z-Transform</vt:lpstr>
      <vt:lpstr>The Inverse z-Transform</vt:lpstr>
      <vt:lpstr>The Inverse z-Transform</vt:lpstr>
      <vt:lpstr>Example</vt:lpstr>
      <vt:lpstr>Properties of the z-Transform</vt:lpstr>
      <vt:lpstr>Linear Property</vt:lpstr>
      <vt:lpstr>PowerPoint Presentation</vt:lpstr>
      <vt:lpstr>PowerPoint Presentation</vt:lpstr>
      <vt:lpstr>Bilateral z-Transform Time-Shifting Property </vt:lpstr>
      <vt:lpstr>PowerPoint Presentation</vt:lpstr>
      <vt:lpstr>Unilateral z-Transform Time-Shifting Property </vt:lpstr>
      <vt:lpstr>Example</vt:lpstr>
      <vt:lpstr>Z-Domain Scaling Property</vt:lpstr>
      <vt:lpstr>Z-Domain Convolution Property</vt:lpstr>
      <vt:lpstr>Z-Domain Convolution Property</vt:lpstr>
      <vt:lpstr>Z-Domain Differentiation Property</vt:lpstr>
      <vt:lpstr>PowerPoint Presentation</vt:lpstr>
      <vt:lpstr>z-Transform Solution of Linear Difference Equations</vt:lpstr>
      <vt:lpstr>Example 1: Zero-Input Response</vt:lpstr>
      <vt:lpstr>Example 2: The Transfer Function H(z) of LTID</vt:lpstr>
      <vt:lpstr>Zero-State Response (ZSR) of LTID</vt:lpstr>
      <vt:lpstr>Example 3: Zero-State Response</vt:lpstr>
      <vt:lpstr>Example 4: Zero-Input + Zero-State Responses</vt:lpstr>
      <vt:lpstr>Example 5: Causal and Non-causal Inputs</vt:lpstr>
      <vt:lpstr>Example 6: Inputs with Disjoint ROC</vt:lpstr>
      <vt:lpstr>Example 7: Input and Transfer Function with Disjoint ROC</vt:lpstr>
      <vt:lpstr>System Stability and the Transfer Function H(z)</vt:lpstr>
      <vt:lpstr>Block Diagrams and System Realization</vt:lpstr>
      <vt:lpstr>Basic Connections</vt:lpstr>
      <vt:lpstr>Direct Form Realization</vt:lpstr>
      <vt:lpstr>Direct Form I Realization (DF1)</vt:lpstr>
      <vt:lpstr>Direct Form II Realization (DFII)</vt:lpstr>
      <vt:lpstr>Transpose Realization (TDFII)</vt:lpstr>
      <vt:lpstr>Example</vt:lpstr>
      <vt:lpstr>Cascade and Parallel Realization</vt:lpstr>
      <vt:lpstr>Realization of Complex-Conjugate Roots</vt:lpstr>
      <vt:lpstr>Realization of Repeated Roots</vt:lpstr>
      <vt:lpstr>Realization of FIR Filters</vt:lpstr>
      <vt:lpstr>Do All Realization Lead to the Same Performance?</vt:lpstr>
      <vt:lpstr>Frequency Response and  Discrete-Time System Design</vt:lpstr>
      <vt:lpstr>System Response to Everlasting Sinusoid</vt:lpstr>
      <vt:lpstr>Example</vt:lpstr>
      <vt:lpstr>Continue Example</vt:lpstr>
      <vt:lpstr>Frequency Response from Pole-Zero Locations</vt:lpstr>
      <vt:lpstr>PowerPoint Presentation</vt:lpstr>
      <vt:lpstr>Example</vt:lpstr>
      <vt:lpstr>Continue Example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Sampling: The Bridge from Continuous to Discrete</dc:title>
  <dc:creator>Mohamed Bingabr</dc:creator>
  <cp:lastModifiedBy>Mohamed Bingabr</cp:lastModifiedBy>
  <cp:revision>553</cp:revision>
  <cp:lastPrinted>2022-10-05T15:47:51Z</cp:lastPrinted>
  <dcterms:created xsi:type="dcterms:W3CDTF">2018-07-28T01:22:20Z</dcterms:created>
  <dcterms:modified xsi:type="dcterms:W3CDTF">2024-11-14T23:14:42Z</dcterms:modified>
</cp:coreProperties>
</file>