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5" r:id="rId6"/>
    <p:sldId id="266" r:id="rId7"/>
    <p:sldId id="267" r:id="rId8"/>
    <p:sldId id="268" r:id="rId9"/>
    <p:sldId id="269" r:id="rId10"/>
    <p:sldId id="271" r:id="rId11"/>
    <p:sldId id="272" r:id="rId12"/>
    <p:sldId id="273" r:id="rId13"/>
    <p:sldId id="315" r:id="rId14"/>
    <p:sldId id="319" r:id="rId15"/>
    <p:sldId id="276" r:id="rId16"/>
    <p:sldId id="318" r:id="rId17"/>
    <p:sldId id="280" r:id="rId18"/>
    <p:sldId id="281" r:id="rId19"/>
    <p:sldId id="291" r:id="rId20"/>
    <p:sldId id="317" r:id="rId21"/>
    <p:sldId id="292" r:id="rId22"/>
    <p:sldId id="296" r:id="rId23"/>
    <p:sldId id="297" r:id="rId24"/>
    <p:sldId id="298" r:id="rId25"/>
    <p:sldId id="290" r:id="rId26"/>
    <p:sldId id="301" r:id="rId27"/>
    <p:sldId id="302" r:id="rId28"/>
    <p:sldId id="303" r:id="rId29"/>
    <p:sldId id="304" r:id="rId30"/>
    <p:sldId id="305" r:id="rId31"/>
    <p:sldId id="306" r:id="rId32"/>
    <p:sldId id="308" r:id="rId33"/>
    <p:sldId id="309" r:id="rId34"/>
    <p:sldId id="310" r:id="rId35"/>
    <p:sldId id="311" r:id="rId36"/>
    <p:sldId id="31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3300"/>
    <a:srgbClr val="AFFFEC"/>
    <a:srgbClr val="05C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Bingabr" userId="00864009-1172-4536-93d5-4dbe32f81f3e" providerId="ADAL" clId="{029BE57B-6464-4E05-88B1-50075D34AE15}"/>
    <pc:docChg chg="undo redo custSel addSld delSld modSld sldOrd">
      <pc:chgData name="Mohamed Bingabr" userId="00864009-1172-4536-93d5-4dbe32f81f3e" providerId="ADAL" clId="{029BE57B-6464-4E05-88B1-50075D34AE15}" dt="2021-12-03T17:49:51.136" v="403" actId="1076"/>
      <pc:docMkLst>
        <pc:docMk/>
      </pc:docMkLst>
      <pc:sldChg chg="addSp modSp">
        <pc:chgData name="Mohamed Bingabr" userId="00864009-1172-4536-93d5-4dbe32f81f3e" providerId="ADAL" clId="{029BE57B-6464-4E05-88B1-50075D34AE15}" dt="2021-12-03T16:34:40.821" v="18" actId="1076"/>
        <pc:sldMkLst>
          <pc:docMk/>
          <pc:sldMk cId="3996298958" sldId="272"/>
        </pc:sldMkLst>
        <pc:spChg chg="mod">
          <ac:chgData name="Mohamed Bingabr" userId="00864009-1172-4536-93d5-4dbe32f81f3e" providerId="ADAL" clId="{029BE57B-6464-4E05-88B1-50075D34AE15}" dt="2021-12-03T16:34:25.104" v="13" actId="1076"/>
          <ac:spMkLst>
            <pc:docMk/>
            <pc:sldMk cId="3996298958" sldId="272"/>
            <ac:spMk id="16" creationId="{00000000-0000-0000-0000-000000000000}"/>
          </ac:spMkLst>
        </pc:spChg>
        <pc:picChg chg="mod">
          <ac:chgData name="Mohamed Bingabr" userId="00864009-1172-4536-93d5-4dbe32f81f3e" providerId="ADAL" clId="{029BE57B-6464-4E05-88B1-50075D34AE15}" dt="2021-12-03T16:33:55.072" v="7" actId="1076"/>
          <ac:picMkLst>
            <pc:docMk/>
            <pc:sldMk cId="3996298958" sldId="272"/>
            <ac:picMk id="6" creationId="{00000000-0000-0000-0000-000000000000}"/>
          </ac:picMkLst>
        </pc:picChg>
        <pc:picChg chg="mod">
          <ac:chgData name="Mohamed Bingabr" userId="00864009-1172-4536-93d5-4dbe32f81f3e" providerId="ADAL" clId="{029BE57B-6464-4E05-88B1-50075D34AE15}" dt="2021-12-03T16:34:32.539" v="14" actId="1076"/>
          <ac:picMkLst>
            <pc:docMk/>
            <pc:sldMk cId="3996298958" sldId="272"/>
            <ac:picMk id="10" creationId="{00000000-0000-0000-0000-000000000000}"/>
          </ac:picMkLst>
        </pc:picChg>
        <pc:picChg chg="mod">
          <ac:chgData name="Mohamed Bingabr" userId="00864009-1172-4536-93d5-4dbe32f81f3e" providerId="ADAL" clId="{029BE57B-6464-4E05-88B1-50075D34AE15}" dt="2021-12-03T16:34:34.374" v="15" actId="1076"/>
          <ac:picMkLst>
            <pc:docMk/>
            <pc:sldMk cId="3996298958" sldId="272"/>
            <ac:picMk id="11" creationId="{00000000-0000-0000-0000-000000000000}"/>
          </ac:picMkLst>
        </pc:picChg>
        <pc:picChg chg="add mod">
          <ac:chgData name="Mohamed Bingabr" userId="00864009-1172-4536-93d5-4dbe32f81f3e" providerId="ADAL" clId="{029BE57B-6464-4E05-88B1-50075D34AE15}" dt="2021-12-03T16:34:40.821" v="18" actId="1076"/>
          <ac:picMkLst>
            <pc:docMk/>
            <pc:sldMk cId="3996298958" sldId="272"/>
            <ac:picMk id="19" creationId="{BBE2D304-B813-4126-8663-11BA63E56789}"/>
          </ac:picMkLst>
        </pc:picChg>
      </pc:sldChg>
      <pc:sldChg chg="modSp modAnim">
        <pc:chgData name="Mohamed Bingabr" userId="00864009-1172-4536-93d5-4dbe32f81f3e" providerId="ADAL" clId="{029BE57B-6464-4E05-88B1-50075D34AE15}" dt="2021-12-03T17:49:51.136" v="403" actId="1076"/>
        <pc:sldMkLst>
          <pc:docMk/>
          <pc:sldMk cId="1971695869" sldId="276"/>
        </pc:sldMkLst>
        <pc:picChg chg="mod">
          <ac:chgData name="Mohamed Bingabr" userId="00864009-1172-4536-93d5-4dbe32f81f3e" providerId="ADAL" clId="{029BE57B-6464-4E05-88B1-50075D34AE15}" dt="2021-12-03T17:49:51.136" v="403" actId="1076"/>
          <ac:picMkLst>
            <pc:docMk/>
            <pc:sldMk cId="1971695869" sldId="276"/>
            <ac:picMk id="19" creationId="{00000000-0000-0000-0000-000000000000}"/>
          </ac:picMkLst>
        </pc:picChg>
      </pc:sldChg>
      <pc:sldChg chg="delSp">
        <pc:chgData name="Mohamed Bingabr" userId="00864009-1172-4536-93d5-4dbe32f81f3e" providerId="ADAL" clId="{029BE57B-6464-4E05-88B1-50075D34AE15}" dt="2021-12-03T16:54:47.986" v="22" actId="478"/>
        <pc:sldMkLst>
          <pc:docMk/>
          <pc:sldMk cId="177706510" sldId="280"/>
        </pc:sldMkLst>
        <pc:grpChg chg="del">
          <ac:chgData name="Mohamed Bingabr" userId="00864009-1172-4536-93d5-4dbe32f81f3e" providerId="ADAL" clId="{029BE57B-6464-4E05-88B1-50075D34AE15}" dt="2021-12-03T16:54:47.986" v="22" actId="478"/>
          <ac:grpSpMkLst>
            <pc:docMk/>
            <pc:sldMk cId="177706510" sldId="280"/>
            <ac:grpSpMk id="23" creationId="{2D6D5F86-4B3A-4D76-A8CA-916B73906097}"/>
          </ac:grpSpMkLst>
        </pc:grpChg>
      </pc:sldChg>
      <pc:sldChg chg="addSp delSp modSp">
        <pc:chgData name="Mohamed Bingabr" userId="00864009-1172-4536-93d5-4dbe32f81f3e" providerId="ADAL" clId="{029BE57B-6464-4E05-88B1-50075D34AE15}" dt="2021-12-03T17:32:57.584" v="192" actId="1076"/>
        <pc:sldMkLst>
          <pc:docMk/>
          <pc:sldMk cId="1996624319" sldId="291"/>
        </pc:sldMkLst>
        <pc:spChg chg="mod">
          <ac:chgData name="Mohamed Bingabr" userId="00864009-1172-4536-93d5-4dbe32f81f3e" providerId="ADAL" clId="{029BE57B-6464-4E05-88B1-50075D34AE15}" dt="2021-12-03T17:31:32.792" v="186" actId="6549"/>
          <ac:spMkLst>
            <pc:docMk/>
            <pc:sldMk cId="1996624319" sldId="291"/>
            <ac:spMk id="2" creationId="{00000000-0000-0000-0000-000000000000}"/>
          </ac:spMkLst>
        </pc:spChg>
        <pc:spChg chg="mod">
          <ac:chgData name="Mohamed Bingabr" userId="00864009-1172-4536-93d5-4dbe32f81f3e" providerId="ADAL" clId="{029BE57B-6464-4E05-88B1-50075D34AE15}" dt="2021-12-03T17:32:57.584" v="192" actId="1076"/>
          <ac:spMkLst>
            <pc:docMk/>
            <pc:sldMk cId="1996624319" sldId="291"/>
            <ac:spMk id="11" creationId="{00000000-0000-0000-0000-000000000000}"/>
          </ac:spMkLst>
        </pc:spChg>
        <pc:spChg chg="add mod">
          <ac:chgData name="Mohamed Bingabr" userId="00864009-1172-4536-93d5-4dbe32f81f3e" providerId="ADAL" clId="{029BE57B-6464-4E05-88B1-50075D34AE15}" dt="2021-12-03T17:30:37.125" v="177" actId="1076"/>
          <ac:spMkLst>
            <pc:docMk/>
            <pc:sldMk cId="1996624319" sldId="291"/>
            <ac:spMk id="12" creationId="{8C57131C-EE59-475B-A4AD-7A85BE2EF4EA}"/>
          </ac:spMkLst>
        </pc:spChg>
        <pc:spChg chg="add mod">
          <ac:chgData name="Mohamed Bingabr" userId="00864009-1172-4536-93d5-4dbe32f81f3e" providerId="ADAL" clId="{029BE57B-6464-4E05-88B1-50075D34AE15}" dt="2021-12-03T17:30:41.031" v="178" actId="1076"/>
          <ac:spMkLst>
            <pc:docMk/>
            <pc:sldMk cId="1996624319" sldId="291"/>
            <ac:spMk id="13" creationId="{F75DB25A-A57B-4C4E-81F8-AE4C13AB797A}"/>
          </ac:spMkLst>
        </pc:spChg>
        <pc:spChg chg="add mod">
          <ac:chgData name="Mohamed Bingabr" userId="00864009-1172-4536-93d5-4dbe32f81f3e" providerId="ADAL" clId="{029BE57B-6464-4E05-88B1-50075D34AE15}" dt="2021-12-03T17:31:01.874" v="182" actId="1076"/>
          <ac:spMkLst>
            <pc:docMk/>
            <pc:sldMk cId="1996624319" sldId="291"/>
            <ac:spMk id="17" creationId="{6E343932-B24B-430E-BF12-7C0F3EBB113A}"/>
          </ac:spMkLst>
        </pc:spChg>
        <pc:spChg chg="add mod">
          <ac:chgData name="Mohamed Bingabr" userId="00864009-1172-4536-93d5-4dbe32f81f3e" providerId="ADAL" clId="{029BE57B-6464-4E05-88B1-50075D34AE15}" dt="2021-12-03T17:30:52.953" v="181" actId="1076"/>
          <ac:spMkLst>
            <pc:docMk/>
            <pc:sldMk cId="1996624319" sldId="291"/>
            <ac:spMk id="18" creationId="{EF11A2A6-8E85-4794-A4E0-4B625640D6E6}"/>
          </ac:spMkLst>
        </pc:spChg>
        <pc:spChg chg="add mod">
          <ac:chgData name="Mohamed Bingabr" userId="00864009-1172-4536-93d5-4dbe32f81f3e" providerId="ADAL" clId="{029BE57B-6464-4E05-88B1-50075D34AE15}" dt="2021-12-03T17:30:16.477" v="171" actId="1076"/>
          <ac:spMkLst>
            <pc:docMk/>
            <pc:sldMk cId="1996624319" sldId="291"/>
            <ac:spMk id="19" creationId="{1D910089-D5DE-479B-A37D-C95E8291FADA}"/>
          </ac:spMkLst>
        </pc:spChg>
        <pc:spChg chg="add mod">
          <ac:chgData name="Mohamed Bingabr" userId="00864009-1172-4536-93d5-4dbe32f81f3e" providerId="ADAL" clId="{029BE57B-6464-4E05-88B1-50075D34AE15}" dt="2021-12-03T17:30:24.235" v="174" actId="1076"/>
          <ac:spMkLst>
            <pc:docMk/>
            <pc:sldMk cId="1996624319" sldId="291"/>
            <ac:spMk id="20" creationId="{9B32D328-3264-44CB-A86D-D9B382124F7A}"/>
          </ac:spMkLst>
        </pc:spChg>
        <pc:spChg chg="add del">
          <ac:chgData name="Mohamed Bingabr" userId="00864009-1172-4536-93d5-4dbe32f81f3e" providerId="ADAL" clId="{029BE57B-6464-4E05-88B1-50075D34AE15}" dt="2021-12-03T17:28:12.418" v="147"/>
          <ac:spMkLst>
            <pc:docMk/>
            <pc:sldMk cId="1996624319" sldId="291"/>
            <ac:spMk id="21" creationId="{E902DDDF-7B69-483C-9381-7C619B14B0F2}"/>
          </ac:spMkLst>
        </pc:spChg>
        <pc:spChg chg="add del">
          <ac:chgData name="Mohamed Bingabr" userId="00864009-1172-4536-93d5-4dbe32f81f3e" providerId="ADAL" clId="{029BE57B-6464-4E05-88B1-50075D34AE15}" dt="2021-12-03T17:28:12.418" v="147"/>
          <ac:spMkLst>
            <pc:docMk/>
            <pc:sldMk cId="1996624319" sldId="291"/>
            <ac:spMk id="22" creationId="{9C9549FD-C4A0-4202-A897-53FAFC85A479}"/>
          </ac:spMkLst>
        </pc:spChg>
        <pc:picChg chg="mod">
          <ac:chgData name="Mohamed Bingabr" userId="00864009-1172-4536-93d5-4dbe32f81f3e" providerId="ADAL" clId="{029BE57B-6464-4E05-88B1-50075D34AE15}" dt="2021-12-03T17:31:19.108" v="185" actId="1036"/>
          <ac:picMkLst>
            <pc:docMk/>
            <pc:sldMk cId="1996624319" sldId="291"/>
            <ac:picMk id="3" creationId="{00000000-0000-0000-0000-000000000000}"/>
          </ac:picMkLst>
        </pc:picChg>
        <pc:picChg chg="add mod ord">
          <ac:chgData name="Mohamed Bingabr" userId="00864009-1172-4536-93d5-4dbe32f81f3e" providerId="ADAL" clId="{029BE57B-6464-4E05-88B1-50075D34AE15}" dt="2021-12-03T17:30:46.424" v="180" actId="1076"/>
          <ac:picMkLst>
            <pc:docMk/>
            <pc:sldMk cId="1996624319" sldId="291"/>
            <ac:picMk id="6" creationId="{FE774636-AF1C-4D62-9180-0D55BBBC7B17}"/>
          </ac:picMkLst>
        </pc:picChg>
        <pc:picChg chg="del mod">
          <ac:chgData name="Mohamed Bingabr" userId="00864009-1172-4536-93d5-4dbe32f81f3e" providerId="ADAL" clId="{029BE57B-6464-4E05-88B1-50075D34AE15}" dt="2021-12-03T17:29:36.611" v="149" actId="478"/>
          <ac:picMkLst>
            <pc:docMk/>
            <pc:sldMk cId="1996624319" sldId="291"/>
            <ac:picMk id="14" creationId="{00000000-0000-0000-0000-000000000000}"/>
          </ac:picMkLst>
        </pc:picChg>
      </pc:sldChg>
      <pc:sldChg chg="delSp modSp ord">
        <pc:chgData name="Mohamed Bingabr" userId="00864009-1172-4536-93d5-4dbe32f81f3e" providerId="ADAL" clId="{029BE57B-6464-4E05-88B1-50075D34AE15}" dt="2021-12-03T17:32:06.652" v="191" actId="478"/>
        <pc:sldMkLst>
          <pc:docMk/>
          <pc:sldMk cId="1959224344" sldId="317"/>
        </pc:sldMkLst>
        <pc:spChg chg="del">
          <ac:chgData name="Mohamed Bingabr" userId="00864009-1172-4536-93d5-4dbe32f81f3e" providerId="ADAL" clId="{029BE57B-6464-4E05-88B1-50075D34AE15}" dt="2021-12-03T17:32:06.652" v="191" actId="478"/>
          <ac:spMkLst>
            <pc:docMk/>
            <pc:sldMk cId="1959224344" sldId="317"/>
            <ac:spMk id="4" creationId="{00000000-0000-0000-0000-000000000000}"/>
          </ac:spMkLst>
        </pc:spChg>
        <pc:spChg chg="del">
          <ac:chgData name="Mohamed Bingabr" userId="00864009-1172-4536-93d5-4dbe32f81f3e" providerId="ADAL" clId="{029BE57B-6464-4E05-88B1-50075D34AE15}" dt="2021-12-03T17:32:02.413" v="189" actId="478"/>
          <ac:spMkLst>
            <pc:docMk/>
            <pc:sldMk cId="1959224344" sldId="317"/>
            <ac:spMk id="6" creationId="{A8A966FD-6602-4A96-A96A-349C86577387}"/>
          </ac:spMkLst>
        </pc:spChg>
        <pc:spChg chg="del">
          <ac:chgData name="Mohamed Bingabr" userId="00864009-1172-4536-93d5-4dbe32f81f3e" providerId="ADAL" clId="{029BE57B-6464-4E05-88B1-50075D34AE15}" dt="2021-12-03T17:32:05.900" v="190" actId="478"/>
          <ac:spMkLst>
            <pc:docMk/>
            <pc:sldMk cId="1959224344" sldId="317"/>
            <ac:spMk id="23" creationId="{00000000-0000-0000-0000-000000000000}"/>
          </ac:spMkLst>
        </pc:spChg>
        <pc:spChg chg="del mod">
          <ac:chgData name="Mohamed Bingabr" userId="00864009-1172-4536-93d5-4dbe32f81f3e" providerId="ADAL" clId="{029BE57B-6464-4E05-88B1-50075D34AE15}" dt="2021-12-03T17:31:58.805" v="187" actId="478"/>
          <ac:spMkLst>
            <pc:docMk/>
            <pc:sldMk cId="1959224344" sldId="317"/>
            <ac:spMk id="33" creationId="{00000000-0000-0000-0000-000000000000}"/>
          </ac:spMkLst>
        </pc:spChg>
        <pc:picChg chg="del">
          <ac:chgData name="Mohamed Bingabr" userId="00864009-1172-4536-93d5-4dbe32f81f3e" providerId="ADAL" clId="{029BE57B-6464-4E05-88B1-50075D34AE15}" dt="2021-12-03T17:31:59.948" v="188" actId="478"/>
          <ac:picMkLst>
            <pc:docMk/>
            <pc:sldMk cId="1959224344" sldId="317"/>
            <ac:picMk id="3" creationId="{00000000-0000-0000-0000-000000000000}"/>
          </ac:picMkLst>
        </pc:picChg>
      </pc:sldChg>
      <pc:sldChg chg="delSp modSp">
        <pc:chgData name="Mohamed Bingabr" userId="00864009-1172-4536-93d5-4dbe32f81f3e" providerId="ADAL" clId="{029BE57B-6464-4E05-88B1-50075D34AE15}" dt="2021-12-03T16:49:38.854" v="21" actId="478"/>
        <pc:sldMkLst>
          <pc:docMk/>
          <pc:sldMk cId="1866220977" sldId="318"/>
        </pc:sldMkLst>
        <pc:spChg chg="del">
          <ac:chgData name="Mohamed Bingabr" userId="00864009-1172-4536-93d5-4dbe32f81f3e" providerId="ADAL" clId="{029BE57B-6464-4E05-88B1-50075D34AE15}" dt="2021-12-03T16:49:38.854" v="21" actId="478"/>
          <ac:spMkLst>
            <pc:docMk/>
            <pc:sldMk cId="1866220977" sldId="318"/>
            <ac:spMk id="7" creationId="{00000000-0000-0000-0000-000000000000}"/>
          </ac:spMkLst>
        </pc:spChg>
        <pc:spChg chg="mod">
          <ac:chgData name="Mohamed Bingabr" userId="00864009-1172-4536-93d5-4dbe32f81f3e" providerId="ADAL" clId="{029BE57B-6464-4E05-88B1-50075D34AE15}" dt="2021-12-03T16:49:14.459" v="20" actId="207"/>
          <ac:spMkLst>
            <pc:docMk/>
            <pc:sldMk cId="1866220977" sldId="318"/>
            <ac:spMk id="32" creationId="{00000000-0000-0000-0000-000000000000}"/>
          </ac:spMkLst>
        </pc:spChg>
      </pc:sldChg>
      <pc:sldChg chg="addSp delSp modSp">
        <pc:chgData name="Mohamed Bingabr" userId="00864009-1172-4536-93d5-4dbe32f81f3e" providerId="ADAL" clId="{029BE57B-6464-4E05-88B1-50075D34AE15}" dt="2021-12-03T17:48:31.997" v="399" actId="1076"/>
        <pc:sldMkLst>
          <pc:docMk/>
          <pc:sldMk cId="636319745" sldId="319"/>
        </pc:sldMkLst>
        <pc:spChg chg="mod">
          <ac:chgData name="Mohamed Bingabr" userId="00864009-1172-4536-93d5-4dbe32f81f3e" providerId="ADAL" clId="{029BE57B-6464-4E05-88B1-50075D34AE15}" dt="2021-12-03T17:48:31.997" v="399" actId="1076"/>
          <ac:spMkLst>
            <pc:docMk/>
            <pc:sldMk cId="636319745" sldId="319"/>
            <ac:spMk id="11" creationId="{1303A3C5-4D91-484D-9DFA-C03C8E758DEC}"/>
          </ac:spMkLst>
        </pc:spChg>
        <pc:spChg chg="add del mod">
          <ac:chgData name="Mohamed Bingabr" userId="00864009-1172-4536-93d5-4dbe32f81f3e" providerId="ADAL" clId="{029BE57B-6464-4E05-88B1-50075D34AE15}" dt="2021-12-03T17:48:02.379" v="394" actId="478"/>
          <ac:spMkLst>
            <pc:docMk/>
            <pc:sldMk cId="636319745" sldId="319"/>
            <ac:spMk id="13" creationId="{F452EB76-5E19-4E50-853E-CE8D54AD13FC}"/>
          </ac:spMkLst>
        </pc:spChg>
        <pc:spChg chg="mod">
          <ac:chgData name="Mohamed Bingabr" userId="00864009-1172-4536-93d5-4dbe32f81f3e" providerId="ADAL" clId="{029BE57B-6464-4E05-88B1-50075D34AE15}" dt="2021-12-03T17:38:39.853" v="352" actId="6549"/>
          <ac:spMkLst>
            <pc:docMk/>
            <pc:sldMk cId="636319745" sldId="319"/>
            <ac:spMk id="15" creationId="{00000000-0000-0000-0000-000000000000}"/>
          </ac:spMkLst>
        </pc:spChg>
        <pc:spChg chg="mod">
          <ac:chgData name="Mohamed Bingabr" userId="00864009-1172-4536-93d5-4dbe32f81f3e" providerId="ADAL" clId="{029BE57B-6464-4E05-88B1-50075D34AE15}" dt="2021-12-03T17:48:13.271" v="398" actId="1076"/>
          <ac:spMkLst>
            <pc:docMk/>
            <pc:sldMk cId="636319745" sldId="319"/>
            <ac:spMk id="23" creationId="{00000000-0000-0000-0000-000000000000}"/>
          </ac:spMkLst>
        </pc:spChg>
        <pc:spChg chg="del mod">
          <ac:chgData name="Mohamed Bingabr" userId="00864009-1172-4536-93d5-4dbe32f81f3e" providerId="ADAL" clId="{029BE57B-6464-4E05-88B1-50075D34AE15}" dt="2021-12-03T17:48:04.356" v="395" actId="478"/>
          <ac:spMkLst>
            <pc:docMk/>
            <pc:sldMk cId="636319745" sldId="319"/>
            <ac:spMk id="30" creationId="{1AA23184-782A-46E2-8DCE-0016B90B03CF}"/>
          </ac:spMkLst>
        </pc:spChg>
        <pc:picChg chg="mod">
          <ac:chgData name="Mohamed Bingabr" userId="00864009-1172-4536-93d5-4dbe32f81f3e" providerId="ADAL" clId="{029BE57B-6464-4E05-88B1-50075D34AE15}" dt="2021-12-03T17:43:22.853" v="380" actId="1076"/>
          <ac:picMkLst>
            <pc:docMk/>
            <pc:sldMk cId="636319745" sldId="319"/>
            <ac:picMk id="3" creationId="{03F0C59A-B7E0-4CA5-9A9D-1070179382FA}"/>
          </ac:picMkLst>
        </pc:picChg>
        <pc:picChg chg="mod">
          <ac:chgData name="Mohamed Bingabr" userId="00864009-1172-4536-93d5-4dbe32f81f3e" providerId="ADAL" clId="{029BE57B-6464-4E05-88B1-50075D34AE15}" dt="2021-12-03T17:43:26.852" v="381" actId="1076"/>
          <ac:picMkLst>
            <pc:docMk/>
            <pc:sldMk cId="636319745" sldId="319"/>
            <ac:picMk id="4" creationId="{F041AA42-6E7C-4937-A6ED-B82EC67CB729}"/>
          </ac:picMkLst>
        </pc:picChg>
        <pc:picChg chg="mod">
          <ac:chgData name="Mohamed Bingabr" userId="00864009-1172-4536-93d5-4dbe32f81f3e" providerId="ADAL" clId="{029BE57B-6464-4E05-88B1-50075D34AE15}" dt="2021-12-03T17:48:08.295" v="397" actId="1076"/>
          <ac:picMkLst>
            <pc:docMk/>
            <pc:sldMk cId="636319745" sldId="319"/>
            <ac:picMk id="7" creationId="{D7B1C8D5-FCDB-46FC-A02E-911BC502E0F8}"/>
          </ac:picMkLst>
        </pc:picChg>
        <pc:picChg chg="del mod">
          <ac:chgData name="Mohamed Bingabr" userId="00864009-1172-4536-93d5-4dbe32f81f3e" providerId="ADAL" clId="{029BE57B-6464-4E05-88B1-50075D34AE15}" dt="2021-12-03T17:48:05.202" v="396" actId="478"/>
          <ac:picMkLst>
            <pc:docMk/>
            <pc:sldMk cId="636319745" sldId="319"/>
            <ac:picMk id="10" creationId="{00000000-0000-0000-0000-000000000000}"/>
          </ac:picMkLst>
        </pc:picChg>
        <pc:picChg chg="mod">
          <ac:chgData name="Mohamed Bingabr" userId="00864009-1172-4536-93d5-4dbe32f81f3e" providerId="ADAL" clId="{029BE57B-6464-4E05-88B1-50075D34AE15}" dt="2021-12-03T17:38:45.726" v="353" actId="1076"/>
          <ac:picMkLst>
            <pc:docMk/>
            <pc:sldMk cId="636319745" sldId="319"/>
            <ac:picMk id="19" creationId="{00000000-0000-0000-0000-000000000000}"/>
          </ac:picMkLst>
        </pc:picChg>
      </pc:sldChg>
      <pc:sldChg chg="add del">
        <pc:chgData name="Mohamed Bingabr" userId="00864009-1172-4536-93d5-4dbe32f81f3e" providerId="ADAL" clId="{029BE57B-6464-4E05-88B1-50075D34AE15}" dt="2021-12-03T17:48:46.318" v="400" actId="2696"/>
        <pc:sldMkLst>
          <pc:docMk/>
          <pc:sldMk cId="1444048467" sldId="320"/>
        </pc:sldMkLst>
      </pc:sldChg>
      <pc:sldChg chg="modSp del">
        <pc:chgData name="Mohamed Bingabr" userId="00864009-1172-4536-93d5-4dbe32f81f3e" providerId="ADAL" clId="{029BE57B-6464-4E05-88B1-50075D34AE15}" dt="2021-12-03T17:06:41.185" v="25" actId="2696"/>
        <pc:sldMkLst>
          <pc:docMk/>
          <pc:sldMk cId="2015523162" sldId="321"/>
        </pc:sldMkLst>
        <pc:grpChg chg="mod">
          <ac:chgData name="Mohamed Bingabr" userId="00864009-1172-4536-93d5-4dbe32f81f3e" providerId="ADAL" clId="{029BE57B-6464-4E05-88B1-50075D34AE15}" dt="2021-12-03T16:56:11.973" v="24" actId="14100"/>
          <ac:grpSpMkLst>
            <pc:docMk/>
            <pc:sldMk cId="2015523162" sldId="321"/>
            <ac:grpSpMk id="9" creationId="{6B89FC76-D8C5-412D-8EDF-0AA5FD936F4D}"/>
          </ac:grpSpMkLst>
        </pc:grpChg>
      </pc:sldChg>
    </pc:docChg>
  </pc:docChgLst>
  <pc:docChgLst>
    <pc:chgData name="Mohamed Bingabr" userId="00864009-1172-4536-93d5-4dbe32f81f3e" providerId="ADAL" clId="{63F4C44C-1920-4970-BE53-9FD312D55AA5}"/>
    <pc:docChg chg="undo redo custSel modSld">
      <pc:chgData name="Mohamed Bingabr" userId="00864009-1172-4536-93d5-4dbe32f81f3e" providerId="ADAL" clId="{63F4C44C-1920-4970-BE53-9FD312D55AA5}" dt="2021-11-06T05:11:48.056" v="877" actId="478"/>
      <pc:docMkLst>
        <pc:docMk/>
      </pc:docMkLst>
      <pc:sldChg chg="addSp delSp modSp modAnim">
        <pc:chgData name="Mohamed Bingabr" userId="00864009-1172-4536-93d5-4dbe32f81f3e" providerId="ADAL" clId="{63F4C44C-1920-4970-BE53-9FD312D55AA5}" dt="2021-11-06T05:11:48.056" v="877" actId="478"/>
        <pc:sldMkLst>
          <pc:docMk/>
          <pc:sldMk cId="3397835477" sldId="259"/>
        </pc:sldMkLst>
        <pc:spChg chg="mod topLvl">
          <ac:chgData name="Mohamed Bingabr" userId="00864009-1172-4536-93d5-4dbe32f81f3e" providerId="ADAL" clId="{63F4C44C-1920-4970-BE53-9FD312D55AA5}" dt="2021-11-06T05:06:33.115" v="699" actId="164"/>
          <ac:spMkLst>
            <pc:docMk/>
            <pc:sldMk cId="3397835477" sldId="259"/>
            <ac:spMk id="3" creationId="{00000000-0000-0000-0000-000000000000}"/>
          </ac:spMkLst>
        </pc:spChg>
        <pc:spChg chg="del mod topLvl">
          <ac:chgData name="Mohamed Bingabr" userId="00864009-1172-4536-93d5-4dbe32f81f3e" providerId="ADAL" clId="{63F4C44C-1920-4970-BE53-9FD312D55AA5}" dt="2021-11-06T04:58:25.373" v="553" actId="478"/>
          <ac:spMkLst>
            <pc:docMk/>
            <pc:sldMk cId="3397835477" sldId="259"/>
            <ac:spMk id="5" creationId="{00000000-0000-0000-0000-000000000000}"/>
          </ac:spMkLst>
        </pc:spChg>
        <pc:spChg chg="del mod topLvl">
          <ac:chgData name="Mohamed Bingabr" userId="00864009-1172-4536-93d5-4dbe32f81f3e" providerId="ADAL" clId="{63F4C44C-1920-4970-BE53-9FD312D55AA5}" dt="2021-11-06T04:58:20.861" v="551" actId="478"/>
          <ac:spMkLst>
            <pc:docMk/>
            <pc:sldMk cId="3397835477" sldId="259"/>
            <ac:spMk id="12" creationId="{00000000-0000-0000-0000-000000000000}"/>
          </ac:spMkLst>
        </pc:spChg>
        <pc:spChg chg="del mod topLvl">
          <ac:chgData name="Mohamed Bingabr" userId="00864009-1172-4536-93d5-4dbe32f81f3e" providerId="ADAL" clId="{63F4C44C-1920-4970-BE53-9FD312D55AA5}" dt="2021-11-06T04:58:20.861" v="551" actId="478"/>
          <ac:spMkLst>
            <pc:docMk/>
            <pc:sldMk cId="3397835477" sldId="259"/>
            <ac:spMk id="13" creationId="{00000000-0000-0000-0000-000000000000}"/>
          </ac:spMkLst>
        </pc:spChg>
        <pc:spChg chg="del mod topLvl">
          <ac:chgData name="Mohamed Bingabr" userId="00864009-1172-4536-93d5-4dbe32f81f3e" providerId="ADAL" clId="{63F4C44C-1920-4970-BE53-9FD312D55AA5}" dt="2021-11-06T04:45:10.259" v="507" actId="478"/>
          <ac:spMkLst>
            <pc:docMk/>
            <pc:sldMk cId="3397835477" sldId="259"/>
            <ac:spMk id="14" creationId="{00000000-0000-0000-0000-000000000000}"/>
          </ac:spMkLst>
        </pc:spChg>
        <pc:spChg chg="del mod topLvl">
          <ac:chgData name="Mohamed Bingabr" userId="00864009-1172-4536-93d5-4dbe32f81f3e" providerId="ADAL" clId="{63F4C44C-1920-4970-BE53-9FD312D55AA5}" dt="2021-11-06T05:02:34.744" v="676" actId="478"/>
          <ac:spMkLst>
            <pc:docMk/>
            <pc:sldMk cId="3397835477" sldId="259"/>
            <ac:spMk id="16" creationId="{00000000-0000-0000-0000-000000000000}"/>
          </ac:spMkLst>
        </pc:spChg>
        <pc:spChg chg="mod topLvl">
          <ac:chgData name="Mohamed Bingabr" userId="00864009-1172-4536-93d5-4dbe32f81f3e" providerId="ADAL" clId="{63F4C44C-1920-4970-BE53-9FD312D55AA5}" dt="2021-11-06T05:06:33.115" v="699" actId="164"/>
          <ac:spMkLst>
            <pc:docMk/>
            <pc:sldMk cId="3397835477" sldId="259"/>
            <ac:spMk id="18" creationId="{00000000-0000-0000-0000-000000000000}"/>
          </ac:spMkLst>
        </pc:spChg>
        <pc:spChg chg="mod topLvl">
          <ac:chgData name="Mohamed Bingabr" userId="00864009-1172-4536-93d5-4dbe32f81f3e" providerId="ADAL" clId="{63F4C44C-1920-4970-BE53-9FD312D55AA5}" dt="2021-11-06T05:06:43.172" v="700" actId="164"/>
          <ac:spMkLst>
            <pc:docMk/>
            <pc:sldMk cId="3397835477" sldId="259"/>
            <ac:spMk id="19" creationId="{00000000-0000-0000-0000-000000000000}"/>
          </ac:spMkLst>
        </pc:spChg>
        <pc:spChg chg="del mod topLvl">
          <ac:chgData name="Mohamed Bingabr" userId="00864009-1172-4536-93d5-4dbe32f81f3e" providerId="ADAL" clId="{63F4C44C-1920-4970-BE53-9FD312D55AA5}" dt="2021-11-06T04:58:14.308" v="549" actId="478"/>
          <ac:spMkLst>
            <pc:docMk/>
            <pc:sldMk cId="3397835477" sldId="259"/>
            <ac:spMk id="20" creationId="{00000000-0000-0000-0000-000000000000}"/>
          </ac:spMkLst>
        </pc:spChg>
        <pc:spChg chg="mod topLvl">
          <ac:chgData name="Mohamed Bingabr" userId="00864009-1172-4536-93d5-4dbe32f81f3e" providerId="ADAL" clId="{63F4C44C-1920-4970-BE53-9FD312D55AA5}" dt="2021-11-06T05:06:21.857" v="698" actId="164"/>
          <ac:spMkLst>
            <pc:docMk/>
            <pc:sldMk cId="3397835477" sldId="259"/>
            <ac:spMk id="21" creationId="{00000000-0000-0000-0000-000000000000}"/>
          </ac:spMkLst>
        </pc:spChg>
        <pc:spChg chg="mod topLvl">
          <ac:chgData name="Mohamed Bingabr" userId="00864009-1172-4536-93d5-4dbe32f81f3e" providerId="ADAL" clId="{63F4C44C-1920-4970-BE53-9FD312D55AA5}" dt="2021-11-06T05:06:33.115" v="699" actId="164"/>
          <ac:spMkLst>
            <pc:docMk/>
            <pc:sldMk cId="3397835477" sldId="259"/>
            <ac:spMk id="22" creationId="{00000000-0000-0000-0000-000000000000}"/>
          </ac:spMkLst>
        </pc:spChg>
        <pc:spChg chg="mod topLvl">
          <ac:chgData name="Mohamed Bingabr" userId="00864009-1172-4536-93d5-4dbe32f81f3e" providerId="ADAL" clId="{63F4C44C-1920-4970-BE53-9FD312D55AA5}" dt="2021-11-06T05:06:43.172" v="700" actId="164"/>
          <ac:spMkLst>
            <pc:docMk/>
            <pc:sldMk cId="3397835477" sldId="259"/>
            <ac:spMk id="23" creationId="{00000000-0000-0000-0000-000000000000}"/>
          </ac:spMkLst>
        </pc:spChg>
        <pc:spChg chg="del mod topLvl">
          <ac:chgData name="Mohamed Bingabr" userId="00864009-1172-4536-93d5-4dbe32f81f3e" providerId="ADAL" clId="{63F4C44C-1920-4970-BE53-9FD312D55AA5}" dt="2021-11-06T04:58:23.749" v="552" actId="478"/>
          <ac:spMkLst>
            <pc:docMk/>
            <pc:sldMk cId="3397835477" sldId="259"/>
            <ac:spMk id="24" creationId="{00000000-0000-0000-0000-000000000000}"/>
          </ac:spMkLst>
        </pc:spChg>
        <pc:spChg chg="add del mod ord topLvl">
          <ac:chgData name="Mohamed Bingabr" userId="00864009-1172-4536-93d5-4dbe32f81f3e" providerId="ADAL" clId="{63F4C44C-1920-4970-BE53-9FD312D55AA5}" dt="2021-11-06T04:03:29.835" v="362" actId="478"/>
          <ac:spMkLst>
            <pc:docMk/>
            <pc:sldMk cId="3397835477" sldId="259"/>
            <ac:spMk id="25" creationId="{B2B83517-AA82-406A-BB23-5929807FEFF5}"/>
          </ac:spMkLst>
        </pc:spChg>
        <pc:spChg chg="add del mod topLvl">
          <ac:chgData name="Mohamed Bingabr" userId="00864009-1172-4536-93d5-4dbe32f81f3e" providerId="ADAL" clId="{63F4C44C-1920-4970-BE53-9FD312D55AA5}" dt="2021-11-06T04:03:23.771" v="361" actId="478"/>
          <ac:spMkLst>
            <pc:docMk/>
            <pc:sldMk cId="3397835477" sldId="259"/>
            <ac:spMk id="27" creationId="{AC2BE2F0-C0F1-41B9-8053-1A0207A2C876}"/>
          </ac:spMkLst>
        </pc:spChg>
        <pc:spChg chg="del mod">
          <ac:chgData name="Mohamed Bingabr" userId="00864009-1172-4536-93d5-4dbe32f81f3e" providerId="ADAL" clId="{63F4C44C-1920-4970-BE53-9FD312D55AA5}" dt="2021-11-06T03:46:44.439" v="340" actId="478"/>
          <ac:spMkLst>
            <pc:docMk/>
            <pc:sldMk cId="3397835477" sldId="259"/>
            <ac:spMk id="28" creationId="{56969C1D-BAC9-4545-AAD9-B5A9B2E1D4CA}"/>
          </ac:spMkLst>
        </pc:spChg>
        <pc:spChg chg="del mod topLvl">
          <ac:chgData name="Mohamed Bingabr" userId="00864009-1172-4536-93d5-4dbe32f81f3e" providerId="ADAL" clId="{63F4C44C-1920-4970-BE53-9FD312D55AA5}" dt="2021-11-06T04:58:18.868" v="550" actId="478"/>
          <ac:spMkLst>
            <pc:docMk/>
            <pc:sldMk cId="3397835477" sldId="259"/>
            <ac:spMk id="29" creationId="{236D8EE2-E3CF-468F-A2E9-8936D8A2FF65}"/>
          </ac:spMkLst>
        </pc:spChg>
        <pc:spChg chg="add del">
          <ac:chgData name="Mohamed Bingabr" userId="00864009-1172-4536-93d5-4dbe32f81f3e" providerId="ADAL" clId="{63F4C44C-1920-4970-BE53-9FD312D55AA5}" dt="2021-11-06T03:15:22.979" v="140"/>
          <ac:spMkLst>
            <pc:docMk/>
            <pc:sldMk cId="3397835477" sldId="259"/>
            <ac:spMk id="30" creationId="{7542831B-3EEB-4439-883F-E759CC72A4B4}"/>
          </ac:spMkLst>
        </pc:spChg>
        <pc:spChg chg="add del mod">
          <ac:chgData name="Mohamed Bingabr" userId="00864009-1172-4536-93d5-4dbe32f81f3e" providerId="ADAL" clId="{63F4C44C-1920-4970-BE53-9FD312D55AA5}" dt="2021-11-06T03:25:46.674" v="323" actId="478"/>
          <ac:spMkLst>
            <pc:docMk/>
            <pc:sldMk cId="3397835477" sldId="259"/>
            <ac:spMk id="31" creationId="{F6342FDD-F853-430A-A110-BC0241257BBC}"/>
          </ac:spMkLst>
        </pc:spChg>
        <pc:spChg chg="add del mod">
          <ac:chgData name="Mohamed Bingabr" userId="00864009-1172-4536-93d5-4dbe32f81f3e" providerId="ADAL" clId="{63F4C44C-1920-4970-BE53-9FD312D55AA5}" dt="2021-11-06T03:25:49.186" v="324" actId="478"/>
          <ac:spMkLst>
            <pc:docMk/>
            <pc:sldMk cId="3397835477" sldId="259"/>
            <ac:spMk id="32" creationId="{279B2A5F-5317-4338-8736-3493412E6916}"/>
          </ac:spMkLst>
        </pc:spChg>
        <pc:spChg chg="add del mod">
          <ac:chgData name="Mohamed Bingabr" userId="00864009-1172-4536-93d5-4dbe32f81f3e" providerId="ADAL" clId="{63F4C44C-1920-4970-BE53-9FD312D55AA5}" dt="2021-11-06T03:25:51.914" v="325" actId="478"/>
          <ac:spMkLst>
            <pc:docMk/>
            <pc:sldMk cId="3397835477" sldId="259"/>
            <ac:spMk id="33" creationId="{80B879E1-9BF6-4240-93AF-9E737AE48792}"/>
          </ac:spMkLst>
        </pc:spChg>
        <pc:spChg chg="add del mod">
          <ac:chgData name="Mohamed Bingabr" userId="00864009-1172-4536-93d5-4dbe32f81f3e" providerId="ADAL" clId="{63F4C44C-1920-4970-BE53-9FD312D55AA5}" dt="2021-11-06T03:53:50.085" v="348" actId="478"/>
          <ac:spMkLst>
            <pc:docMk/>
            <pc:sldMk cId="3397835477" sldId="259"/>
            <ac:spMk id="34" creationId="{99B01FB0-FB6C-4E1D-A299-537759415916}"/>
          </ac:spMkLst>
        </pc:spChg>
        <pc:spChg chg="add del mod">
          <ac:chgData name="Mohamed Bingabr" userId="00864009-1172-4536-93d5-4dbe32f81f3e" providerId="ADAL" clId="{63F4C44C-1920-4970-BE53-9FD312D55AA5}" dt="2021-11-06T04:12:29.134" v="412" actId="478"/>
          <ac:spMkLst>
            <pc:docMk/>
            <pc:sldMk cId="3397835477" sldId="259"/>
            <ac:spMk id="35" creationId="{D77303AA-F2DA-47FE-B162-010CDF425712}"/>
          </ac:spMkLst>
        </pc:spChg>
        <pc:spChg chg="add del mod">
          <ac:chgData name="Mohamed Bingabr" userId="00864009-1172-4536-93d5-4dbe32f81f3e" providerId="ADAL" clId="{63F4C44C-1920-4970-BE53-9FD312D55AA5}" dt="2021-11-06T04:44:49.579" v="505" actId="478"/>
          <ac:spMkLst>
            <pc:docMk/>
            <pc:sldMk cId="3397835477" sldId="259"/>
            <ac:spMk id="36" creationId="{996BE5D3-D0A5-4574-9667-754616B269B6}"/>
          </ac:spMkLst>
        </pc:spChg>
        <pc:spChg chg="add del mod">
          <ac:chgData name="Mohamed Bingabr" userId="00864009-1172-4536-93d5-4dbe32f81f3e" providerId="ADAL" clId="{63F4C44C-1920-4970-BE53-9FD312D55AA5}" dt="2021-11-06T05:11:43.575" v="875" actId="478"/>
          <ac:spMkLst>
            <pc:docMk/>
            <pc:sldMk cId="3397835477" sldId="259"/>
            <ac:spMk id="43" creationId="{E486A5E6-B085-4A2F-A871-DCEDF662159B}"/>
          </ac:spMkLst>
        </pc:spChg>
        <pc:spChg chg="add del mod">
          <ac:chgData name="Mohamed Bingabr" userId="00864009-1172-4536-93d5-4dbe32f81f3e" providerId="ADAL" clId="{63F4C44C-1920-4970-BE53-9FD312D55AA5}" dt="2021-11-06T05:11:45.751" v="876" actId="478"/>
          <ac:spMkLst>
            <pc:docMk/>
            <pc:sldMk cId="3397835477" sldId="259"/>
            <ac:spMk id="44" creationId="{277F139B-3B9A-4BB6-99AE-522A5BE0E2E8}"/>
          </ac:spMkLst>
        </pc:spChg>
        <pc:spChg chg="add del mod">
          <ac:chgData name="Mohamed Bingabr" userId="00864009-1172-4536-93d5-4dbe32f81f3e" providerId="ADAL" clId="{63F4C44C-1920-4970-BE53-9FD312D55AA5}" dt="2021-11-06T05:11:48.056" v="877" actId="478"/>
          <ac:spMkLst>
            <pc:docMk/>
            <pc:sldMk cId="3397835477" sldId="259"/>
            <ac:spMk id="45" creationId="{A193AA52-AC06-42ED-883C-0253902DCCC1}"/>
          </ac:spMkLst>
        </pc:spChg>
        <pc:grpChg chg="add del mod">
          <ac:chgData name="Mohamed Bingabr" userId="00864009-1172-4536-93d5-4dbe32f81f3e" providerId="ADAL" clId="{63F4C44C-1920-4970-BE53-9FD312D55AA5}" dt="2021-11-06T05:00:54.192" v="675" actId="165"/>
          <ac:grpSpMkLst>
            <pc:docMk/>
            <pc:sldMk cId="3397835477" sldId="259"/>
            <ac:grpSpMk id="4" creationId="{B44DCE12-084A-4E8D-AEFA-00161FF03A7B}"/>
          </ac:grpSpMkLst>
        </pc:grpChg>
        <pc:grpChg chg="add del mod">
          <ac:chgData name="Mohamed Bingabr" userId="00864009-1172-4536-93d5-4dbe32f81f3e" providerId="ADAL" clId="{63F4C44C-1920-4970-BE53-9FD312D55AA5}" dt="2021-11-06T02:31:51.024" v="6" actId="165"/>
          <ac:grpSpMkLst>
            <pc:docMk/>
            <pc:sldMk cId="3397835477" sldId="259"/>
            <ac:grpSpMk id="6" creationId="{3561AA7A-03A7-4225-BE10-2E95E9DD93C6}"/>
          </ac:grpSpMkLst>
        </pc:grpChg>
        <pc:grpChg chg="add del mod">
          <ac:chgData name="Mohamed Bingabr" userId="00864009-1172-4536-93d5-4dbe32f81f3e" providerId="ADAL" clId="{63F4C44C-1920-4970-BE53-9FD312D55AA5}" dt="2021-11-06T03:17:36.114" v="200" actId="165"/>
          <ac:grpSpMkLst>
            <pc:docMk/>
            <pc:sldMk cId="3397835477" sldId="259"/>
            <ac:grpSpMk id="8" creationId="{78F5449E-4ECC-4837-81B9-2393445CCE3B}"/>
          </ac:grpSpMkLst>
        </pc:grpChg>
        <pc:grpChg chg="add del mod">
          <ac:chgData name="Mohamed Bingabr" userId="00864009-1172-4536-93d5-4dbe32f81f3e" providerId="ADAL" clId="{63F4C44C-1920-4970-BE53-9FD312D55AA5}" dt="2021-11-06T02:48:45.721" v="34" actId="165"/>
          <ac:grpSpMkLst>
            <pc:docMk/>
            <pc:sldMk cId="3397835477" sldId="259"/>
            <ac:grpSpMk id="9" creationId="{28203964-B6F0-4015-92E8-037F9D13F7A8}"/>
          </ac:grpSpMkLst>
        </pc:grpChg>
        <pc:grpChg chg="add del mod">
          <ac:chgData name="Mohamed Bingabr" userId="00864009-1172-4536-93d5-4dbe32f81f3e" providerId="ADAL" clId="{63F4C44C-1920-4970-BE53-9FD312D55AA5}" dt="2021-11-06T04:45:03.437" v="506" actId="165"/>
          <ac:grpSpMkLst>
            <pc:docMk/>
            <pc:sldMk cId="3397835477" sldId="259"/>
            <ac:grpSpMk id="10" creationId="{A8FEC8A9-F4B1-4621-85FA-D1F012DC1113}"/>
          </ac:grpSpMkLst>
        </pc:grpChg>
        <pc:grpChg chg="add del mod">
          <ac:chgData name="Mohamed Bingabr" userId="00864009-1172-4536-93d5-4dbe32f81f3e" providerId="ADAL" clId="{63F4C44C-1920-4970-BE53-9FD312D55AA5}" dt="2021-11-06T04:03:02.967" v="349" actId="165"/>
          <ac:grpSpMkLst>
            <pc:docMk/>
            <pc:sldMk cId="3397835477" sldId="259"/>
            <ac:grpSpMk id="17" creationId="{3D863EF1-1D77-48FF-8E1F-36022C193BB9}"/>
          </ac:grpSpMkLst>
        </pc:grpChg>
        <pc:grpChg chg="add mod">
          <ac:chgData name="Mohamed Bingabr" userId="00864009-1172-4536-93d5-4dbe32f81f3e" providerId="ADAL" clId="{63F4C44C-1920-4970-BE53-9FD312D55AA5}" dt="2021-11-06T05:06:21.857" v="698" actId="164"/>
          <ac:grpSpMkLst>
            <pc:docMk/>
            <pc:sldMk cId="3397835477" sldId="259"/>
            <ac:grpSpMk id="40" creationId="{448242AC-43F1-43B9-AA76-3E7EB8B1F8CB}"/>
          </ac:grpSpMkLst>
        </pc:grpChg>
        <pc:grpChg chg="add mod">
          <ac:chgData name="Mohamed Bingabr" userId="00864009-1172-4536-93d5-4dbe32f81f3e" providerId="ADAL" clId="{63F4C44C-1920-4970-BE53-9FD312D55AA5}" dt="2021-11-06T05:06:33.115" v="699" actId="164"/>
          <ac:grpSpMkLst>
            <pc:docMk/>
            <pc:sldMk cId="3397835477" sldId="259"/>
            <ac:grpSpMk id="41" creationId="{4A074482-25DF-4DAC-B8CD-BF0488146B1F}"/>
          </ac:grpSpMkLst>
        </pc:grpChg>
        <pc:grpChg chg="add mod">
          <ac:chgData name="Mohamed Bingabr" userId="00864009-1172-4536-93d5-4dbe32f81f3e" providerId="ADAL" clId="{63F4C44C-1920-4970-BE53-9FD312D55AA5}" dt="2021-11-06T05:06:43.172" v="700" actId="164"/>
          <ac:grpSpMkLst>
            <pc:docMk/>
            <pc:sldMk cId="3397835477" sldId="259"/>
            <ac:grpSpMk id="42" creationId="{9C545F3A-1D52-4387-8775-EB251471FBFB}"/>
          </ac:grpSpMkLst>
        </pc:grpChg>
        <pc:graphicFrameChg chg="mod topLvl">
          <ac:chgData name="Mohamed Bingabr" userId="00864009-1172-4536-93d5-4dbe32f81f3e" providerId="ADAL" clId="{63F4C44C-1920-4970-BE53-9FD312D55AA5}" dt="2021-11-06T05:06:21.857" v="698" actId="164"/>
          <ac:graphicFrameMkLst>
            <pc:docMk/>
            <pc:sldMk cId="3397835477" sldId="259"/>
            <ac:graphicFrameMk id="7" creationId="{00000000-0000-0000-0000-000000000000}"/>
          </ac:graphicFrameMkLst>
        </pc:graphicFrameChg>
        <pc:picChg chg="del mod topLvl">
          <ac:chgData name="Mohamed Bingabr" userId="00864009-1172-4536-93d5-4dbe32f81f3e" providerId="ADAL" clId="{63F4C44C-1920-4970-BE53-9FD312D55AA5}" dt="2021-11-06T04:03:38.010" v="363" actId="478"/>
          <ac:picMkLst>
            <pc:docMk/>
            <pc:sldMk cId="3397835477" sldId="259"/>
            <ac:picMk id="2" creationId="{694AA3CB-B8F1-465E-B04B-667A03C0FE4E}"/>
          </ac:picMkLst>
        </pc:picChg>
        <pc:picChg chg="add del mod ord topLvl">
          <ac:chgData name="Mohamed Bingabr" userId="00864009-1172-4536-93d5-4dbe32f81f3e" providerId="ADAL" clId="{63F4C44C-1920-4970-BE53-9FD312D55AA5}" dt="2021-11-06T04:58:09.652" v="548" actId="478"/>
          <ac:picMkLst>
            <pc:docMk/>
            <pc:sldMk cId="3397835477" sldId="259"/>
            <ac:picMk id="6" creationId="{9B4921E8-C5FB-4422-BB57-62E5CB2DCAB2}"/>
          </ac:picMkLst>
        </pc:picChg>
        <pc:picChg chg="add del mod topLvl">
          <ac:chgData name="Mohamed Bingabr" userId="00864009-1172-4536-93d5-4dbe32f81f3e" providerId="ADAL" clId="{63F4C44C-1920-4970-BE53-9FD312D55AA5}" dt="2021-11-06T02:50:03.468" v="43" actId="478"/>
          <ac:picMkLst>
            <pc:docMk/>
            <pc:sldMk cId="3397835477" sldId="259"/>
            <ac:picMk id="11" creationId="{00000000-0000-0000-0000-000000000000}"/>
          </ac:picMkLst>
        </pc:picChg>
        <pc:picChg chg="del mod topLvl">
          <ac:chgData name="Mohamed Bingabr" userId="00864009-1172-4536-93d5-4dbe32f81f3e" providerId="ADAL" clId="{63F4C44C-1920-4970-BE53-9FD312D55AA5}" dt="2021-11-06T05:03:32.753" v="677" actId="478"/>
          <ac:picMkLst>
            <pc:docMk/>
            <pc:sldMk cId="3397835477" sldId="259"/>
            <ac:picMk id="15" creationId="{00000000-0000-0000-0000-000000000000}"/>
          </ac:picMkLst>
        </pc:picChg>
        <pc:picChg chg="add del mod ord">
          <ac:chgData name="Mohamed Bingabr" userId="00864009-1172-4536-93d5-4dbe32f81f3e" providerId="ADAL" clId="{63F4C44C-1920-4970-BE53-9FD312D55AA5}" dt="2021-11-06T04:52:57.217" v="508" actId="478"/>
          <ac:picMkLst>
            <pc:docMk/>
            <pc:sldMk cId="3397835477" sldId="259"/>
            <ac:picMk id="26" creationId="{C53FEB68-8B87-46AA-8BF9-D534C659DC02}"/>
          </ac:picMkLst>
        </pc:picChg>
        <pc:picChg chg="add mod ord">
          <ac:chgData name="Mohamed Bingabr" userId="00864009-1172-4536-93d5-4dbe32f81f3e" providerId="ADAL" clId="{63F4C44C-1920-4970-BE53-9FD312D55AA5}" dt="2021-11-06T05:06:33.115" v="699" actId="164"/>
          <ac:picMkLst>
            <pc:docMk/>
            <pc:sldMk cId="3397835477" sldId="259"/>
            <ac:picMk id="37" creationId="{35C60284-1AFF-4CF2-A464-DDD756E8736A}"/>
          </ac:picMkLst>
        </pc:picChg>
        <pc:picChg chg="add mod ord">
          <ac:chgData name="Mohamed Bingabr" userId="00864009-1172-4536-93d5-4dbe32f81f3e" providerId="ADAL" clId="{63F4C44C-1920-4970-BE53-9FD312D55AA5}" dt="2021-11-06T05:06:43.172" v="700" actId="164"/>
          <ac:picMkLst>
            <pc:docMk/>
            <pc:sldMk cId="3397835477" sldId="259"/>
            <ac:picMk id="38" creationId="{A2206D57-F629-4EC5-81F7-C273021F3749}"/>
          </ac:picMkLst>
        </pc:picChg>
        <pc:picChg chg="add mod ord">
          <ac:chgData name="Mohamed Bingabr" userId="00864009-1172-4536-93d5-4dbe32f81f3e" providerId="ADAL" clId="{63F4C44C-1920-4970-BE53-9FD312D55AA5}" dt="2021-11-06T05:06:21.857" v="698" actId="164"/>
          <ac:picMkLst>
            <pc:docMk/>
            <pc:sldMk cId="3397835477" sldId="259"/>
            <ac:picMk id="39" creationId="{79DF15F2-26E7-49D0-A5EA-7E7F6BF7D415}"/>
          </ac:picMkLst>
        </pc:picChg>
      </pc:sldChg>
    </pc:docChg>
  </pc:docChgLst>
  <pc:docChgLst>
    <pc:chgData name="Mohamed Bingabr" userId="00864009-1172-4536-93d5-4dbe32f81f3e" providerId="ADAL" clId="{BE13C95E-034C-4192-8F33-8B909378666E}"/>
    <pc:docChg chg="undo redo custSel delSld modSld">
      <pc:chgData name="Mohamed Bingabr" userId="00864009-1172-4536-93d5-4dbe32f81f3e" providerId="ADAL" clId="{BE13C95E-034C-4192-8F33-8B909378666E}" dt="2021-12-01T16:47:40.143" v="555" actId="1076"/>
      <pc:docMkLst>
        <pc:docMk/>
      </pc:docMkLst>
      <pc:sldChg chg="modSp mod">
        <pc:chgData name="Mohamed Bingabr" userId="00864009-1172-4536-93d5-4dbe32f81f3e" providerId="ADAL" clId="{BE13C95E-034C-4192-8F33-8B909378666E}" dt="2021-12-01T03:02:36.737" v="484" actId="20577"/>
        <pc:sldMkLst>
          <pc:docMk/>
          <pc:sldMk cId="704996885" sldId="258"/>
        </pc:sldMkLst>
        <pc:spChg chg="mod">
          <ac:chgData name="Mohamed Bingabr" userId="00864009-1172-4536-93d5-4dbe32f81f3e" providerId="ADAL" clId="{BE13C95E-034C-4192-8F33-8B909378666E}" dt="2021-11-21T02:22:57.966" v="281" actId="947"/>
          <ac:spMkLst>
            <pc:docMk/>
            <pc:sldMk cId="704996885" sldId="258"/>
            <ac:spMk id="20" creationId="{00000000-0000-0000-0000-000000000000}"/>
          </ac:spMkLst>
        </pc:spChg>
        <pc:spChg chg="mod">
          <ac:chgData name="Mohamed Bingabr" userId="00864009-1172-4536-93d5-4dbe32f81f3e" providerId="ADAL" clId="{BE13C95E-034C-4192-8F33-8B909378666E}" dt="2021-12-01T03:02:36.737" v="484" actId="20577"/>
          <ac:spMkLst>
            <pc:docMk/>
            <pc:sldMk cId="704996885" sldId="258"/>
            <ac:spMk id="28" creationId="{00000000-0000-0000-0000-000000000000}"/>
          </ac:spMkLst>
        </pc:spChg>
      </pc:sldChg>
      <pc:sldChg chg="addSp delSp modSp mod modAnim">
        <pc:chgData name="Mohamed Bingabr" userId="00864009-1172-4536-93d5-4dbe32f81f3e" providerId="ADAL" clId="{BE13C95E-034C-4192-8F33-8B909378666E}" dt="2021-11-21T02:14:15.827" v="279" actId="1038"/>
        <pc:sldMkLst>
          <pc:docMk/>
          <pc:sldMk cId="3397835477" sldId="259"/>
        </pc:sldMkLst>
        <pc:spChg chg="mod topLvl">
          <ac:chgData name="Mohamed Bingabr" userId="00864009-1172-4536-93d5-4dbe32f81f3e" providerId="ADAL" clId="{BE13C95E-034C-4192-8F33-8B909378666E}" dt="2021-11-21T02:00:20.066" v="43" actId="165"/>
          <ac:spMkLst>
            <pc:docMk/>
            <pc:sldMk cId="3397835477" sldId="259"/>
            <ac:spMk id="19" creationId="{00000000-0000-0000-0000-000000000000}"/>
          </ac:spMkLst>
        </pc:spChg>
        <pc:spChg chg="mod topLvl">
          <ac:chgData name="Mohamed Bingabr" userId="00864009-1172-4536-93d5-4dbe32f81f3e" providerId="ADAL" clId="{BE13C95E-034C-4192-8F33-8B909378666E}" dt="2021-11-21T02:00:20.066" v="43" actId="165"/>
          <ac:spMkLst>
            <pc:docMk/>
            <pc:sldMk cId="3397835477" sldId="259"/>
            <ac:spMk id="23" creationId="{00000000-0000-0000-0000-000000000000}"/>
          </ac:spMkLst>
        </pc:spChg>
        <pc:spChg chg="add del mod">
          <ac:chgData name="Mohamed Bingabr" userId="00864009-1172-4536-93d5-4dbe32f81f3e" providerId="ADAL" clId="{BE13C95E-034C-4192-8F33-8B909378666E}" dt="2021-11-21T02:08:01.458" v="174" actId="478"/>
          <ac:spMkLst>
            <pc:docMk/>
            <pc:sldMk cId="3397835477" sldId="259"/>
            <ac:spMk id="55" creationId="{690C0EE2-78B5-41F1-B5E2-E38E1D60F645}"/>
          </ac:spMkLst>
        </pc:spChg>
        <pc:spChg chg="add del mod">
          <ac:chgData name="Mohamed Bingabr" userId="00864009-1172-4536-93d5-4dbe32f81f3e" providerId="ADAL" clId="{BE13C95E-034C-4192-8F33-8B909378666E}" dt="2021-11-21T02:14:06.974" v="276" actId="478"/>
          <ac:spMkLst>
            <pc:docMk/>
            <pc:sldMk cId="3397835477" sldId="259"/>
            <ac:spMk id="58" creationId="{485A947B-6DBE-4C39-96DB-6C50AA588F01}"/>
          </ac:spMkLst>
        </pc:spChg>
        <pc:grpChg chg="del mod">
          <ac:chgData name="Mohamed Bingabr" userId="00864009-1172-4536-93d5-4dbe32f81f3e" providerId="ADAL" clId="{BE13C95E-034C-4192-8F33-8B909378666E}" dt="2021-11-21T01:53:21.047" v="11"/>
          <ac:grpSpMkLst>
            <pc:docMk/>
            <pc:sldMk cId="3397835477" sldId="259"/>
            <ac:grpSpMk id="12" creationId="{D98F22AF-D50F-4389-B3EA-D2835D17D14C}"/>
          </ac:grpSpMkLst>
        </pc:grpChg>
        <pc:grpChg chg="del mod">
          <ac:chgData name="Mohamed Bingabr" userId="00864009-1172-4536-93d5-4dbe32f81f3e" providerId="ADAL" clId="{BE13C95E-034C-4192-8F33-8B909378666E}" dt="2021-11-21T01:53:29.287" v="13"/>
          <ac:grpSpMkLst>
            <pc:docMk/>
            <pc:sldMk cId="3397835477" sldId="259"/>
            <ac:grpSpMk id="15" creationId="{93E8F4DF-1EE8-42EB-8375-05F7EC958688}"/>
          </ac:grpSpMkLst>
        </pc:grpChg>
        <pc:grpChg chg="del mod">
          <ac:chgData name="Mohamed Bingabr" userId="00864009-1172-4536-93d5-4dbe32f81f3e" providerId="ADAL" clId="{BE13C95E-034C-4192-8F33-8B909378666E}" dt="2021-11-21T01:53:31.445" v="15"/>
          <ac:grpSpMkLst>
            <pc:docMk/>
            <pc:sldMk cId="3397835477" sldId="259"/>
            <ac:grpSpMk id="17" creationId="{644057AE-D362-4749-B830-77022F3045C4}"/>
          </ac:grpSpMkLst>
        </pc:grpChg>
        <pc:grpChg chg="del mod">
          <ac:chgData name="Mohamed Bingabr" userId="00864009-1172-4536-93d5-4dbe32f81f3e" providerId="ADAL" clId="{BE13C95E-034C-4192-8F33-8B909378666E}" dt="2021-11-21T01:53:33.948" v="19"/>
          <ac:grpSpMkLst>
            <pc:docMk/>
            <pc:sldMk cId="3397835477" sldId="259"/>
            <ac:grpSpMk id="24" creationId="{D6CFE509-C969-49BD-9DE4-1C618D40FE23}"/>
          </ac:grpSpMkLst>
        </pc:grpChg>
        <pc:grpChg chg="del mod">
          <ac:chgData name="Mohamed Bingabr" userId="00864009-1172-4536-93d5-4dbe32f81f3e" providerId="ADAL" clId="{BE13C95E-034C-4192-8F33-8B909378666E}" dt="2021-11-21T01:53:34.921" v="21"/>
          <ac:grpSpMkLst>
            <pc:docMk/>
            <pc:sldMk cId="3397835477" sldId="259"/>
            <ac:grpSpMk id="28" creationId="{3B1936D4-B781-4828-BD00-9BF2461323BC}"/>
          </ac:grpSpMkLst>
        </pc:grpChg>
        <pc:grpChg chg="del mod">
          <ac:chgData name="Mohamed Bingabr" userId="00864009-1172-4536-93d5-4dbe32f81f3e" providerId="ADAL" clId="{BE13C95E-034C-4192-8F33-8B909378666E}" dt="2021-11-21T01:53:43.518" v="24"/>
          <ac:grpSpMkLst>
            <pc:docMk/>
            <pc:sldMk cId="3397835477" sldId="259"/>
            <ac:grpSpMk id="30" creationId="{F6753885-7C44-4093-AC1C-B86FDE9B1ECC}"/>
          </ac:grpSpMkLst>
        </pc:grpChg>
        <pc:grpChg chg="del mod">
          <ac:chgData name="Mohamed Bingabr" userId="00864009-1172-4536-93d5-4dbe32f81f3e" providerId="ADAL" clId="{BE13C95E-034C-4192-8F33-8B909378666E}" dt="2021-11-21T01:54:02.962" v="31"/>
          <ac:grpSpMkLst>
            <pc:docMk/>
            <pc:sldMk cId="3397835477" sldId="259"/>
            <ac:grpSpMk id="33" creationId="{EEC573DC-68D3-4D0D-8C40-99BEC2AF6F93}"/>
          </ac:grpSpMkLst>
        </pc:grpChg>
        <pc:grpChg chg="del">
          <ac:chgData name="Mohamed Bingabr" userId="00864009-1172-4536-93d5-4dbe32f81f3e" providerId="ADAL" clId="{BE13C95E-034C-4192-8F33-8B909378666E}" dt="2021-11-21T01:57:29.047" v="39" actId="165"/>
          <ac:grpSpMkLst>
            <pc:docMk/>
            <pc:sldMk cId="3397835477" sldId="259"/>
            <ac:grpSpMk id="42" creationId="{9C545F3A-1D52-4387-8775-EB251471FBFB}"/>
          </ac:grpSpMkLst>
        </pc:grpChg>
        <pc:grpChg chg="del mod">
          <ac:chgData name="Mohamed Bingabr" userId="00864009-1172-4536-93d5-4dbe32f81f3e" providerId="ADAL" clId="{BE13C95E-034C-4192-8F33-8B909378666E}" dt="2021-11-21T01:58:52.808" v="41" actId="478"/>
          <ac:grpSpMkLst>
            <pc:docMk/>
            <pc:sldMk cId="3397835477" sldId="259"/>
            <ac:grpSpMk id="46" creationId="{EC90AD2F-8BF9-4BDF-A552-455442A71953}"/>
          </ac:grpSpMkLst>
        </pc:grpChg>
        <pc:grpChg chg="del mod">
          <ac:chgData name="Mohamed Bingabr" userId="00864009-1172-4536-93d5-4dbe32f81f3e" providerId="ADAL" clId="{BE13C95E-034C-4192-8F33-8B909378666E}" dt="2021-11-21T01:59:00.762" v="42" actId="478"/>
          <ac:grpSpMkLst>
            <pc:docMk/>
            <pc:sldMk cId="3397835477" sldId="259"/>
            <ac:grpSpMk id="53" creationId="{19DB04C9-6C54-4679-B9FB-DFD0F6C6ABB2}"/>
          </ac:grpSpMkLst>
        </pc:grpChg>
        <pc:grpChg chg="add del mod">
          <ac:chgData name="Mohamed Bingabr" userId="00864009-1172-4536-93d5-4dbe32f81f3e" providerId="ADAL" clId="{BE13C95E-034C-4192-8F33-8B909378666E}" dt="2021-11-21T02:00:20.066" v="43" actId="165"/>
          <ac:grpSpMkLst>
            <pc:docMk/>
            <pc:sldMk cId="3397835477" sldId="259"/>
            <ac:grpSpMk id="54" creationId="{A462B60C-D508-451A-B4BE-5F488228C941}"/>
          </ac:grpSpMkLst>
        </pc:grpChg>
        <pc:picChg chg="del mod topLvl">
          <ac:chgData name="Mohamed Bingabr" userId="00864009-1172-4536-93d5-4dbe32f81f3e" providerId="ADAL" clId="{BE13C95E-034C-4192-8F33-8B909378666E}" dt="2021-11-21T02:07:18.530" v="105" actId="478"/>
          <ac:picMkLst>
            <pc:docMk/>
            <pc:sldMk cId="3397835477" sldId="259"/>
            <ac:picMk id="38" creationId="{A2206D57-F629-4EC5-81F7-C273021F3749}"/>
          </ac:picMkLst>
        </pc:picChg>
        <pc:picChg chg="add del mod ord">
          <ac:chgData name="Mohamed Bingabr" userId="00864009-1172-4536-93d5-4dbe32f81f3e" providerId="ADAL" clId="{BE13C95E-034C-4192-8F33-8B909378666E}" dt="2021-11-21T02:13:35.460" v="190" actId="478"/>
          <ac:picMkLst>
            <pc:docMk/>
            <pc:sldMk cId="3397835477" sldId="259"/>
            <ac:picMk id="57" creationId="{09F4CBE7-F26A-439B-AC79-8DDD69804F7E}"/>
          </ac:picMkLst>
        </pc:picChg>
        <pc:picChg chg="add mod ord">
          <ac:chgData name="Mohamed Bingabr" userId="00864009-1172-4536-93d5-4dbe32f81f3e" providerId="ADAL" clId="{BE13C95E-034C-4192-8F33-8B909378666E}" dt="2021-11-21T02:14:15.827" v="279" actId="1038"/>
          <ac:picMkLst>
            <pc:docMk/>
            <pc:sldMk cId="3397835477" sldId="259"/>
            <ac:picMk id="60" creationId="{243964F0-7F47-49E2-8FAF-791BDFA7699A}"/>
          </ac:picMkLst>
        </pc:picChg>
        <pc:inkChg chg="add mod">
          <ac:chgData name="Mohamed Bingabr" userId="00864009-1172-4536-93d5-4dbe32f81f3e" providerId="ADAL" clId="{BE13C95E-034C-4192-8F33-8B909378666E}" dt="2021-11-21T01:54:02.962" v="31"/>
          <ac:inkMkLst>
            <pc:docMk/>
            <pc:sldMk cId="3397835477" sldId="259"/>
            <ac:inkMk id="2" creationId="{F758F073-8000-4AFB-B710-D92A0AEB4C6A}"/>
          </ac:inkMkLst>
        </pc:inkChg>
        <pc:inkChg chg="add mod">
          <ac:chgData name="Mohamed Bingabr" userId="00864009-1172-4536-93d5-4dbe32f81f3e" providerId="ADAL" clId="{BE13C95E-034C-4192-8F33-8B909378666E}" dt="2021-11-21T01:54:02.962" v="31"/>
          <ac:inkMkLst>
            <pc:docMk/>
            <pc:sldMk cId="3397835477" sldId="259"/>
            <ac:inkMk id="4" creationId="{8DB089E3-6A7C-49E4-9D42-68C899615406}"/>
          </ac:inkMkLst>
        </pc:inkChg>
        <pc:inkChg chg="add mod">
          <ac:chgData name="Mohamed Bingabr" userId="00864009-1172-4536-93d5-4dbe32f81f3e" providerId="ADAL" clId="{BE13C95E-034C-4192-8F33-8B909378666E}" dt="2021-11-21T01:54:02.962" v="31"/>
          <ac:inkMkLst>
            <pc:docMk/>
            <pc:sldMk cId="3397835477" sldId="259"/>
            <ac:inkMk id="5" creationId="{BE54C354-A206-4808-B9F3-90727E7B5652}"/>
          </ac:inkMkLst>
        </pc:inkChg>
        <pc:inkChg chg="add mod">
          <ac:chgData name="Mohamed Bingabr" userId="00864009-1172-4536-93d5-4dbe32f81f3e" providerId="ADAL" clId="{BE13C95E-034C-4192-8F33-8B909378666E}" dt="2021-11-21T01:54:02.962" v="31"/>
          <ac:inkMkLst>
            <pc:docMk/>
            <pc:sldMk cId="3397835477" sldId="259"/>
            <ac:inkMk id="6" creationId="{C4469A67-3BBB-416D-9AF4-BDA2E5F6E3C4}"/>
          </ac:inkMkLst>
        </pc:inkChg>
        <pc:inkChg chg="add mod">
          <ac:chgData name="Mohamed Bingabr" userId="00864009-1172-4536-93d5-4dbe32f81f3e" providerId="ADAL" clId="{BE13C95E-034C-4192-8F33-8B909378666E}" dt="2021-11-21T01:54:02.962" v="31"/>
          <ac:inkMkLst>
            <pc:docMk/>
            <pc:sldMk cId="3397835477" sldId="259"/>
            <ac:inkMk id="8" creationId="{EC06DC25-F753-43BB-ACCE-E2801B22E8C9}"/>
          </ac:inkMkLst>
        </pc:inkChg>
        <pc:inkChg chg="add mod">
          <ac:chgData name="Mohamed Bingabr" userId="00864009-1172-4536-93d5-4dbe32f81f3e" providerId="ADAL" clId="{BE13C95E-034C-4192-8F33-8B909378666E}" dt="2021-11-21T01:54:02.962" v="31"/>
          <ac:inkMkLst>
            <pc:docMk/>
            <pc:sldMk cId="3397835477" sldId="259"/>
            <ac:inkMk id="9" creationId="{E5212612-1FA2-4E90-86BE-EACBAA6C9D64}"/>
          </ac:inkMkLst>
        </pc:inkChg>
        <pc:inkChg chg="add mod">
          <ac:chgData name="Mohamed Bingabr" userId="00864009-1172-4536-93d5-4dbe32f81f3e" providerId="ADAL" clId="{BE13C95E-034C-4192-8F33-8B909378666E}" dt="2021-11-21T01:54:02.962" v="31"/>
          <ac:inkMkLst>
            <pc:docMk/>
            <pc:sldMk cId="3397835477" sldId="259"/>
            <ac:inkMk id="10" creationId="{2F2AADAB-B54C-4108-A576-5006002BBEE4}"/>
          </ac:inkMkLst>
        </pc:inkChg>
        <pc:inkChg chg="add mod">
          <ac:chgData name="Mohamed Bingabr" userId="00864009-1172-4536-93d5-4dbe32f81f3e" providerId="ADAL" clId="{BE13C95E-034C-4192-8F33-8B909378666E}" dt="2021-11-21T01:54:02.962" v="31"/>
          <ac:inkMkLst>
            <pc:docMk/>
            <pc:sldMk cId="3397835477" sldId="259"/>
            <ac:inkMk id="11" creationId="{C6912715-598D-4F63-AC88-45B5BB6E259D}"/>
          </ac:inkMkLst>
        </pc:inkChg>
        <pc:inkChg chg="add mod">
          <ac:chgData name="Mohamed Bingabr" userId="00864009-1172-4536-93d5-4dbe32f81f3e" providerId="ADAL" clId="{BE13C95E-034C-4192-8F33-8B909378666E}" dt="2021-11-21T01:54:02.962" v="31"/>
          <ac:inkMkLst>
            <pc:docMk/>
            <pc:sldMk cId="3397835477" sldId="259"/>
            <ac:inkMk id="13" creationId="{98AE6AEB-DDEF-4CF3-A45B-0680B2877C9C}"/>
          </ac:inkMkLst>
        </pc:inkChg>
        <pc:inkChg chg="add mod">
          <ac:chgData name="Mohamed Bingabr" userId="00864009-1172-4536-93d5-4dbe32f81f3e" providerId="ADAL" clId="{BE13C95E-034C-4192-8F33-8B909378666E}" dt="2021-11-21T01:54:02.962" v="31"/>
          <ac:inkMkLst>
            <pc:docMk/>
            <pc:sldMk cId="3397835477" sldId="259"/>
            <ac:inkMk id="14" creationId="{06877110-B77D-46AE-82B8-4E9615A571A5}"/>
          </ac:inkMkLst>
        </pc:inkChg>
        <pc:inkChg chg="add mod">
          <ac:chgData name="Mohamed Bingabr" userId="00864009-1172-4536-93d5-4dbe32f81f3e" providerId="ADAL" clId="{BE13C95E-034C-4192-8F33-8B909378666E}" dt="2021-11-21T01:54:02.962" v="31"/>
          <ac:inkMkLst>
            <pc:docMk/>
            <pc:sldMk cId="3397835477" sldId="259"/>
            <ac:inkMk id="16" creationId="{5E4003D0-4C19-43A9-AD85-5AAB91461355}"/>
          </ac:inkMkLst>
        </pc:inkChg>
        <pc:inkChg chg="add mod">
          <ac:chgData name="Mohamed Bingabr" userId="00864009-1172-4536-93d5-4dbe32f81f3e" providerId="ADAL" clId="{BE13C95E-034C-4192-8F33-8B909378666E}" dt="2021-11-21T01:54:02.962" v="31"/>
          <ac:inkMkLst>
            <pc:docMk/>
            <pc:sldMk cId="3397835477" sldId="259"/>
            <ac:inkMk id="20" creationId="{99B766DB-31BC-4989-AFC7-F7DCC74D845D}"/>
          </ac:inkMkLst>
        </pc:inkChg>
        <pc:inkChg chg="add mod">
          <ac:chgData name="Mohamed Bingabr" userId="00864009-1172-4536-93d5-4dbe32f81f3e" providerId="ADAL" clId="{BE13C95E-034C-4192-8F33-8B909378666E}" dt="2021-11-21T01:54:02.962" v="31"/>
          <ac:inkMkLst>
            <pc:docMk/>
            <pc:sldMk cId="3397835477" sldId="259"/>
            <ac:inkMk id="25" creationId="{E769CE32-3673-4270-ACDD-C23CD5BB1AC5}"/>
          </ac:inkMkLst>
        </pc:inkChg>
        <pc:inkChg chg="add mod">
          <ac:chgData name="Mohamed Bingabr" userId="00864009-1172-4536-93d5-4dbe32f81f3e" providerId="ADAL" clId="{BE13C95E-034C-4192-8F33-8B909378666E}" dt="2021-11-21T01:54:02.962" v="31"/>
          <ac:inkMkLst>
            <pc:docMk/>
            <pc:sldMk cId="3397835477" sldId="259"/>
            <ac:inkMk id="26" creationId="{F4594E0A-949F-45B0-A34D-963F97BB32ED}"/>
          </ac:inkMkLst>
        </pc:inkChg>
        <pc:inkChg chg="add mod">
          <ac:chgData name="Mohamed Bingabr" userId="00864009-1172-4536-93d5-4dbe32f81f3e" providerId="ADAL" clId="{BE13C95E-034C-4192-8F33-8B909378666E}" dt="2021-11-21T01:54:02.962" v="31"/>
          <ac:inkMkLst>
            <pc:docMk/>
            <pc:sldMk cId="3397835477" sldId="259"/>
            <ac:inkMk id="27" creationId="{BC48EE99-93FC-4D19-B39B-CA0498C5B1C9}"/>
          </ac:inkMkLst>
        </pc:inkChg>
        <pc:inkChg chg="add mod">
          <ac:chgData name="Mohamed Bingabr" userId="00864009-1172-4536-93d5-4dbe32f81f3e" providerId="ADAL" clId="{BE13C95E-034C-4192-8F33-8B909378666E}" dt="2021-11-21T01:54:02.962" v="31"/>
          <ac:inkMkLst>
            <pc:docMk/>
            <pc:sldMk cId="3397835477" sldId="259"/>
            <ac:inkMk id="29" creationId="{F07D129C-2FE3-4233-A65C-371D63A98474}"/>
          </ac:inkMkLst>
        </pc:inkChg>
        <pc:inkChg chg="add mod">
          <ac:chgData name="Mohamed Bingabr" userId="00864009-1172-4536-93d5-4dbe32f81f3e" providerId="ADAL" clId="{BE13C95E-034C-4192-8F33-8B909378666E}" dt="2021-11-21T01:54:02.962" v="31"/>
          <ac:inkMkLst>
            <pc:docMk/>
            <pc:sldMk cId="3397835477" sldId="259"/>
            <ac:inkMk id="31" creationId="{180564D8-F0C9-4F57-8F9F-73F4DF47B6BB}"/>
          </ac:inkMkLst>
        </pc:inkChg>
        <pc:inkChg chg="add mod">
          <ac:chgData name="Mohamed Bingabr" userId="00864009-1172-4536-93d5-4dbe32f81f3e" providerId="ADAL" clId="{BE13C95E-034C-4192-8F33-8B909378666E}" dt="2021-11-21T01:54:02.962" v="31"/>
          <ac:inkMkLst>
            <pc:docMk/>
            <pc:sldMk cId="3397835477" sldId="259"/>
            <ac:inkMk id="32" creationId="{985BB53E-3D60-4665-BDAE-6605F82BF1F3}"/>
          </ac:inkMkLst>
        </pc:inkChg>
        <pc:inkChg chg="add mod">
          <ac:chgData name="Mohamed Bingabr" userId="00864009-1172-4536-93d5-4dbe32f81f3e" providerId="ADAL" clId="{BE13C95E-034C-4192-8F33-8B909378666E}" dt="2021-11-21T01:54:02.962" v="31"/>
          <ac:inkMkLst>
            <pc:docMk/>
            <pc:sldMk cId="3397835477" sldId="259"/>
            <ac:inkMk id="34" creationId="{70B179E1-0EB4-4C23-BF0A-7302F836BE80}"/>
          </ac:inkMkLst>
        </pc:inkChg>
        <pc:inkChg chg="add mod">
          <ac:chgData name="Mohamed Bingabr" userId="00864009-1172-4536-93d5-4dbe32f81f3e" providerId="ADAL" clId="{BE13C95E-034C-4192-8F33-8B909378666E}" dt="2021-11-21T01:54:02.962" v="31"/>
          <ac:inkMkLst>
            <pc:docMk/>
            <pc:sldMk cId="3397835477" sldId="259"/>
            <ac:inkMk id="35" creationId="{C52A3382-03C9-4985-83EB-BA7C61C26562}"/>
          </ac:inkMkLst>
        </pc:inkChg>
        <pc:inkChg chg="add mod">
          <ac:chgData name="Mohamed Bingabr" userId="00864009-1172-4536-93d5-4dbe32f81f3e" providerId="ADAL" clId="{BE13C95E-034C-4192-8F33-8B909378666E}" dt="2021-11-21T01:54:02.962" v="31"/>
          <ac:inkMkLst>
            <pc:docMk/>
            <pc:sldMk cId="3397835477" sldId="259"/>
            <ac:inkMk id="36" creationId="{DC9DFF64-ED04-4D17-BEEB-6DC7805C80F1}"/>
          </ac:inkMkLst>
        </pc:inkChg>
        <pc:inkChg chg="add mod">
          <ac:chgData name="Mohamed Bingabr" userId="00864009-1172-4536-93d5-4dbe32f81f3e" providerId="ADAL" clId="{BE13C95E-034C-4192-8F33-8B909378666E}" dt="2021-11-21T01:54:02.962" v="31"/>
          <ac:inkMkLst>
            <pc:docMk/>
            <pc:sldMk cId="3397835477" sldId="259"/>
            <ac:inkMk id="43" creationId="{D98C7C26-1D90-4876-B3E6-B7E41324A988}"/>
          </ac:inkMkLst>
        </pc:inkChg>
        <pc:inkChg chg="add mod">
          <ac:chgData name="Mohamed Bingabr" userId="00864009-1172-4536-93d5-4dbe32f81f3e" providerId="ADAL" clId="{BE13C95E-034C-4192-8F33-8B909378666E}" dt="2021-11-21T01:54:02.962" v="31"/>
          <ac:inkMkLst>
            <pc:docMk/>
            <pc:sldMk cId="3397835477" sldId="259"/>
            <ac:inkMk id="44" creationId="{B2DDE97C-0230-4E9A-9603-A401A7E5E32B}"/>
          </ac:inkMkLst>
        </pc:inkChg>
        <pc:inkChg chg="add mod">
          <ac:chgData name="Mohamed Bingabr" userId="00864009-1172-4536-93d5-4dbe32f81f3e" providerId="ADAL" clId="{BE13C95E-034C-4192-8F33-8B909378666E}" dt="2021-11-21T01:54:02.962" v="31"/>
          <ac:inkMkLst>
            <pc:docMk/>
            <pc:sldMk cId="3397835477" sldId="259"/>
            <ac:inkMk id="45" creationId="{494F06CF-51DE-4D4E-BF26-03792F0B5B2B}"/>
          </ac:inkMkLst>
        </pc:inkChg>
        <pc:inkChg chg="add mod">
          <ac:chgData name="Mohamed Bingabr" userId="00864009-1172-4536-93d5-4dbe32f81f3e" providerId="ADAL" clId="{BE13C95E-034C-4192-8F33-8B909378666E}" dt="2021-11-21T01:54:09.868" v="38"/>
          <ac:inkMkLst>
            <pc:docMk/>
            <pc:sldMk cId="3397835477" sldId="259"/>
            <ac:inkMk id="47" creationId="{488B7BB2-BBFF-43E2-A550-AEB046E9C317}"/>
          </ac:inkMkLst>
        </pc:inkChg>
        <pc:inkChg chg="add mod">
          <ac:chgData name="Mohamed Bingabr" userId="00864009-1172-4536-93d5-4dbe32f81f3e" providerId="ADAL" clId="{BE13C95E-034C-4192-8F33-8B909378666E}" dt="2021-11-21T01:54:09.868" v="38"/>
          <ac:inkMkLst>
            <pc:docMk/>
            <pc:sldMk cId="3397835477" sldId="259"/>
            <ac:inkMk id="48" creationId="{3DDCE20B-BA4D-4D3A-89DF-73140650C2D6}"/>
          </ac:inkMkLst>
        </pc:inkChg>
        <pc:inkChg chg="add mod">
          <ac:chgData name="Mohamed Bingabr" userId="00864009-1172-4536-93d5-4dbe32f81f3e" providerId="ADAL" clId="{BE13C95E-034C-4192-8F33-8B909378666E}" dt="2021-11-21T01:54:09.868" v="38"/>
          <ac:inkMkLst>
            <pc:docMk/>
            <pc:sldMk cId="3397835477" sldId="259"/>
            <ac:inkMk id="49" creationId="{75A96173-A3AE-428F-AA2D-EA015944FD57}"/>
          </ac:inkMkLst>
        </pc:inkChg>
        <pc:inkChg chg="add mod">
          <ac:chgData name="Mohamed Bingabr" userId="00864009-1172-4536-93d5-4dbe32f81f3e" providerId="ADAL" clId="{BE13C95E-034C-4192-8F33-8B909378666E}" dt="2021-11-21T01:54:09.868" v="38"/>
          <ac:inkMkLst>
            <pc:docMk/>
            <pc:sldMk cId="3397835477" sldId="259"/>
            <ac:inkMk id="50" creationId="{B787760B-8BA9-454D-81C1-43141D46C11A}"/>
          </ac:inkMkLst>
        </pc:inkChg>
        <pc:inkChg chg="add mod">
          <ac:chgData name="Mohamed Bingabr" userId="00864009-1172-4536-93d5-4dbe32f81f3e" providerId="ADAL" clId="{BE13C95E-034C-4192-8F33-8B909378666E}" dt="2021-11-21T01:54:09.868" v="38"/>
          <ac:inkMkLst>
            <pc:docMk/>
            <pc:sldMk cId="3397835477" sldId="259"/>
            <ac:inkMk id="51" creationId="{3CBF2179-70E5-4032-AC65-0CDAD2FBDFF1}"/>
          </ac:inkMkLst>
        </pc:inkChg>
        <pc:inkChg chg="add mod">
          <ac:chgData name="Mohamed Bingabr" userId="00864009-1172-4536-93d5-4dbe32f81f3e" providerId="ADAL" clId="{BE13C95E-034C-4192-8F33-8B909378666E}" dt="2021-11-21T01:54:09.868" v="38"/>
          <ac:inkMkLst>
            <pc:docMk/>
            <pc:sldMk cId="3397835477" sldId="259"/>
            <ac:inkMk id="52" creationId="{A9474AB4-673F-49A1-BF6B-883094EC7606}"/>
          </ac:inkMkLst>
        </pc:inkChg>
      </pc:sldChg>
      <pc:sldChg chg="delSp mod">
        <pc:chgData name="Mohamed Bingabr" userId="00864009-1172-4536-93d5-4dbe32f81f3e" providerId="ADAL" clId="{BE13C95E-034C-4192-8F33-8B909378666E}" dt="2021-12-01T16:25:44.203" v="485" actId="478"/>
        <pc:sldMkLst>
          <pc:docMk/>
          <pc:sldMk cId="2922932094" sldId="265"/>
        </pc:sldMkLst>
        <pc:spChg chg="del">
          <ac:chgData name="Mohamed Bingabr" userId="00864009-1172-4536-93d5-4dbe32f81f3e" providerId="ADAL" clId="{BE13C95E-034C-4192-8F33-8B909378666E}" dt="2021-12-01T16:25:44.203" v="485" actId="478"/>
          <ac:spMkLst>
            <pc:docMk/>
            <pc:sldMk cId="2922932094" sldId="265"/>
            <ac:spMk id="14" creationId="{00000000-0000-0000-0000-000000000000}"/>
          </ac:spMkLst>
        </pc:spChg>
      </pc:sldChg>
      <pc:sldChg chg="addSp delSp modSp mod">
        <pc:chgData name="Mohamed Bingabr" userId="00864009-1172-4536-93d5-4dbe32f81f3e" providerId="ADAL" clId="{BE13C95E-034C-4192-8F33-8B909378666E}" dt="2021-11-21T02:51:57.549" v="344" actId="478"/>
        <pc:sldMkLst>
          <pc:docMk/>
          <pc:sldMk cId="1254453482" sldId="269"/>
        </pc:sldMkLst>
        <pc:spChg chg="mod">
          <ac:chgData name="Mohamed Bingabr" userId="00864009-1172-4536-93d5-4dbe32f81f3e" providerId="ADAL" clId="{BE13C95E-034C-4192-8F33-8B909378666E}" dt="2021-11-21T02:51:52.374" v="343" actId="207"/>
          <ac:spMkLst>
            <pc:docMk/>
            <pc:sldMk cId="1254453482" sldId="269"/>
            <ac:spMk id="2" creationId="{00000000-0000-0000-0000-000000000000}"/>
          </ac:spMkLst>
        </pc:spChg>
        <pc:spChg chg="add del mod">
          <ac:chgData name="Mohamed Bingabr" userId="00864009-1172-4536-93d5-4dbe32f81f3e" providerId="ADAL" clId="{BE13C95E-034C-4192-8F33-8B909378666E}" dt="2021-11-21T02:51:57.549" v="344" actId="478"/>
          <ac:spMkLst>
            <pc:docMk/>
            <pc:sldMk cId="1254453482" sldId="269"/>
            <ac:spMk id="9" creationId="{40AC765E-69A4-40AA-968B-16DC9FDD6963}"/>
          </ac:spMkLst>
        </pc:spChg>
      </pc:sldChg>
      <pc:sldChg chg="modSp mod">
        <pc:chgData name="Mohamed Bingabr" userId="00864009-1172-4536-93d5-4dbe32f81f3e" providerId="ADAL" clId="{BE13C95E-034C-4192-8F33-8B909378666E}" dt="2021-11-21T03:43:12.131" v="368" actId="207"/>
        <pc:sldMkLst>
          <pc:docMk/>
          <pc:sldMk cId="2394980886" sldId="273"/>
        </pc:sldMkLst>
        <pc:spChg chg="mod">
          <ac:chgData name="Mohamed Bingabr" userId="00864009-1172-4536-93d5-4dbe32f81f3e" providerId="ADAL" clId="{BE13C95E-034C-4192-8F33-8B909378666E}" dt="2021-11-21T03:43:12.131" v="368" actId="207"/>
          <ac:spMkLst>
            <pc:docMk/>
            <pc:sldMk cId="2394980886" sldId="273"/>
            <ac:spMk id="2" creationId="{00000000-0000-0000-0000-000000000000}"/>
          </ac:spMkLst>
        </pc:spChg>
      </pc:sldChg>
      <pc:sldChg chg="addSp modSp mod">
        <pc:chgData name="Mohamed Bingabr" userId="00864009-1172-4536-93d5-4dbe32f81f3e" providerId="ADAL" clId="{BE13C95E-034C-4192-8F33-8B909378666E}" dt="2021-12-01T16:47:40.143" v="555" actId="1076"/>
        <pc:sldMkLst>
          <pc:docMk/>
          <pc:sldMk cId="1971695869" sldId="276"/>
        </pc:sldMkLst>
        <pc:spChg chg="add mod">
          <ac:chgData name="Mohamed Bingabr" userId="00864009-1172-4536-93d5-4dbe32f81f3e" providerId="ADAL" clId="{BE13C95E-034C-4192-8F33-8B909378666E}" dt="2021-12-01T16:47:22.036" v="548" actId="1076"/>
          <ac:spMkLst>
            <pc:docMk/>
            <pc:sldMk cId="1971695869" sldId="276"/>
            <ac:spMk id="20" creationId="{C6AFEC15-7EF7-4A19-B9A2-CACBE399F610}"/>
          </ac:spMkLst>
        </pc:spChg>
        <pc:spChg chg="add mod">
          <ac:chgData name="Mohamed Bingabr" userId="00864009-1172-4536-93d5-4dbe32f81f3e" providerId="ADAL" clId="{BE13C95E-034C-4192-8F33-8B909378666E}" dt="2021-12-01T16:47:40.143" v="555" actId="1076"/>
          <ac:spMkLst>
            <pc:docMk/>
            <pc:sldMk cId="1971695869" sldId="276"/>
            <ac:spMk id="23" creationId="{0821A292-5621-45D8-94A3-768BC7736E99}"/>
          </ac:spMkLst>
        </pc:spChg>
      </pc:sldChg>
      <pc:sldChg chg="modSp mod">
        <pc:chgData name="Mohamed Bingabr" userId="00864009-1172-4536-93d5-4dbe32f81f3e" providerId="ADAL" clId="{BE13C95E-034C-4192-8F33-8B909378666E}" dt="2021-11-21T03:13:15.250" v="348" actId="33524"/>
        <pc:sldMkLst>
          <pc:docMk/>
          <pc:sldMk cId="1996624319" sldId="291"/>
        </pc:sldMkLst>
        <pc:spChg chg="mod">
          <ac:chgData name="Mohamed Bingabr" userId="00864009-1172-4536-93d5-4dbe32f81f3e" providerId="ADAL" clId="{BE13C95E-034C-4192-8F33-8B909378666E}" dt="2021-11-21T03:13:15.250" v="348" actId="33524"/>
          <ac:spMkLst>
            <pc:docMk/>
            <pc:sldMk cId="1996624319" sldId="291"/>
            <ac:spMk id="11" creationId="{00000000-0000-0000-0000-000000000000}"/>
          </ac:spMkLst>
        </pc:spChg>
      </pc:sldChg>
      <pc:sldChg chg="modSp mod">
        <pc:chgData name="Mohamed Bingabr" userId="00864009-1172-4536-93d5-4dbe32f81f3e" providerId="ADAL" clId="{BE13C95E-034C-4192-8F33-8B909378666E}" dt="2021-11-21T04:47:07.391" v="474" actId="20577"/>
        <pc:sldMkLst>
          <pc:docMk/>
          <pc:sldMk cId="1866220977" sldId="318"/>
        </pc:sldMkLst>
        <pc:spChg chg="mod">
          <ac:chgData name="Mohamed Bingabr" userId="00864009-1172-4536-93d5-4dbe32f81f3e" providerId="ADAL" clId="{BE13C95E-034C-4192-8F33-8B909378666E}" dt="2021-11-21T04:47:07.391" v="474" actId="20577"/>
          <ac:spMkLst>
            <pc:docMk/>
            <pc:sldMk cId="1866220977" sldId="318"/>
            <ac:spMk id="7" creationId="{00000000-0000-0000-0000-000000000000}"/>
          </ac:spMkLst>
        </pc:spChg>
      </pc:sldChg>
      <pc:sldChg chg="addSp delSp modSp mod">
        <pc:chgData name="Mohamed Bingabr" userId="00864009-1172-4536-93d5-4dbe32f81f3e" providerId="ADAL" clId="{BE13C95E-034C-4192-8F33-8B909378666E}" dt="2021-11-21T04:26:57.841" v="473" actId="14100"/>
        <pc:sldMkLst>
          <pc:docMk/>
          <pc:sldMk cId="636319745" sldId="319"/>
        </pc:sldMkLst>
        <pc:spChg chg="add mod">
          <ac:chgData name="Mohamed Bingabr" userId="00864009-1172-4536-93d5-4dbe32f81f3e" providerId="ADAL" clId="{BE13C95E-034C-4192-8F33-8B909378666E}" dt="2021-11-21T04:26:57.841" v="473" actId="14100"/>
          <ac:spMkLst>
            <pc:docMk/>
            <pc:sldMk cId="636319745" sldId="319"/>
            <ac:spMk id="30" creationId="{1AA23184-782A-46E2-8DCE-0016B90B03CF}"/>
          </ac:spMkLst>
        </pc:spChg>
        <pc:grpChg chg="del mod">
          <ac:chgData name="Mohamed Bingabr" userId="00864009-1172-4536-93d5-4dbe32f81f3e" providerId="ADAL" clId="{BE13C95E-034C-4192-8F33-8B909378666E}" dt="2021-11-21T04:24:37.479" v="393"/>
          <ac:grpSpMkLst>
            <pc:docMk/>
            <pc:sldMk cId="636319745" sldId="319"/>
            <ac:grpSpMk id="17" creationId="{1EDF52EE-4D2B-4FA6-9DA7-EB709C4D13B3}"/>
          </ac:grpSpMkLst>
        </pc:grpChg>
        <pc:grpChg chg="del mod">
          <ac:chgData name="Mohamed Bingabr" userId="00864009-1172-4536-93d5-4dbe32f81f3e" providerId="ADAL" clId="{BE13C95E-034C-4192-8F33-8B909378666E}" dt="2021-11-21T04:24:39.654" v="396"/>
          <ac:grpSpMkLst>
            <pc:docMk/>
            <pc:sldMk cId="636319745" sldId="319"/>
            <ac:grpSpMk id="25" creationId="{A280EFF6-39BB-4C89-A48C-3A79441FECE8}"/>
          </ac:grpSpMkLst>
        </pc:grpChg>
        <pc:grpChg chg="del mod">
          <ac:chgData name="Mohamed Bingabr" userId="00864009-1172-4536-93d5-4dbe32f81f3e" providerId="ADAL" clId="{BE13C95E-034C-4192-8F33-8B909378666E}" dt="2021-11-21T04:25:03.645" v="397" actId="478"/>
          <ac:grpSpMkLst>
            <pc:docMk/>
            <pc:sldMk cId="636319745" sldId="319"/>
            <ac:grpSpMk id="28" creationId="{C4BA52EF-0BE0-4B25-8B49-C0B0EF0F402D}"/>
          </ac:grpSpMkLst>
        </pc:grpChg>
        <pc:picChg chg="add mod">
          <ac:chgData name="Mohamed Bingabr" userId="00864009-1172-4536-93d5-4dbe32f81f3e" providerId="ADAL" clId="{BE13C95E-034C-4192-8F33-8B909378666E}" dt="2021-11-21T04:25:27.544" v="400" actId="1076"/>
          <ac:picMkLst>
            <pc:docMk/>
            <pc:sldMk cId="636319745" sldId="319"/>
            <ac:picMk id="7" creationId="{D7B1C8D5-FCDB-46FC-A02E-911BC502E0F8}"/>
          </ac:picMkLst>
        </pc:picChg>
        <pc:picChg chg="del mod">
          <ac:chgData name="Mohamed Bingabr" userId="00864009-1172-4536-93d5-4dbe32f81f3e" providerId="ADAL" clId="{BE13C95E-034C-4192-8F33-8B909378666E}" dt="2021-11-21T04:21:39.912" v="370" actId="478"/>
          <ac:picMkLst>
            <pc:docMk/>
            <pc:sldMk cId="636319745" sldId="319"/>
            <ac:picMk id="14" creationId="{00000000-0000-0000-0000-000000000000}"/>
          </ac:picMkLst>
        </pc:picChg>
        <pc:inkChg chg="add mod">
          <ac:chgData name="Mohamed Bingabr" userId="00864009-1172-4536-93d5-4dbe32f81f3e" providerId="ADAL" clId="{BE13C95E-034C-4192-8F33-8B909378666E}" dt="2021-11-21T04:24:39.654" v="396"/>
          <ac:inkMkLst>
            <pc:docMk/>
            <pc:sldMk cId="636319745" sldId="319"/>
            <ac:inkMk id="8" creationId="{5B90FC6D-CCB7-465E-AE2C-0ECECE05DEB9}"/>
          </ac:inkMkLst>
        </pc:inkChg>
        <pc:inkChg chg="add mod">
          <ac:chgData name="Mohamed Bingabr" userId="00864009-1172-4536-93d5-4dbe32f81f3e" providerId="ADAL" clId="{BE13C95E-034C-4192-8F33-8B909378666E}" dt="2021-11-21T04:24:39.654" v="396"/>
          <ac:inkMkLst>
            <pc:docMk/>
            <pc:sldMk cId="636319745" sldId="319"/>
            <ac:inkMk id="9" creationId="{45786EE6-A733-4F69-831F-D982C53CD26D}"/>
          </ac:inkMkLst>
        </pc:inkChg>
        <pc:inkChg chg="add mod">
          <ac:chgData name="Mohamed Bingabr" userId="00864009-1172-4536-93d5-4dbe32f81f3e" providerId="ADAL" clId="{BE13C95E-034C-4192-8F33-8B909378666E}" dt="2021-11-21T04:24:39.654" v="396"/>
          <ac:inkMkLst>
            <pc:docMk/>
            <pc:sldMk cId="636319745" sldId="319"/>
            <ac:inkMk id="12" creationId="{24D096DE-EEEF-4D33-856A-155B496438EF}"/>
          </ac:inkMkLst>
        </pc:inkChg>
        <pc:inkChg chg="add mod">
          <ac:chgData name="Mohamed Bingabr" userId="00864009-1172-4536-93d5-4dbe32f81f3e" providerId="ADAL" clId="{BE13C95E-034C-4192-8F33-8B909378666E}" dt="2021-11-21T04:24:39.654" v="396"/>
          <ac:inkMkLst>
            <pc:docMk/>
            <pc:sldMk cId="636319745" sldId="319"/>
            <ac:inkMk id="16" creationId="{C8713207-D622-4863-B5AB-0D01FC0604BC}"/>
          </ac:inkMkLst>
        </pc:inkChg>
        <pc:inkChg chg="add mod">
          <ac:chgData name="Mohamed Bingabr" userId="00864009-1172-4536-93d5-4dbe32f81f3e" providerId="ADAL" clId="{BE13C95E-034C-4192-8F33-8B909378666E}" dt="2021-11-21T04:24:39.654" v="396"/>
          <ac:inkMkLst>
            <pc:docMk/>
            <pc:sldMk cId="636319745" sldId="319"/>
            <ac:inkMk id="18" creationId="{FB645496-2C4D-4CB4-A2AC-3385811892D2}"/>
          </ac:inkMkLst>
        </pc:inkChg>
        <pc:inkChg chg="add mod">
          <ac:chgData name="Mohamed Bingabr" userId="00864009-1172-4536-93d5-4dbe32f81f3e" providerId="ADAL" clId="{BE13C95E-034C-4192-8F33-8B909378666E}" dt="2021-11-21T04:24:39.654" v="396"/>
          <ac:inkMkLst>
            <pc:docMk/>
            <pc:sldMk cId="636319745" sldId="319"/>
            <ac:inkMk id="20" creationId="{B09BEE4C-F888-4971-A8EC-A455FD92F10B}"/>
          </ac:inkMkLst>
        </pc:inkChg>
        <pc:inkChg chg="add mod">
          <ac:chgData name="Mohamed Bingabr" userId="00864009-1172-4536-93d5-4dbe32f81f3e" providerId="ADAL" clId="{BE13C95E-034C-4192-8F33-8B909378666E}" dt="2021-11-21T04:24:39.654" v="396"/>
          <ac:inkMkLst>
            <pc:docMk/>
            <pc:sldMk cId="636319745" sldId="319"/>
            <ac:inkMk id="21" creationId="{821F040E-16D4-4286-BAA8-E31D85095834}"/>
          </ac:inkMkLst>
        </pc:inkChg>
        <pc:inkChg chg="add mod">
          <ac:chgData name="Mohamed Bingabr" userId="00864009-1172-4536-93d5-4dbe32f81f3e" providerId="ADAL" clId="{BE13C95E-034C-4192-8F33-8B909378666E}" dt="2021-11-21T04:24:39.654" v="396"/>
          <ac:inkMkLst>
            <pc:docMk/>
            <pc:sldMk cId="636319745" sldId="319"/>
            <ac:inkMk id="22" creationId="{2C12C8F2-5E01-4C69-A989-4490617C640A}"/>
          </ac:inkMkLst>
        </pc:inkChg>
        <pc:inkChg chg="add mod">
          <ac:chgData name="Mohamed Bingabr" userId="00864009-1172-4536-93d5-4dbe32f81f3e" providerId="ADAL" clId="{BE13C95E-034C-4192-8F33-8B909378666E}" dt="2021-11-21T04:24:39.654" v="396"/>
          <ac:inkMkLst>
            <pc:docMk/>
            <pc:sldMk cId="636319745" sldId="319"/>
            <ac:inkMk id="24" creationId="{3A414DBE-23E6-468B-8397-D6BBC1F4D27A}"/>
          </ac:inkMkLst>
        </pc:inkChg>
        <pc:inkChg chg="add mod">
          <ac:chgData name="Mohamed Bingabr" userId="00864009-1172-4536-93d5-4dbe32f81f3e" providerId="ADAL" clId="{BE13C95E-034C-4192-8F33-8B909378666E}" dt="2021-11-21T04:24:39.654" v="396"/>
          <ac:inkMkLst>
            <pc:docMk/>
            <pc:sldMk cId="636319745" sldId="319"/>
            <ac:inkMk id="26" creationId="{073FDCC6-0EEA-4259-93D7-A0C2918D3FC8}"/>
          </ac:inkMkLst>
        </pc:inkChg>
        <pc:inkChg chg="add mod">
          <ac:chgData name="Mohamed Bingabr" userId="00864009-1172-4536-93d5-4dbe32f81f3e" providerId="ADAL" clId="{BE13C95E-034C-4192-8F33-8B909378666E}" dt="2021-11-21T04:24:39.654" v="396"/>
          <ac:inkMkLst>
            <pc:docMk/>
            <pc:sldMk cId="636319745" sldId="319"/>
            <ac:inkMk id="27" creationId="{FCB9E7FD-5FED-49A1-B344-C47C4D670C4F}"/>
          </ac:inkMkLst>
        </pc:ink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1.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6T20:55:56.011"/>
    </inkml:context>
    <inkml:brush xml:id="br0">
      <inkml:brushProperty name="width" value="0.05" units="cm"/>
      <inkml:brushProperty name="height" value="0.05" units="cm"/>
      <inkml:brushProperty name="color" value="#004F8B"/>
    </inkml:brush>
  </inkml:definitions>
  <inkml:trace contextRef="#ctx0" brushRef="#br0">5 3 12816 0 0,'0'0'1328'0'0,"-4"-3"-1256"0"0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D664F4-529D-4D9B-AA14-ABB897EF595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00997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419136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57741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664F4-529D-4D9B-AA14-ABB897EF595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57205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D664F4-529D-4D9B-AA14-ABB897EF595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75695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664F4-529D-4D9B-AA14-ABB897EF595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93802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D664F4-529D-4D9B-AA14-ABB897EF595F}"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82819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D664F4-529D-4D9B-AA14-ABB897EF595F}"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54630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664F4-529D-4D9B-AA14-ABB897EF595F}"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65752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D664F4-529D-4D9B-AA14-ABB897EF595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372627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D664F4-529D-4D9B-AA14-ABB897EF595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0E1D1-0952-4B74-956A-A6E88DE7A6B8}" type="slidenum">
              <a:rPr lang="en-US" smtClean="0"/>
              <a:t>‹#›</a:t>
            </a:fld>
            <a:endParaRPr lang="en-US"/>
          </a:p>
        </p:txBody>
      </p:sp>
    </p:spTree>
    <p:extLst>
      <p:ext uri="{BB962C8B-B14F-4D97-AF65-F5344CB8AC3E}">
        <p14:creationId xmlns:p14="http://schemas.microsoft.com/office/powerpoint/2010/main" val="137841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664F4-529D-4D9B-AA14-ABB897EF595F}"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0E1D1-0952-4B74-956A-A6E88DE7A6B8}" type="slidenum">
              <a:rPr lang="en-US" smtClean="0"/>
              <a:t>‹#›</a:t>
            </a:fld>
            <a:endParaRPr lang="en-US"/>
          </a:p>
        </p:txBody>
      </p:sp>
    </p:spTree>
    <p:extLst>
      <p:ext uri="{BB962C8B-B14F-4D97-AF65-F5344CB8AC3E}">
        <p14:creationId xmlns:p14="http://schemas.microsoft.com/office/powerpoint/2010/main" val="1604266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540.png"/><Relationship Id="rId13" Type="http://schemas.openxmlformats.org/officeDocument/2006/relationships/image" Target="../media/image36.wmf"/><Relationship Id="rId3" Type="http://schemas.openxmlformats.org/officeDocument/2006/relationships/image" Target="../media/image21.png"/><Relationship Id="rId7" Type="http://schemas.openxmlformats.org/officeDocument/2006/relationships/image" Target="../media/image37.png"/><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20.png"/><Relationship Id="rId11" Type="http://schemas.openxmlformats.org/officeDocument/2006/relationships/image" Target="../media/image1.wmf"/><Relationship Id="rId5" Type="http://schemas.openxmlformats.org/officeDocument/2006/relationships/image" Target="../media/image510.png"/><Relationship Id="rId15" Type="http://schemas.openxmlformats.org/officeDocument/2006/relationships/image" Target="../media/image521.png"/><Relationship Id="rId10" Type="http://schemas.openxmlformats.org/officeDocument/2006/relationships/oleObject" Target="../embeddings/oleObject2.bin"/><Relationship Id="rId4" Type="http://schemas.openxmlformats.org/officeDocument/2006/relationships/image" Target="../media/image22.png"/><Relationship Id="rId9" Type="http://schemas.openxmlformats.org/officeDocument/2006/relationships/image" Target="../media/image550.png"/><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22.png"/><Relationship Id="rId7" Type="http://schemas.openxmlformats.org/officeDocument/2006/relationships/image" Target="../media/image590.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580.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70.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1.jpeg"/><Relationship Id="rId4" Type="http://schemas.openxmlformats.org/officeDocument/2006/relationships/image" Target="../media/image551.png"/></Relationships>
</file>

<file path=ppt/slides/_rels/slide17.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47.png"/><Relationship Id="rId7" Type="http://schemas.openxmlformats.org/officeDocument/2006/relationships/image" Target="../media/image52.png"/><Relationship Id="rId2" Type="http://schemas.openxmlformats.org/officeDocument/2006/relationships/image" Target="../media/image46.png"/><Relationship Id="rId29"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30.png"/><Relationship Id="rId2" Type="http://schemas.openxmlformats.org/officeDocument/2006/relationships/image" Target="../media/image1160.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1240.png"/></Relationships>
</file>

<file path=ppt/slides/_rels/slide3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281.png"/><Relationship Id="rId3" Type="http://schemas.openxmlformats.org/officeDocument/2006/relationships/image" Target="../media/image221.png"/><Relationship Id="rId7" Type="http://schemas.openxmlformats.org/officeDocument/2006/relationships/image" Target="../media/image64.png"/><Relationship Id="rId12" Type="http://schemas.openxmlformats.org/officeDocument/2006/relationships/image" Target="../media/image27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260.png"/><Relationship Id="rId5" Type="http://schemas.openxmlformats.org/officeDocument/2006/relationships/image" Target="../media/image410.png"/><Relationship Id="rId10" Type="http://schemas.openxmlformats.org/officeDocument/2006/relationships/image" Target="../media/image220.png"/><Relationship Id="rId4" Type="http://schemas.openxmlformats.org/officeDocument/2006/relationships/image" Target="../media/image230.png"/><Relationship Id="rId9" Type="http://schemas.openxmlformats.org/officeDocument/2006/relationships/image" Target="../media/image89.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24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50.png"/><Relationship Id="rId4" Type="http://schemas.openxmlformats.org/officeDocument/2006/relationships/image" Target="../media/image11.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8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134" y="1716831"/>
            <a:ext cx="11234058" cy="1401245"/>
          </a:xfrm>
        </p:spPr>
        <p:txBody>
          <a:bodyPr>
            <a:normAutofit/>
          </a:bodyPr>
          <a:lstStyle/>
          <a:p>
            <a:r>
              <a:rPr lang="en-US" b="1" dirty="0">
                <a:solidFill>
                  <a:srgbClr val="0000FF"/>
                </a:solidFill>
              </a:rPr>
              <a:t>Discrete Fourier Transform</a:t>
            </a:r>
          </a:p>
        </p:txBody>
      </p:sp>
      <p:sp>
        <p:nvSpPr>
          <p:cNvPr id="3" name="Subtitle 2"/>
          <p:cNvSpPr>
            <a:spLocks noGrp="1"/>
          </p:cNvSpPr>
          <p:nvPr>
            <p:ph type="subTitle" idx="1"/>
          </p:nvPr>
        </p:nvSpPr>
        <p:spPr>
          <a:xfrm>
            <a:off x="1524000" y="3602037"/>
            <a:ext cx="9144000" cy="2173611"/>
          </a:xfrm>
        </p:spPr>
        <p:txBody>
          <a:bodyPr>
            <a:noAutofit/>
          </a:bodyPr>
          <a:lstStyle/>
          <a:p>
            <a:r>
              <a:rPr lang="en-US" sz="3200" dirty="0">
                <a:solidFill>
                  <a:srgbClr val="0000FF"/>
                </a:solidFill>
              </a:rPr>
              <a:t>Chapter 9</a:t>
            </a:r>
          </a:p>
          <a:p>
            <a:endParaRPr lang="en-US" sz="3200" dirty="0">
              <a:solidFill>
                <a:srgbClr val="0000FF"/>
              </a:solidFill>
            </a:endParaRPr>
          </a:p>
          <a:p>
            <a:r>
              <a:rPr lang="en-US" sz="3200" dirty="0"/>
              <a:t>Dr. Mohamed Bingabr</a:t>
            </a:r>
          </a:p>
          <a:p>
            <a:r>
              <a:rPr lang="en-US" sz="3200" dirty="0"/>
              <a:t>University of Central Oklahoma</a:t>
            </a:r>
          </a:p>
        </p:txBody>
      </p:sp>
      <p:sp>
        <p:nvSpPr>
          <p:cNvPr id="4" name="Subtitle 2"/>
          <p:cNvSpPr txBox="1">
            <a:spLocks/>
          </p:cNvSpPr>
          <p:nvPr/>
        </p:nvSpPr>
        <p:spPr>
          <a:xfrm>
            <a:off x="0" y="0"/>
            <a:ext cx="6431902" cy="5598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ENGR 4333: Digital Signal Processing</a:t>
            </a:r>
          </a:p>
        </p:txBody>
      </p:sp>
    </p:spTree>
    <p:extLst>
      <p:ext uri="{BB962C8B-B14F-4D97-AF65-F5344CB8AC3E}">
        <p14:creationId xmlns:p14="http://schemas.microsoft.com/office/powerpoint/2010/main" val="3706778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DFT Interpolation to Obtain the DTFT</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1443" y="1178793"/>
            <a:ext cx="1160466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 can determine the entire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from the samples of the DFT using interpolation. This is similar to finding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from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samples by interpolation.</a:t>
            </a:r>
          </a:p>
        </p:txBody>
      </p:sp>
      <p:pic>
        <p:nvPicPr>
          <p:cNvPr id="3" name="Picture 2"/>
          <p:cNvPicPr>
            <a:picLocks noChangeAspect="1"/>
          </p:cNvPicPr>
          <p:nvPr/>
        </p:nvPicPr>
        <p:blipFill>
          <a:blip r:embed="rId2"/>
          <a:stretch>
            <a:fillRect/>
          </a:stretch>
        </p:blipFill>
        <p:spPr>
          <a:xfrm>
            <a:off x="602911" y="2244528"/>
            <a:ext cx="3086369" cy="1048339"/>
          </a:xfrm>
          <a:prstGeom prst="rect">
            <a:avLst/>
          </a:prstGeom>
        </p:spPr>
      </p:pic>
      <p:pic>
        <p:nvPicPr>
          <p:cNvPr id="4" name="Picture 3"/>
          <p:cNvPicPr>
            <a:picLocks noChangeAspect="1"/>
          </p:cNvPicPr>
          <p:nvPr/>
        </p:nvPicPr>
        <p:blipFill>
          <a:blip r:embed="rId3"/>
          <a:stretch>
            <a:fillRect/>
          </a:stretch>
        </p:blipFill>
        <p:spPr>
          <a:xfrm>
            <a:off x="3931952" y="2394849"/>
            <a:ext cx="4508268" cy="970578"/>
          </a:xfrm>
          <a:prstGeom prst="rect">
            <a:avLst/>
          </a:prstGeom>
        </p:spPr>
      </p:pic>
      <p:pic>
        <p:nvPicPr>
          <p:cNvPr id="6" name="Picture 5"/>
          <p:cNvPicPr>
            <a:picLocks noChangeAspect="1"/>
          </p:cNvPicPr>
          <p:nvPr/>
        </p:nvPicPr>
        <p:blipFill>
          <a:blip r:embed="rId4"/>
          <a:stretch>
            <a:fillRect/>
          </a:stretch>
        </p:blipFill>
        <p:spPr>
          <a:xfrm>
            <a:off x="1447586" y="3791165"/>
            <a:ext cx="4145868" cy="957838"/>
          </a:xfrm>
          <a:prstGeom prst="rect">
            <a:avLst/>
          </a:prstGeom>
        </p:spPr>
      </p:pic>
      <p:sp>
        <p:nvSpPr>
          <p:cNvPr id="7" name="Rectangle 6"/>
          <p:cNvSpPr/>
          <p:nvPr/>
        </p:nvSpPr>
        <p:spPr>
          <a:xfrm>
            <a:off x="406686" y="4888310"/>
            <a:ext cx="11378628" cy="830997"/>
          </a:xfrm>
          <a:prstGeom prst="rect">
            <a:avLst/>
          </a:prstGeom>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The inner sum on the right-hand side is a geometric progression and can be simplified as follow in the next slide.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9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7947060" y="-19992"/>
            <a:ext cx="4244939" cy="6877992"/>
          </a:xfrm>
          <a:prstGeom prst="rect">
            <a:avLst/>
          </a:prstGeom>
        </p:spPr>
      </p:pic>
      <p:sp>
        <p:nvSpPr>
          <p:cNvPr id="2" name="Title 1"/>
          <p:cNvSpPr>
            <a:spLocks noGrp="1"/>
          </p:cNvSpPr>
          <p:nvPr>
            <p:ph type="title"/>
          </p:nvPr>
        </p:nvSpPr>
        <p:spPr>
          <a:xfrm>
            <a:off x="69367" y="66516"/>
            <a:ext cx="7749263" cy="913169"/>
          </a:xfrm>
        </p:spPr>
        <p:txBody>
          <a:bodyPr>
            <a:normAutofit/>
          </a:bodyPr>
          <a:lstStyle/>
          <a:p>
            <a:pPr algn="ctr"/>
            <a:r>
              <a:rPr lang="en-US" sz="4000" dirty="0">
                <a:solidFill>
                  <a:srgbClr val="0000FF"/>
                </a:solidFill>
              </a:rPr>
              <a:t>DFT Interpolation to Obtain the DTFT</a:t>
            </a:r>
          </a:p>
        </p:txBody>
      </p:sp>
      <p:pic>
        <p:nvPicPr>
          <p:cNvPr id="8" name="Picture 7"/>
          <p:cNvPicPr>
            <a:picLocks noChangeAspect="1"/>
          </p:cNvPicPr>
          <p:nvPr/>
        </p:nvPicPr>
        <p:blipFill>
          <a:blip r:embed="rId3"/>
          <a:stretch>
            <a:fillRect/>
          </a:stretch>
        </p:blipFill>
        <p:spPr>
          <a:xfrm>
            <a:off x="464054" y="1240840"/>
            <a:ext cx="5422241" cy="1050219"/>
          </a:xfrm>
          <a:prstGeom prst="rect">
            <a:avLst/>
          </a:prstGeom>
        </p:spPr>
      </p:pic>
      <p:pic>
        <p:nvPicPr>
          <p:cNvPr id="9" name="Picture 8"/>
          <p:cNvPicPr>
            <a:picLocks noChangeAspect="1"/>
          </p:cNvPicPr>
          <p:nvPr/>
        </p:nvPicPr>
        <p:blipFill>
          <a:blip r:embed="rId4"/>
          <a:stretch>
            <a:fillRect/>
          </a:stretch>
        </p:blipFill>
        <p:spPr>
          <a:xfrm>
            <a:off x="4321" y="2514941"/>
            <a:ext cx="7856359" cy="935099"/>
          </a:xfrm>
          <a:prstGeom prst="rect">
            <a:avLst/>
          </a:prstGeom>
        </p:spPr>
      </p:pic>
      <p:pic>
        <p:nvPicPr>
          <p:cNvPr id="10" name="Picture 9"/>
          <p:cNvPicPr>
            <a:picLocks noChangeAspect="1"/>
          </p:cNvPicPr>
          <p:nvPr/>
        </p:nvPicPr>
        <p:blipFill>
          <a:blip r:embed="rId5"/>
          <a:stretch>
            <a:fillRect/>
          </a:stretch>
        </p:blipFill>
        <p:spPr>
          <a:xfrm>
            <a:off x="644139" y="3702089"/>
            <a:ext cx="5794624" cy="1062624"/>
          </a:xfrm>
          <a:prstGeom prst="rect">
            <a:avLst/>
          </a:prstGeom>
        </p:spPr>
      </p:pic>
      <p:pic>
        <p:nvPicPr>
          <p:cNvPr id="11" name="Picture 10"/>
          <p:cNvPicPr>
            <a:picLocks noChangeAspect="1"/>
          </p:cNvPicPr>
          <p:nvPr/>
        </p:nvPicPr>
        <p:blipFill>
          <a:blip r:embed="rId6"/>
          <a:stretch>
            <a:fillRect/>
          </a:stretch>
        </p:blipFill>
        <p:spPr>
          <a:xfrm>
            <a:off x="285900" y="4966606"/>
            <a:ext cx="7316196" cy="993470"/>
          </a:xfrm>
          <a:prstGeom prst="rect">
            <a:avLst/>
          </a:prstGeom>
        </p:spPr>
      </p:pic>
      <p:sp>
        <p:nvSpPr>
          <p:cNvPr id="4" name="TextBox 3"/>
          <p:cNvSpPr txBox="1"/>
          <p:nvPr/>
        </p:nvSpPr>
        <p:spPr>
          <a:xfrm>
            <a:off x="8408599" y="172475"/>
            <a:ext cx="88871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N </a:t>
            </a:r>
            <a:r>
              <a:rPr lang="en-US" dirty="0">
                <a:latin typeface="Times New Roman" panose="02020603050405020304" pitchFamily="18" charset="0"/>
                <a:cs typeface="Times New Roman" panose="02020603050405020304" pitchFamily="18" charset="0"/>
              </a:rPr>
              <a:t>= 12</a:t>
            </a:r>
          </a:p>
        </p:txBody>
      </p:sp>
      <p:sp>
        <p:nvSpPr>
          <p:cNvPr id="12" name="TextBox 11"/>
          <p:cNvSpPr txBox="1"/>
          <p:nvPr/>
        </p:nvSpPr>
        <p:spPr>
          <a:xfrm>
            <a:off x="10429901" y="538166"/>
            <a:ext cx="88871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0</a:t>
            </a:r>
          </a:p>
        </p:txBody>
      </p:sp>
      <p:sp>
        <p:nvSpPr>
          <p:cNvPr id="13" name="TextBox 12"/>
          <p:cNvSpPr txBox="1"/>
          <p:nvPr/>
        </p:nvSpPr>
        <p:spPr>
          <a:xfrm>
            <a:off x="10364901" y="2194620"/>
            <a:ext cx="88871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1</a:t>
            </a:r>
          </a:p>
        </p:txBody>
      </p:sp>
      <p:sp>
        <p:nvSpPr>
          <p:cNvPr id="14" name="TextBox 13"/>
          <p:cNvSpPr txBox="1"/>
          <p:nvPr/>
        </p:nvSpPr>
        <p:spPr>
          <a:xfrm>
            <a:off x="9532398" y="140917"/>
            <a:ext cx="1697407" cy="369332"/>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0</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2</a:t>
            </a:r>
            <a:r>
              <a:rPr lang="el-GR" dirty="0">
                <a:latin typeface="Times New Roman" panose="02020603050405020304" pitchFamily="18" charset="0"/>
                <a:cs typeface="Times New Roman" panose="02020603050405020304" pitchFamily="18" charset="0"/>
              </a:rPr>
              <a:t>π</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π</a:t>
            </a:r>
            <a:r>
              <a:rPr lang="en-US" dirty="0">
                <a:latin typeface="Times New Roman" panose="02020603050405020304" pitchFamily="18" charset="0"/>
                <a:cs typeface="Times New Roman" panose="02020603050405020304" pitchFamily="18" charset="0"/>
              </a:rPr>
              <a:t>/6</a:t>
            </a:r>
          </a:p>
        </p:txBody>
      </p:sp>
      <p:sp>
        <p:nvSpPr>
          <p:cNvPr id="15" name="TextBox 14"/>
          <p:cNvSpPr txBox="1"/>
          <p:nvPr/>
        </p:nvSpPr>
        <p:spPr>
          <a:xfrm>
            <a:off x="10450516" y="4026844"/>
            <a:ext cx="88871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2</a:t>
            </a:r>
          </a:p>
        </p:txBody>
      </p:sp>
      <p:sp>
        <p:nvSpPr>
          <p:cNvPr id="16" name="TextBox 15"/>
          <p:cNvSpPr txBox="1"/>
          <p:nvPr/>
        </p:nvSpPr>
        <p:spPr>
          <a:xfrm>
            <a:off x="10460791" y="5778593"/>
            <a:ext cx="888715"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6</a:t>
            </a:r>
          </a:p>
        </p:txBody>
      </p:sp>
      <p:sp>
        <p:nvSpPr>
          <p:cNvPr id="7" name="Rectangle 6"/>
          <p:cNvSpPr/>
          <p:nvPr/>
        </p:nvSpPr>
        <p:spPr>
          <a:xfrm>
            <a:off x="9784414" y="6353798"/>
            <a:ext cx="301686" cy="369332"/>
          </a:xfrm>
          <a:prstGeom prst="rect">
            <a:avLst/>
          </a:prstGeom>
        </p:spPr>
        <p:txBody>
          <a:bodyPr wrap="none">
            <a:spAutoFit/>
          </a:bodyPr>
          <a:lstStyle/>
          <a:p>
            <a:r>
              <a:rPr lang="el-GR" dirty="0">
                <a:latin typeface="Times New Roman" panose="02020603050405020304" pitchFamily="18" charset="0"/>
                <a:cs typeface="Times New Roman" panose="02020603050405020304" pitchFamily="18" charset="0"/>
              </a:rPr>
              <a:t>π</a:t>
            </a:r>
            <a:endParaRPr lang="en-US" dirty="0"/>
          </a:p>
        </p:txBody>
      </p:sp>
      <p:sp>
        <p:nvSpPr>
          <p:cNvPr id="17" name="Rectangle 16"/>
          <p:cNvSpPr/>
          <p:nvPr/>
        </p:nvSpPr>
        <p:spPr>
          <a:xfrm>
            <a:off x="8213308" y="2797824"/>
            <a:ext cx="481222" cy="369332"/>
          </a:xfrm>
          <a:prstGeom prst="rect">
            <a:avLst/>
          </a:prstGeom>
        </p:spPr>
        <p:txBody>
          <a:bodyPr wrap="none">
            <a:spAutoFit/>
          </a:bodyPr>
          <a:lstStyle/>
          <a:p>
            <a:r>
              <a:rPr lang="el-GR" dirty="0">
                <a:latin typeface="Times New Roman" panose="02020603050405020304" pitchFamily="18" charset="0"/>
                <a:cs typeface="Times New Roman" panose="02020603050405020304" pitchFamily="18" charset="0"/>
              </a:rPr>
              <a:t>π</a:t>
            </a:r>
            <a:r>
              <a:rPr lang="en-US" dirty="0">
                <a:latin typeface="Times New Roman" panose="02020603050405020304" pitchFamily="18" charset="0"/>
                <a:cs typeface="Times New Roman" panose="02020603050405020304" pitchFamily="18" charset="0"/>
              </a:rPr>
              <a:t>/6</a:t>
            </a:r>
          </a:p>
        </p:txBody>
      </p:sp>
      <p:sp>
        <p:nvSpPr>
          <p:cNvPr id="18" name="Rectangle 17"/>
          <p:cNvSpPr/>
          <p:nvPr/>
        </p:nvSpPr>
        <p:spPr>
          <a:xfrm>
            <a:off x="8491855" y="4495189"/>
            <a:ext cx="481222" cy="369332"/>
          </a:xfrm>
          <a:prstGeom prst="rect">
            <a:avLst/>
          </a:prstGeom>
        </p:spPr>
        <p:txBody>
          <a:bodyPr wrap="none">
            <a:spAutoFit/>
          </a:bodyPr>
          <a:lstStyle/>
          <a:p>
            <a:r>
              <a:rPr lang="el-GR" dirty="0">
                <a:latin typeface="Times New Roman" panose="02020603050405020304" pitchFamily="18" charset="0"/>
                <a:cs typeface="Times New Roman" panose="02020603050405020304" pitchFamily="18" charset="0"/>
              </a:rPr>
              <a:t>π</a:t>
            </a:r>
            <a:r>
              <a:rPr lang="en-US" dirty="0">
                <a:latin typeface="Times New Roman" panose="02020603050405020304" pitchFamily="18" charset="0"/>
                <a:cs typeface="Times New Roman" panose="02020603050405020304" pitchFamily="18" charset="0"/>
              </a:rPr>
              <a:t>/3</a:t>
            </a:r>
          </a:p>
        </p:txBody>
      </p:sp>
      <p:cxnSp>
        <p:nvCxnSpPr>
          <p:cNvPr id="20" name="Straight Arrow Connector 19"/>
          <p:cNvCxnSpPr/>
          <p:nvPr/>
        </p:nvCxnSpPr>
        <p:spPr>
          <a:xfrm flipV="1">
            <a:off x="6644512" y="3380198"/>
            <a:ext cx="1216168" cy="9011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644512" y="4368955"/>
            <a:ext cx="1174118" cy="7270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0ED2F21-6FF8-4201-B4A7-B9F05450F31F}"/>
              </a:ext>
            </a:extLst>
          </p:cNvPr>
          <p:cNvSpPr txBox="1"/>
          <p:nvPr/>
        </p:nvSpPr>
        <p:spPr>
          <a:xfrm>
            <a:off x="2058846" y="994594"/>
            <a:ext cx="1233703" cy="400110"/>
          </a:xfrm>
          <a:prstGeom prst="rect">
            <a:avLst/>
          </a:prstGeom>
          <a:noFill/>
        </p:spPr>
        <p:txBody>
          <a:bodyPr wrap="square" rtlCol="0">
            <a:spAutoFit/>
          </a:bodyPr>
          <a:lstStyle/>
          <a:p>
            <a:r>
              <a:rPr lang="el-GR" sz="2000" dirty="0">
                <a:solidFill>
                  <a:srgbClr val="0000FF"/>
                </a:solidFill>
                <a:latin typeface="Times New Roman" panose="02020603050405020304" pitchFamily="18" charset="0"/>
                <a:cs typeface="Times New Roman" panose="02020603050405020304" pitchFamily="18" charset="0"/>
              </a:rPr>
              <a:t>Ω</a:t>
            </a:r>
            <a:r>
              <a:rPr lang="en-US" sz="2000" baseline="-25000" dirty="0">
                <a:solidFill>
                  <a:srgbClr val="0000FF"/>
                </a:solidFill>
                <a:latin typeface="Times New Roman" panose="02020603050405020304" pitchFamily="18" charset="0"/>
                <a:cs typeface="Times New Roman" panose="02020603050405020304" pitchFamily="18" charset="0"/>
              </a:rPr>
              <a:t>0</a:t>
            </a:r>
            <a:r>
              <a:rPr lang="en-US" sz="2000" i="1" dirty="0">
                <a:solidFill>
                  <a:srgbClr val="0000FF"/>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 2</a:t>
            </a:r>
            <a:r>
              <a:rPr lang="el-GR" sz="2000" dirty="0">
                <a:solidFill>
                  <a:srgbClr val="0000FF"/>
                </a:solidFill>
                <a:latin typeface="Times New Roman" panose="02020603050405020304" pitchFamily="18" charset="0"/>
                <a:cs typeface="Times New Roman" panose="02020603050405020304" pitchFamily="18" charset="0"/>
              </a:rPr>
              <a:t>π</a:t>
            </a:r>
            <a:r>
              <a:rPr lang="en-US" sz="2000" dirty="0">
                <a:solidFill>
                  <a:srgbClr val="0000FF"/>
                </a:solidFill>
                <a:latin typeface="Times New Roman" panose="02020603050405020304" pitchFamily="18" charset="0"/>
                <a:cs typeface="Times New Roman" panose="02020603050405020304" pitchFamily="18" charset="0"/>
              </a:rPr>
              <a:t>/</a:t>
            </a:r>
            <a:r>
              <a:rPr lang="en-US" sz="2000" i="1" dirty="0">
                <a:solidFill>
                  <a:srgbClr val="0000FF"/>
                </a:solidFill>
                <a:latin typeface="Times New Roman" panose="02020603050405020304" pitchFamily="18" charset="0"/>
                <a:cs typeface="Times New Roman" panose="02020603050405020304" pitchFamily="18" charset="0"/>
              </a:rPr>
              <a:t>N</a:t>
            </a:r>
            <a:endParaRPr lang="en-US" sz="2000" dirty="0">
              <a:solidFill>
                <a:srgbClr val="0000FF"/>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BBE2D304-B813-4126-8663-11BA63E56789}"/>
              </a:ext>
            </a:extLst>
          </p:cNvPr>
          <p:cNvPicPr>
            <a:picLocks noChangeAspect="1"/>
          </p:cNvPicPr>
          <p:nvPr/>
        </p:nvPicPr>
        <p:blipFill>
          <a:blip r:embed="rId7"/>
          <a:stretch>
            <a:fillRect/>
          </a:stretch>
        </p:blipFill>
        <p:spPr>
          <a:xfrm>
            <a:off x="5756988" y="5617160"/>
            <a:ext cx="1921527" cy="1219176"/>
          </a:xfrm>
          <a:prstGeom prst="rect">
            <a:avLst/>
          </a:prstGeom>
        </p:spPr>
      </p:pic>
    </p:spTree>
    <p:extLst>
      <p:ext uri="{BB962C8B-B14F-4D97-AF65-F5344CB8AC3E}">
        <p14:creationId xmlns:p14="http://schemas.microsoft.com/office/powerpoint/2010/main" val="399629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 </a:t>
            </a:r>
            <a:r>
              <a:rPr lang="en-US" dirty="0">
                <a:solidFill>
                  <a:srgbClr val="FF0000"/>
                </a:solidFill>
              </a:rPr>
              <a:t>(read it textbook)</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1443" y="1178793"/>
            <a:ext cx="1160466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Using interpolation, determine the DTFT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(Ω) if the DFT of the corresponding 3-point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given by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[0] = 8,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e</a:t>
            </a:r>
            <a:r>
              <a:rPr lang="en-US" sz="2400" baseline="30000" dirty="0" err="1">
                <a:latin typeface="Times New Roman" panose="02020603050405020304" pitchFamily="18" charset="0"/>
                <a:cs typeface="Times New Roman" panose="02020603050405020304" pitchFamily="18" charset="0"/>
              </a:rPr>
              <a:t>j</a:t>
            </a:r>
            <a:r>
              <a:rPr lang="en-US" sz="2400" baseline="30000" dirty="0">
                <a:latin typeface="Times New Roman" panose="02020603050405020304" pitchFamily="18" charset="0"/>
                <a:cs typeface="Times New Roman" panose="02020603050405020304" pitchFamily="18" charset="0"/>
              </a:rPr>
              <a:t>π/3</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[2] = e</a:t>
            </a:r>
            <a:r>
              <a:rPr lang="en-US" sz="2400" baseline="30000" dirty="0">
                <a:latin typeface="Times New Roman" panose="02020603050405020304" pitchFamily="18" charset="0"/>
                <a:cs typeface="Times New Roman" panose="02020603050405020304" pitchFamily="18" charset="0"/>
              </a:rPr>
              <a:t>−</a:t>
            </a:r>
            <a:r>
              <a:rPr lang="en-US" sz="2400" i="1" baseline="30000" dirty="0">
                <a:latin typeface="Times New Roman" panose="02020603050405020304" pitchFamily="18" charset="0"/>
                <a:cs typeface="Times New Roman" panose="02020603050405020304" pitchFamily="18" charset="0"/>
              </a:rPr>
              <a:t>j</a:t>
            </a:r>
            <a:r>
              <a:rPr lang="en-US" sz="2400" baseline="30000" dirty="0">
                <a:latin typeface="Times New Roman" panose="02020603050405020304" pitchFamily="18" charset="0"/>
                <a:cs typeface="Times New Roman" panose="02020603050405020304" pitchFamily="18" charset="0"/>
              </a:rPr>
              <a:t>π/3</a:t>
            </a:r>
            <a:r>
              <a:rPr lang="en-US" sz="2400" dirty="0">
                <a:latin typeface="Times New Roman" panose="02020603050405020304" pitchFamily="18" charset="0"/>
                <a:cs typeface="Times New Roman" panose="02020603050405020304" pitchFamily="18" charset="0"/>
              </a:rPr>
              <a:t>.</a:t>
            </a:r>
          </a:p>
        </p:txBody>
      </p:sp>
      <p:sp>
        <p:nvSpPr>
          <p:cNvPr id="9" name="Rectangle 8"/>
          <p:cNvSpPr/>
          <p:nvPr/>
        </p:nvSpPr>
        <p:spPr>
          <a:xfrm>
            <a:off x="321083" y="2296303"/>
            <a:ext cx="1303562"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 </a:t>
            </a:r>
            <a:endParaRPr lang="en-US" sz="2400" dirty="0">
              <a:solidFill>
                <a:srgbClr val="0000FF"/>
              </a:solidFill>
            </a:endParaRPr>
          </a:p>
        </p:txBody>
      </p:sp>
      <p:pic>
        <p:nvPicPr>
          <p:cNvPr id="8" name="Picture 7"/>
          <p:cNvPicPr>
            <a:picLocks noChangeAspect="1"/>
          </p:cNvPicPr>
          <p:nvPr/>
        </p:nvPicPr>
        <p:blipFill>
          <a:blip r:embed="rId2"/>
          <a:stretch>
            <a:fillRect/>
          </a:stretch>
        </p:blipFill>
        <p:spPr>
          <a:xfrm>
            <a:off x="786348" y="2757968"/>
            <a:ext cx="7011738" cy="1120477"/>
          </a:xfrm>
          <a:prstGeom prst="rect">
            <a:avLst/>
          </a:prstGeom>
        </p:spPr>
      </p:pic>
      <p:pic>
        <p:nvPicPr>
          <p:cNvPr id="10" name="Picture 9"/>
          <p:cNvPicPr>
            <a:picLocks noChangeAspect="1"/>
          </p:cNvPicPr>
          <p:nvPr/>
        </p:nvPicPr>
        <p:blipFill>
          <a:blip r:embed="rId3"/>
          <a:stretch>
            <a:fillRect/>
          </a:stretch>
        </p:blipFill>
        <p:spPr>
          <a:xfrm>
            <a:off x="1728564" y="4054547"/>
            <a:ext cx="10205289" cy="1219901"/>
          </a:xfrm>
          <a:prstGeom prst="rect">
            <a:avLst/>
          </a:prstGeom>
        </p:spPr>
      </p:pic>
      <p:pic>
        <p:nvPicPr>
          <p:cNvPr id="11" name="Picture 10"/>
          <p:cNvPicPr>
            <a:picLocks noChangeAspect="1"/>
          </p:cNvPicPr>
          <p:nvPr/>
        </p:nvPicPr>
        <p:blipFill>
          <a:blip r:embed="rId4"/>
          <a:stretch>
            <a:fillRect/>
          </a:stretch>
        </p:blipFill>
        <p:spPr>
          <a:xfrm>
            <a:off x="678362" y="5510117"/>
            <a:ext cx="4752975" cy="533400"/>
          </a:xfrm>
          <a:prstGeom prst="rect">
            <a:avLst/>
          </a:prstGeom>
        </p:spPr>
      </p:pic>
    </p:spTree>
    <p:extLst>
      <p:ext uri="{BB962C8B-B14F-4D97-AF65-F5344CB8AC3E}">
        <p14:creationId xmlns:p14="http://schemas.microsoft.com/office/powerpoint/2010/main" val="239498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DTFT </a:t>
            </a:r>
            <a:r>
              <a:rPr lang="en-US" dirty="0">
                <a:solidFill>
                  <a:srgbClr val="0000FF"/>
                </a:solidFill>
                <a:sym typeface="Wingdings" panose="05000000000000000000" pitchFamily="2" charset="2"/>
              </a:rPr>
              <a:t> DFT</a:t>
            </a:r>
            <a:endParaRPr lang="en-US"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8338170" y="5630825"/>
            <a:ext cx="3115555" cy="1008561"/>
          </a:xfrm>
          <a:prstGeom prst="rect">
            <a:avLst/>
          </a:prstGeom>
        </p:spPr>
      </p:pic>
      <p:pic>
        <p:nvPicPr>
          <p:cNvPr id="9" name="Picture 8"/>
          <p:cNvPicPr>
            <a:picLocks noChangeAspect="1"/>
          </p:cNvPicPr>
          <p:nvPr/>
        </p:nvPicPr>
        <p:blipFill>
          <a:blip r:embed="rId4"/>
          <a:stretch>
            <a:fillRect/>
          </a:stretch>
        </p:blipFill>
        <p:spPr>
          <a:xfrm>
            <a:off x="3570896" y="5553742"/>
            <a:ext cx="3001955" cy="104766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555547" y="3011380"/>
                <a:ext cx="2949462" cy="924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𝑋</m:t>
                      </m:r>
                      <m:d>
                        <m:dPr>
                          <m:ctrlPr>
                            <a:rPr lang="en-US" sz="2200" b="0" i="1" smtClean="0">
                              <a:latin typeface="Cambria Math" panose="02040503050406030204" pitchFamily="18" charset="0"/>
                            </a:rPr>
                          </m:ctrlPr>
                        </m:dPr>
                        <m:e>
                          <m:r>
                            <m:rPr>
                              <m:sty m:val="p"/>
                            </m:rPr>
                            <a:rPr lang="el-GR" sz="2200" b="0" i="1" smtClean="0">
                              <a:latin typeface="Cambria Math" panose="02040503050406030204" pitchFamily="18" charset="0"/>
                              <a:ea typeface="Cambria Math" panose="02040503050406030204" pitchFamily="18" charset="0"/>
                            </a:rPr>
                            <m:t>Ω</m:t>
                          </m:r>
                        </m:e>
                      </m:d>
                      <m:r>
                        <a:rPr lang="en-US" sz="2200" b="0" i="1" smtClean="0">
                          <a:latin typeface="Cambria Math" panose="02040503050406030204" pitchFamily="18" charset="0"/>
                          <a:ea typeface="Cambria Math" panose="02040503050406030204" pitchFamily="18" charset="0"/>
                        </a:rPr>
                        <m:t>=</m:t>
                      </m:r>
                      <m:nary>
                        <m:naryPr>
                          <m:chr m:val="∑"/>
                          <m:ctrlPr>
                            <a:rPr lang="en-US" sz="2200" b="0" i="1" smtClean="0">
                              <a:latin typeface="Cambria Math" panose="02040503050406030204" pitchFamily="18" charset="0"/>
                              <a:ea typeface="Cambria Math" panose="02040503050406030204" pitchFamily="18" charset="0"/>
                            </a:rPr>
                          </m:ctrlPr>
                        </m:naryPr>
                        <m:sub>
                          <m:r>
                            <m:rPr>
                              <m:brk m:alnAt="23"/>
                            </m:rPr>
                            <a:rPr lang="en-US" sz="2200" b="0" i="1" smtClean="0">
                              <a:latin typeface="Cambria Math" panose="02040503050406030204" pitchFamily="18" charset="0"/>
                              <a:ea typeface="Cambria Math" panose="02040503050406030204" pitchFamily="18" charset="0"/>
                            </a:rPr>
                            <m:t>𝑛</m:t>
                          </m:r>
                          <m:r>
                            <a:rPr lang="en-US" sz="2200" b="0" i="1" smtClean="0">
                              <a:latin typeface="Cambria Math" panose="02040503050406030204" pitchFamily="18" charset="0"/>
                              <a:ea typeface="Cambria Math" panose="02040503050406030204" pitchFamily="18" charset="0"/>
                            </a:rPr>
                            <m:t>=−∞</m:t>
                          </m:r>
                        </m:sub>
                        <m:sup>
                          <m:r>
                            <a:rPr lang="en-US" sz="2200" b="0" i="1" smtClean="0">
                              <a:latin typeface="Cambria Math" panose="02040503050406030204" pitchFamily="18" charset="0"/>
                              <a:ea typeface="Cambria Math" panose="02040503050406030204" pitchFamily="18" charset="0"/>
                            </a:rPr>
                            <m:t>𝑛</m:t>
                          </m:r>
                          <m:r>
                            <a:rPr lang="en-US" sz="2200" b="0" i="1" smtClean="0">
                              <a:latin typeface="Cambria Math" panose="02040503050406030204" pitchFamily="18" charset="0"/>
                              <a:ea typeface="Cambria Math" panose="02040503050406030204" pitchFamily="18" charset="0"/>
                            </a:rPr>
                            <m:t>=∞</m:t>
                          </m:r>
                        </m:sup>
                        <m:e>
                          <m:r>
                            <a:rPr lang="en-US" sz="2200" b="0" i="1" smtClean="0">
                              <a:latin typeface="Cambria Math" panose="02040503050406030204" pitchFamily="18" charset="0"/>
                              <a:ea typeface="Cambria Math" panose="02040503050406030204" pitchFamily="18" charset="0"/>
                            </a:rPr>
                            <m:t>𝑥</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𝑛</m:t>
                          </m:r>
                          <m:r>
                            <a:rPr lang="en-US" sz="2200" b="0" i="1" smtClean="0">
                              <a:latin typeface="Cambria Math" panose="02040503050406030204" pitchFamily="18" charset="0"/>
                              <a:ea typeface="Cambria Math" panose="02040503050406030204" pitchFamily="18" charset="0"/>
                            </a:rPr>
                            <m:t>]</m:t>
                          </m:r>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𝑒</m:t>
                              </m:r>
                            </m:e>
                            <m:sup>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𝑗</m:t>
                              </m:r>
                              <m:r>
                                <m:rPr>
                                  <m:sty m:val="p"/>
                                </m:rPr>
                                <a:rPr lang="el-GR" sz="2200" b="0" i="1" smtClean="0">
                                  <a:latin typeface="Cambria Math" panose="02040503050406030204" pitchFamily="18" charset="0"/>
                                  <a:ea typeface="Cambria Math" panose="02040503050406030204" pitchFamily="18" charset="0"/>
                                </a:rPr>
                                <m:t>Ω</m:t>
                              </m:r>
                              <m:r>
                                <a:rPr lang="en-US" sz="2200" b="0" i="1" smtClean="0">
                                  <a:latin typeface="Cambria Math" panose="02040503050406030204" pitchFamily="18" charset="0"/>
                                  <a:ea typeface="Cambria Math" panose="02040503050406030204" pitchFamily="18" charset="0"/>
                                </a:rPr>
                                <m:t>𝑛</m:t>
                              </m:r>
                            </m:sup>
                          </m:sSup>
                        </m:e>
                      </m:nary>
                    </m:oMath>
                  </m:oMathPara>
                </a14:m>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555547" y="3011380"/>
                <a:ext cx="2949462" cy="92422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90187" y="4328724"/>
                <a:ext cx="588815"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ea typeface="Cambria Math" panose="02040503050406030204" pitchFamily="18" charset="0"/>
                        </a:rPr>
                        <m:t>𝑥</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𝑛</m:t>
                      </m:r>
                      <m:r>
                        <a:rPr lang="en-US" sz="2200" b="0" i="1" smtClean="0">
                          <a:latin typeface="Cambria Math" panose="02040503050406030204" pitchFamily="18" charset="0"/>
                          <a:ea typeface="Cambria Math" panose="02040503050406030204" pitchFamily="18" charset="0"/>
                        </a:rPr>
                        <m:t>]</m:t>
                      </m:r>
                    </m:oMath>
                  </m:oMathPara>
                </a14:m>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90187" y="4328724"/>
                <a:ext cx="588815" cy="338554"/>
              </a:xfrm>
              <a:prstGeom prst="rect">
                <a:avLst/>
              </a:prstGeom>
              <a:blipFill rotWithShape="0">
                <a:blip r:embed="rId6"/>
                <a:stretch>
                  <a:fillRect l="-5155" t="-1786" r="-16495" b="-33929"/>
                </a:stretch>
              </a:blipFill>
            </p:spPr>
            <p:txBody>
              <a:bodyPr/>
              <a:lstStyle/>
              <a:p>
                <a:r>
                  <a:rPr lang="en-US">
                    <a:noFill/>
                  </a:rPr>
                  <a:t> </a:t>
                </a:r>
              </a:p>
            </p:txBody>
          </p:sp>
        </mc:Fallback>
      </mc:AlternateContent>
      <p:pic>
        <p:nvPicPr>
          <p:cNvPr id="3" name="Picture 2"/>
          <p:cNvPicPr>
            <a:picLocks noChangeAspect="1"/>
          </p:cNvPicPr>
          <p:nvPr/>
        </p:nvPicPr>
        <p:blipFill>
          <a:blip r:embed="rId7"/>
          <a:stretch>
            <a:fillRect/>
          </a:stretch>
        </p:blipFill>
        <p:spPr>
          <a:xfrm>
            <a:off x="8102173" y="3114533"/>
            <a:ext cx="3831680" cy="821074"/>
          </a:xfrm>
          <a:prstGeom prst="rect">
            <a:avLst/>
          </a:prstGeom>
        </p:spPr>
      </p:pic>
      <p:sp>
        <p:nvSpPr>
          <p:cNvPr id="12" name="Right Arrow 11"/>
          <p:cNvSpPr/>
          <p:nvPr/>
        </p:nvSpPr>
        <p:spPr>
          <a:xfrm>
            <a:off x="6912913" y="3560597"/>
            <a:ext cx="906721" cy="17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912913" y="6067872"/>
            <a:ext cx="906721" cy="17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0376221">
            <a:off x="2033830" y="4000342"/>
            <a:ext cx="1408390" cy="186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968715">
            <a:off x="1910147" y="5142859"/>
            <a:ext cx="1408390" cy="186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3140337" y="4811540"/>
            <a:ext cx="1561322" cy="207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0277068">
            <a:off x="2176802" y="3684781"/>
            <a:ext cx="812787" cy="461665"/>
          </a:xfrm>
          <a:prstGeom prst="rect">
            <a:avLst/>
          </a:prstGeom>
          <a:noFill/>
        </p:spPr>
        <p:txBody>
          <a:bodyPr wrap="none" rtlCol="0">
            <a:spAutoFit/>
          </a:bodyPr>
          <a:lstStyle/>
          <a:p>
            <a:r>
              <a:rPr lang="en-US" sz="2400" dirty="0"/>
              <a:t>DTFT</a:t>
            </a:r>
          </a:p>
        </p:txBody>
      </p:sp>
      <p:sp>
        <p:nvSpPr>
          <p:cNvPr id="18" name="TextBox 17"/>
          <p:cNvSpPr txBox="1"/>
          <p:nvPr/>
        </p:nvSpPr>
        <p:spPr>
          <a:xfrm>
            <a:off x="6978772" y="3011828"/>
            <a:ext cx="889731" cy="461665"/>
          </a:xfrm>
          <a:prstGeom prst="rect">
            <a:avLst/>
          </a:prstGeom>
          <a:noFill/>
        </p:spPr>
        <p:txBody>
          <a:bodyPr wrap="none" rtlCol="0">
            <a:spAutoFit/>
          </a:bodyPr>
          <a:lstStyle/>
          <a:p>
            <a:r>
              <a:rPr lang="en-US" sz="2400" dirty="0"/>
              <a:t>IDTFT</a:t>
            </a:r>
          </a:p>
        </p:txBody>
      </p:sp>
      <p:sp>
        <p:nvSpPr>
          <p:cNvPr id="19" name="TextBox 18"/>
          <p:cNvSpPr txBox="1"/>
          <p:nvPr/>
        </p:nvSpPr>
        <p:spPr>
          <a:xfrm>
            <a:off x="6907269" y="5630825"/>
            <a:ext cx="742511" cy="461665"/>
          </a:xfrm>
          <a:prstGeom prst="rect">
            <a:avLst/>
          </a:prstGeom>
          <a:noFill/>
        </p:spPr>
        <p:txBody>
          <a:bodyPr wrap="none" rtlCol="0">
            <a:spAutoFit/>
          </a:bodyPr>
          <a:lstStyle/>
          <a:p>
            <a:r>
              <a:rPr lang="en-US" sz="2400" dirty="0"/>
              <a:t>IDFT</a:t>
            </a:r>
          </a:p>
        </p:txBody>
      </p:sp>
      <p:sp>
        <p:nvSpPr>
          <p:cNvPr id="20" name="TextBox 19"/>
          <p:cNvSpPr txBox="1"/>
          <p:nvPr/>
        </p:nvSpPr>
        <p:spPr>
          <a:xfrm rot="2049105">
            <a:off x="2411569" y="4773156"/>
            <a:ext cx="665567" cy="461665"/>
          </a:xfrm>
          <a:prstGeom prst="rect">
            <a:avLst/>
          </a:prstGeom>
          <a:noFill/>
        </p:spPr>
        <p:txBody>
          <a:bodyPr wrap="none" rtlCol="0">
            <a:spAutoFit/>
          </a:bodyPr>
          <a:lstStyle/>
          <a:p>
            <a:r>
              <a:rPr lang="en-US" sz="2400" dirty="0"/>
              <a:t>DFT</a:t>
            </a:r>
          </a:p>
        </p:txBody>
      </p:sp>
      <p:sp>
        <p:nvSpPr>
          <p:cNvPr id="21" name="TextBox 20"/>
          <p:cNvSpPr txBox="1"/>
          <p:nvPr/>
        </p:nvSpPr>
        <p:spPr>
          <a:xfrm>
            <a:off x="4104480" y="4117303"/>
            <a:ext cx="1560812" cy="1200329"/>
          </a:xfrm>
          <a:prstGeom prst="rect">
            <a:avLst/>
          </a:prstGeom>
          <a:noFill/>
        </p:spPr>
        <p:txBody>
          <a:bodyPr wrap="none" rtlCol="0">
            <a:spAutoFit/>
          </a:bodyPr>
          <a:lstStyle/>
          <a:p>
            <a:r>
              <a:rPr lang="en-US" sz="2400" dirty="0"/>
              <a:t>Frequency </a:t>
            </a:r>
          </a:p>
          <a:p>
            <a:r>
              <a:rPr lang="en-US" sz="2400" dirty="0"/>
              <a:t>Sampling</a:t>
            </a:r>
          </a:p>
          <a:p>
            <a:endParaRPr lang="en-US" sz="2400" dirty="0"/>
          </a:p>
        </p:txBody>
      </p:sp>
      <mc:AlternateContent xmlns:mc="http://schemas.openxmlformats.org/markup-compatibility/2006" xmlns:a14="http://schemas.microsoft.com/office/drawing/2010/main">
        <mc:Choice Requires="a14">
          <p:sp>
            <p:nvSpPr>
              <p:cNvPr id="22" name="TextBox 21"/>
              <p:cNvSpPr txBox="1"/>
              <p:nvPr/>
            </p:nvSpPr>
            <p:spPr>
              <a:xfrm>
                <a:off x="392227" y="2945256"/>
                <a:ext cx="55354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ea typeface="Cambria Math" panose="02040503050406030204" pitchFamily="18" charset="0"/>
                        </a:rPr>
                        <m:t>𝑥</m:t>
                      </m:r>
                      <m:r>
                        <a:rPr lang="en-US" sz="2200" b="0" i="0" smtClean="0">
                          <a:latin typeface="Cambria Math" panose="02040503050406030204" pitchFamily="18" charset="0"/>
                          <a:ea typeface="Cambria Math" panose="02040503050406030204" pitchFamily="18" charset="0"/>
                        </a:rPr>
                        <m:t>(</m:t>
                      </m:r>
                      <m:r>
                        <m:rPr>
                          <m:sty m:val="p"/>
                        </m:rPr>
                        <a:rPr lang="en-US" sz="2200" b="0" i="0" smtClean="0">
                          <a:latin typeface="Cambria Math" panose="02040503050406030204" pitchFamily="18" charset="0"/>
                          <a:ea typeface="Cambria Math" panose="02040503050406030204" pitchFamily="18" charset="0"/>
                        </a:rPr>
                        <m:t>t</m:t>
                      </m:r>
                      <m:r>
                        <a:rPr lang="en-US" sz="2200" b="0" i="0" smtClean="0">
                          <a:latin typeface="Cambria Math" panose="02040503050406030204" pitchFamily="18" charset="0"/>
                          <a:ea typeface="Cambria Math" panose="02040503050406030204" pitchFamily="18" charset="0"/>
                        </a:rPr>
                        <m:t>)</m:t>
                      </m:r>
                    </m:oMath>
                  </m:oMathPara>
                </a14:m>
                <a:endParaRPr lang="en-US" sz="2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92227" y="2945256"/>
                <a:ext cx="553549" cy="338554"/>
              </a:xfrm>
              <a:prstGeom prst="rect">
                <a:avLst/>
              </a:prstGeom>
              <a:blipFill rotWithShape="0">
                <a:blip r:embed="rId8"/>
                <a:stretch>
                  <a:fillRect l="-5495" r="-17582" b="-33929"/>
                </a:stretch>
              </a:blipFill>
            </p:spPr>
            <p:txBody>
              <a:bodyPr/>
              <a:lstStyle/>
              <a:p>
                <a:r>
                  <a:rPr lang="en-US">
                    <a:noFill/>
                  </a:rPr>
                  <a:t> </a:t>
                </a:r>
              </a:p>
            </p:txBody>
          </p:sp>
        </mc:Fallback>
      </mc:AlternateContent>
      <p:sp>
        <p:nvSpPr>
          <p:cNvPr id="23" name="Right Arrow 22"/>
          <p:cNvSpPr/>
          <p:nvPr/>
        </p:nvSpPr>
        <p:spPr>
          <a:xfrm rot="3354875">
            <a:off x="431496" y="3716437"/>
            <a:ext cx="1014005" cy="224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9887046">
            <a:off x="803356" y="3094184"/>
            <a:ext cx="2016899" cy="461665"/>
          </a:xfrm>
          <a:prstGeom prst="rect">
            <a:avLst/>
          </a:prstGeom>
          <a:noFill/>
        </p:spPr>
        <p:txBody>
          <a:bodyPr wrap="none" rtlCol="0">
            <a:spAutoFit/>
          </a:bodyPr>
          <a:lstStyle/>
          <a:p>
            <a:r>
              <a:rPr lang="en-US" sz="2400" dirty="0"/>
              <a:t>Time Sampling</a:t>
            </a:r>
          </a:p>
        </p:txBody>
      </p:sp>
      <p:sp>
        <p:nvSpPr>
          <p:cNvPr id="25" name="Right Arrow 24"/>
          <p:cNvSpPr/>
          <p:nvPr/>
        </p:nvSpPr>
        <p:spPr>
          <a:xfrm rot="16200000">
            <a:off x="5212796" y="4765897"/>
            <a:ext cx="1380961" cy="194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967632" y="4167745"/>
            <a:ext cx="1817036" cy="830997"/>
          </a:xfrm>
          <a:prstGeom prst="rect">
            <a:avLst/>
          </a:prstGeom>
          <a:noFill/>
        </p:spPr>
        <p:txBody>
          <a:bodyPr wrap="none" rtlCol="0">
            <a:spAutoFit/>
          </a:bodyPr>
          <a:lstStyle/>
          <a:p>
            <a:pPr algn="ctr"/>
            <a:r>
              <a:rPr lang="en-US" sz="2400" dirty="0"/>
              <a:t>Frequency </a:t>
            </a:r>
          </a:p>
          <a:p>
            <a:pPr algn="ctr"/>
            <a:r>
              <a:rPr lang="en-US" sz="2400" dirty="0"/>
              <a:t>Interpolation</a:t>
            </a:r>
          </a:p>
        </p:txBody>
      </p:sp>
      <p:sp>
        <p:nvSpPr>
          <p:cNvPr id="27" name="Right Arrow 26"/>
          <p:cNvSpPr/>
          <p:nvPr/>
        </p:nvSpPr>
        <p:spPr>
          <a:xfrm rot="1063320">
            <a:off x="8602777" y="4118105"/>
            <a:ext cx="2019485" cy="205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20244575">
            <a:off x="8958071" y="5082455"/>
            <a:ext cx="1674461" cy="194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38170" y="4206352"/>
            <a:ext cx="1817036" cy="830997"/>
          </a:xfrm>
          <a:prstGeom prst="rect">
            <a:avLst/>
          </a:prstGeom>
          <a:noFill/>
        </p:spPr>
        <p:txBody>
          <a:bodyPr wrap="none" rtlCol="0">
            <a:spAutoFit/>
          </a:bodyPr>
          <a:lstStyle/>
          <a:p>
            <a:pPr algn="ctr"/>
            <a:r>
              <a:rPr lang="en-US" sz="2400" dirty="0"/>
              <a:t>Time </a:t>
            </a:r>
          </a:p>
          <a:p>
            <a:pPr algn="ctr"/>
            <a:r>
              <a:rPr lang="en-US" sz="2400" dirty="0"/>
              <a:t>Interpolation</a:t>
            </a:r>
          </a:p>
        </p:txBody>
      </p:sp>
      <mc:AlternateContent xmlns:mc="http://schemas.openxmlformats.org/markup-compatibility/2006" xmlns:a14="http://schemas.microsoft.com/office/drawing/2010/main">
        <mc:Choice Requires="a14">
          <p:sp>
            <p:nvSpPr>
              <p:cNvPr id="30" name="TextBox 29"/>
              <p:cNvSpPr txBox="1"/>
              <p:nvPr/>
            </p:nvSpPr>
            <p:spPr>
              <a:xfrm>
                <a:off x="10752902" y="4512182"/>
                <a:ext cx="55354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ea typeface="Cambria Math" panose="02040503050406030204" pitchFamily="18" charset="0"/>
                        </a:rPr>
                        <m:t>𝑥</m:t>
                      </m:r>
                      <m:r>
                        <a:rPr lang="en-US" sz="2200" b="0" i="0" smtClean="0">
                          <a:latin typeface="Cambria Math" panose="02040503050406030204" pitchFamily="18" charset="0"/>
                          <a:ea typeface="Cambria Math" panose="02040503050406030204" pitchFamily="18" charset="0"/>
                        </a:rPr>
                        <m:t>(</m:t>
                      </m:r>
                      <m:r>
                        <m:rPr>
                          <m:sty m:val="p"/>
                        </m:rPr>
                        <a:rPr lang="en-US" sz="2200" b="0" i="0" smtClean="0">
                          <a:latin typeface="Cambria Math" panose="02040503050406030204" pitchFamily="18" charset="0"/>
                          <a:ea typeface="Cambria Math" panose="02040503050406030204" pitchFamily="18" charset="0"/>
                        </a:rPr>
                        <m:t>t</m:t>
                      </m:r>
                      <m:r>
                        <a:rPr lang="en-US" sz="2200" b="0" i="0" smtClean="0">
                          <a:latin typeface="Cambria Math" panose="02040503050406030204" pitchFamily="18" charset="0"/>
                          <a:ea typeface="Cambria Math" panose="02040503050406030204" pitchFamily="18" charset="0"/>
                        </a:rPr>
                        <m:t>)</m:t>
                      </m:r>
                    </m:oMath>
                  </m:oMathPara>
                </a14:m>
                <a:endParaRPr lang="en-US" sz="2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0752902" y="4512182"/>
                <a:ext cx="553549" cy="338554"/>
              </a:xfrm>
              <a:prstGeom prst="rect">
                <a:avLst/>
              </a:prstGeom>
              <a:blipFill rotWithShape="0">
                <a:blip r:embed="rId9"/>
                <a:stretch>
                  <a:fillRect l="-6593" r="-16484" b="-33929"/>
                </a:stretch>
              </a:blipFill>
            </p:spPr>
            <p:txBody>
              <a:bodyPr/>
              <a:lstStyle/>
              <a:p>
                <a:r>
                  <a:rPr lang="en-US">
                    <a:noFill/>
                  </a:rPr>
                  <a:t> </a:t>
                </a:r>
              </a:p>
            </p:txBody>
          </p:sp>
        </mc:Fallback>
      </mc:AlternateContent>
      <p:sp>
        <p:nvSpPr>
          <p:cNvPr id="31" name="Right Arrow 30"/>
          <p:cNvSpPr/>
          <p:nvPr/>
        </p:nvSpPr>
        <p:spPr>
          <a:xfrm rot="19580205">
            <a:off x="751000" y="2235574"/>
            <a:ext cx="2294988" cy="224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9678570">
            <a:off x="1179552" y="1969358"/>
            <a:ext cx="476412" cy="461665"/>
          </a:xfrm>
          <a:prstGeom prst="rect">
            <a:avLst/>
          </a:prstGeom>
          <a:noFill/>
        </p:spPr>
        <p:txBody>
          <a:bodyPr wrap="none" rtlCol="0">
            <a:spAutoFit/>
          </a:bodyPr>
          <a:lstStyle/>
          <a:p>
            <a:r>
              <a:rPr lang="en-US" sz="2400" dirty="0"/>
              <a:t>FT</a:t>
            </a:r>
          </a:p>
        </p:txBody>
      </p:sp>
      <p:graphicFrame>
        <p:nvGraphicFramePr>
          <p:cNvPr id="33" name="Object 4"/>
          <p:cNvGraphicFramePr>
            <a:graphicFrameLocks noChangeAspect="1"/>
          </p:cNvGraphicFramePr>
          <p:nvPr>
            <p:extLst>
              <p:ext uri="{D42A27DB-BD31-4B8C-83A1-F6EECF244321}">
                <p14:modId xmlns:p14="http://schemas.microsoft.com/office/powerpoint/2010/main" val="1131750320"/>
              </p:ext>
            </p:extLst>
          </p:nvPr>
        </p:nvGraphicFramePr>
        <p:xfrm>
          <a:off x="3403474" y="1204868"/>
          <a:ext cx="2511836" cy="911375"/>
        </p:xfrm>
        <a:graphic>
          <a:graphicData uri="http://schemas.openxmlformats.org/presentationml/2006/ole">
            <mc:AlternateContent xmlns:mc="http://schemas.openxmlformats.org/markup-compatibility/2006">
              <mc:Choice xmlns:v="urn:schemas-microsoft-com:vml" Requires="v">
                <p:oleObj spid="_x0000_s2050" name="Equation" r:id="rId10" imgW="1295280" imgH="469800" progId="Equation.3">
                  <p:embed/>
                </p:oleObj>
              </mc:Choice>
              <mc:Fallback>
                <p:oleObj name="Equation" r:id="rId10" imgW="1295280" imgH="469800" progId="Equation.3">
                  <p:embed/>
                  <p:pic>
                    <p:nvPicPr>
                      <p:cNvPr id="33" name="Object 4"/>
                      <p:cNvPicPr>
                        <a:picLocks noChangeAspect="1" noChangeArrowheads="1"/>
                      </p:cNvPicPr>
                      <p:nvPr/>
                    </p:nvPicPr>
                    <p:blipFill>
                      <a:blip r:embed="rId11"/>
                      <a:srcRect/>
                      <a:stretch>
                        <a:fillRect/>
                      </a:stretch>
                    </p:blipFill>
                    <p:spPr bwMode="auto">
                      <a:xfrm>
                        <a:off x="3403474" y="1204868"/>
                        <a:ext cx="2511836" cy="911375"/>
                      </a:xfrm>
                      <a:prstGeom prst="rect">
                        <a:avLst/>
                      </a:prstGeom>
                      <a:noFill/>
                      <a:ln>
                        <a:noFill/>
                      </a:ln>
                      <a:effectLst/>
                    </p:spPr>
                  </p:pic>
                </p:oleObj>
              </mc:Fallback>
            </mc:AlternateContent>
          </a:graphicData>
        </a:graphic>
      </p:graphicFrame>
      <p:sp>
        <p:nvSpPr>
          <p:cNvPr id="34" name="Right Arrow 33"/>
          <p:cNvSpPr/>
          <p:nvPr/>
        </p:nvSpPr>
        <p:spPr>
          <a:xfrm>
            <a:off x="6752446" y="1578004"/>
            <a:ext cx="906721" cy="17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809810" y="1132936"/>
            <a:ext cx="553357" cy="461665"/>
          </a:xfrm>
          <a:prstGeom prst="rect">
            <a:avLst/>
          </a:prstGeom>
          <a:noFill/>
        </p:spPr>
        <p:txBody>
          <a:bodyPr wrap="none" rtlCol="0">
            <a:spAutoFit/>
          </a:bodyPr>
          <a:lstStyle/>
          <a:p>
            <a:r>
              <a:rPr lang="en-US" sz="2400" dirty="0"/>
              <a:t>IFT</a:t>
            </a:r>
          </a:p>
        </p:txBody>
      </p:sp>
      <p:graphicFrame>
        <p:nvGraphicFramePr>
          <p:cNvPr id="36" name="Object 4"/>
          <p:cNvGraphicFramePr>
            <a:graphicFrameLocks noChangeAspect="1"/>
          </p:cNvGraphicFramePr>
          <p:nvPr>
            <p:extLst>
              <p:ext uri="{D42A27DB-BD31-4B8C-83A1-F6EECF244321}">
                <p14:modId xmlns:p14="http://schemas.microsoft.com/office/powerpoint/2010/main" val="3804583104"/>
              </p:ext>
            </p:extLst>
          </p:nvPr>
        </p:nvGraphicFramePr>
        <p:xfrm>
          <a:off x="8102173" y="1193871"/>
          <a:ext cx="3143808" cy="969050"/>
        </p:xfrm>
        <a:graphic>
          <a:graphicData uri="http://schemas.openxmlformats.org/presentationml/2006/ole">
            <mc:AlternateContent xmlns:mc="http://schemas.openxmlformats.org/markup-compatibility/2006">
              <mc:Choice xmlns:v="urn:schemas-microsoft-com:vml" Requires="v">
                <p:oleObj spid="_x0000_s2051" name="Equation" r:id="rId12" imgW="1524000" imgH="469900" progId="Equation.3">
                  <p:embed/>
                </p:oleObj>
              </mc:Choice>
              <mc:Fallback>
                <p:oleObj name="Equation" r:id="rId12" imgW="1524000" imgH="469900" progId="Equation.3">
                  <p:embed/>
                  <p:pic>
                    <p:nvPicPr>
                      <p:cNvPr id="36"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2173" y="1193871"/>
                        <a:ext cx="3143808" cy="969050"/>
                      </a:xfrm>
                      <a:prstGeom prst="rect">
                        <a:avLst/>
                      </a:prstGeom>
                      <a:noFill/>
                      <a:ln>
                        <a:noFill/>
                      </a:ln>
                      <a:effectLst/>
                    </p:spPr>
                  </p:pic>
                </p:oleObj>
              </mc:Fallback>
            </mc:AlternateContent>
          </a:graphicData>
        </a:graphic>
      </p:graphicFrame>
      <p:sp>
        <p:nvSpPr>
          <p:cNvPr id="37" name="Right Arrow 36"/>
          <p:cNvSpPr/>
          <p:nvPr/>
        </p:nvSpPr>
        <p:spPr>
          <a:xfrm rot="5400000">
            <a:off x="3465981" y="2468121"/>
            <a:ext cx="906721" cy="17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079101" y="2105384"/>
            <a:ext cx="2016899" cy="461665"/>
          </a:xfrm>
          <a:prstGeom prst="rect">
            <a:avLst/>
          </a:prstGeom>
          <a:noFill/>
        </p:spPr>
        <p:txBody>
          <a:bodyPr wrap="none" rtlCol="0">
            <a:spAutoFit/>
          </a:bodyPr>
          <a:lstStyle/>
          <a:p>
            <a:r>
              <a:rPr lang="en-US" sz="2400" dirty="0"/>
              <a:t>Time Sampling</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C972664-96FA-4DB0-89EC-3488B8890E4F}"/>
                  </a:ext>
                </a:extLst>
              </p:cNvPr>
              <p:cNvSpPr txBox="1"/>
              <p:nvPr/>
            </p:nvSpPr>
            <p:spPr>
              <a:xfrm>
                <a:off x="4590478" y="2491130"/>
                <a:ext cx="8938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ea typeface="Cambria Math" panose="02040503050406030204" pitchFamily="18" charset="0"/>
                        </a:rPr>
                        <m:t>𝑡</m:t>
                      </m:r>
                      <m:r>
                        <a:rPr lang="en-US" sz="2200" b="0" i="0"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𝑛𝑇</m:t>
                      </m:r>
                    </m:oMath>
                  </m:oMathPara>
                </a14:m>
                <a:endParaRPr lang="en-US" sz="2200" dirty="0"/>
              </a:p>
            </p:txBody>
          </p:sp>
        </mc:Choice>
        <mc:Fallback xmlns="">
          <p:sp>
            <p:nvSpPr>
              <p:cNvPr id="39" name="TextBox 38">
                <a:extLst>
                  <a:ext uri="{FF2B5EF4-FFF2-40B4-BE49-F238E27FC236}">
                    <a16:creationId xmlns:a16="http://schemas.microsoft.com/office/drawing/2014/main" id="{EC972664-96FA-4DB0-89EC-3488B8890E4F}"/>
                  </a:ext>
                </a:extLst>
              </p:cNvPr>
              <p:cNvSpPr txBox="1">
                <a:spLocks noRot="1" noChangeAspect="1" noMove="1" noResize="1" noEditPoints="1" noAdjustHandles="1" noChangeArrowheads="1" noChangeShapeType="1" noTextEdit="1"/>
              </p:cNvSpPr>
              <p:nvPr/>
            </p:nvSpPr>
            <p:spPr>
              <a:xfrm>
                <a:off x="4590478" y="2491130"/>
                <a:ext cx="893899" cy="338554"/>
              </a:xfrm>
              <a:prstGeom prst="rect">
                <a:avLst/>
              </a:prstGeom>
              <a:blipFill>
                <a:blip r:embed="rId14"/>
                <a:stretch>
                  <a:fillRect l="-4762" r="-4762" b="-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1A63A55-7FA1-4590-AF6F-AEEAD077B4F2}"/>
                  </a:ext>
                </a:extLst>
              </p:cNvPr>
              <p:cNvSpPr txBox="1"/>
              <p:nvPr/>
            </p:nvSpPr>
            <p:spPr>
              <a:xfrm>
                <a:off x="4316609" y="4978015"/>
                <a:ext cx="1109663"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200" b="0" i="1" smtClean="0">
                          <a:latin typeface="Cambria Math" panose="02040503050406030204" pitchFamily="18" charset="0"/>
                          <a:ea typeface="Cambria Math" panose="02040503050406030204" pitchFamily="18" charset="0"/>
                        </a:rPr>
                        <m:t>Ω</m:t>
                      </m:r>
                      <m:r>
                        <a:rPr lang="en-US" sz="2200" b="0" i="0"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𝑘</m:t>
                      </m:r>
                      <m:sSub>
                        <m:sSubPr>
                          <m:ctrlPr>
                            <a:rPr lang="en-US" sz="2200" b="0" i="1" smtClean="0">
                              <a:latin typeface="Cambria Math" panose="02040503050406030204" pitchFamily="18" charset="0"/>
                              <a:ea typeface="Cambria Math" panose="02040503050406030204" pitchFamily="18" charset="0"/>
                            </a:rPr>
                          </m:ctrlPr>
                        </m:sSubPr>
                        <m:e>
                          <m:r>
                            <m:rPr>
                              <m:sty m:val="p"/>
                            </m:rPr>
                            <a:rPr lang="el-GR" sz="2200" b="0" i="1" smtClean="0">
                              <a:latin typeface="Cambria Math" panose="02040503050406030204" pitchFamily="18" charset="0"/>
                              <a:ea typeface="Cambria Math" panose="02040503050406030204" pitchFamily="18" charset="0"/>
                            </a:rPr>
                            <m:t>Ω</m:t>
                          </m:r>
                        </m:e>
                        <m:sub>
                          <m:r>
                            <a:rPr lang="en-US" sz="2200" b="0" i="1" smtClean="0">
                              <a:latin typeface="Cambria Math" panose="02040503050406030204" pitchFamily="18" charset="0"/>
                              <a:ea typeface="Cambria Math" panose="02040503050406030204" pitchFamily="18" charset="0"/>
                            </a:rPr>
                            <m:t>0</m:t>
                          </m:r>
                        </m:sub>
                      </m:sSub>
                    </m:oMath>
                  </m:oMathPara>
                </a14:m>
                <a:endParaRPr lang="en-US" sz="2200" dirty="0"/>
              </a:p>
            </p:txBody>
          </p:sp>
        </mc:Choice>
        <mc:Fallback xmlns="">
          <p:sp>
            <p:nvSpPr>
              <p:cNvPr id="40" name="TextBox 39">
                <a:extLst>
                  <a:ext uri="{FF2B5EF4-FFF2-40B4-BE49-F238E27FC236}">
                    <a16:creationId xmlns:a16="http://schemas.microsoft.com/office/drawing/2014/main" id="{C1A63A55-7FA1-4590-AF6F-AEEAD077B4F2}"/>
                  </a:ext>
                </a:extLst>
              </p:cNvPr>
              <p:cNvSpPr txBox="1">
                <a:spLocks noRot="1" noChangeAspect="1" noMove="1" noResize="1" noEditPoints="1" noAdjustHandles="1" noChangeArrowheads="1" noChangeShapeType="1" noTextEdit="1"/>
              </p:cNvSpPr>
              <p:nvPr/>
            </p:nvSpPr>
            <p:spPr>
              <a:xfrm>
                <a:off x="4316609" y="4978015"/>
                <a:ext cx="1109663" cy="338554"/>
              </a:xfrm>
              <a:prstGeom prst="rect">
                <a:avLst/>
              </a:prstGeom>
              <a:blipFill>
                <a:blip r:embed="rId15"/>
                <a:stretch>
                  <a:fillRect l="-5495" r="-2747" b="-14545"/>
                </a:stretch>
              </a:blipFill>
            </p:spPr>
            <p:txBody>
              <a:bodyPr/>
              <a:lstStyle/>
              <a:p>
                <a:r>
                  <a:rPr lang="en-US">
                    <a:noFill/>
                  </a:rPr>
                  <a:t> </a:t>
                </a:r>
              </a:p>
            </p:txBody>
          </p:sp>
        </mc:Fallback>
      </mc:AlternateContent>
    </p:spTree>
    <p:extLst>
      <p:ext uri="{BB962C8B-B14F-4D97-AF65-F5344CB8AC3E}">
        <p14:creationId xmlns:p14="http://schemas.microsoft.com/office/powerpoint/2010/main" val="14848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stretch>
            <a:fillRect/>
          </a:stretch>
        </p:blipFill>
        <p:spPr>
          <a:xfrm>
            <a:off x="8918336" y="1090741"/>
            <a:ext cx="3001955" cy="1047662"/>
          </a:xfrm>
          <a:prstGeom prst="rect">
            <a:avLst/>
          </a:prstGeom>
        </p:spPr>
      </p:pic>
      <p:sp>
        <p:nvSpPr>
          <p:cNvPr id="15" name="TextBox 14"/>
          <p:cNvSpPr txBox="1"/>
          <p:nvPr/>
        </p:nvSpPr>
        <p:spPr>
          <a:xfrm>
            <a:off x="197925" y="1176836"/>
            <a:ext cx="8611490" cy="830997"/>
          </a:xfrm>
          <a:prstGeom prst="rect">
            <a:avLst/>
          </a:prstGeom>
          <a:noFill/>
        </p:spPr>
        <p:txBody>
          <a:bodyPr wrap="square" rtlCol="0">
            <a:spAutoFit/>
          </a:bodyPr>
          <a:lstStyle/>
          <a:p>
            <a:pPr lvl="0"/>
            <a:r>
              <a:rPr lang="en-US" sz="2400" dirty="0">
                <a:latin typeface="Times New Roman" panose="02020603050405020304" pitchFamily="18" charset="0"/>
                <a:cs typeface="Times New Roman" panose="02020603050405020304" pitchFamily="18" charset="0"/>
              </a:rPr>
              <a:t>The summation in the DFT definition starts from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0 to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 so how do we find the DFT for a signal that starts at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9?</a:t>
            </a:r>
          </a:p>
        </p:txBody>
      </p:sp>
      <p:sp>
        <p:nvSpPr>
          <p:cNvPr id="2" name="Title 1"/>
          <p:cNvSpPr>
            <a:spLocks noGrp="1"/>
          </p:cNvSpPr>
          <p:nvPr>
            <p:ph type="title"/>
          </p:nvPr>
        </p:nvSpPr>
        <p:spPr>
          <a:xfrm>
            <a:off x="131013" y="122529"/>
            <a:ext cx="11920573" cy="913169"/>
          </a:xfrm>
        </p:spPr>
        <p:txBody>
          <a:bodyPr>
            <a:normAutofit/>
          </a:bodyPr>
          <a:lstStyle/>
          <a:p>
            <a:pPr algn="ctr"/>
            <a:r>
              <a:rPr lang="en-US" dirty="0">
                <a:solidFill>
                  <a:srgbClr val="0000FF"/>
                </a:solidFill>
              </a:rPr>
              <a:t>Confining </a:t>
            </a:r>
            <a:r>
              <a:rPr lang="en-US" i="1" dirty="0">
                <a:solidFill>
                  <a:srgbClr val="0000FF"/>
                </a:solidFill>
                <a:latin typeface="Times New Roman" panose="02020603050405020304" pitchFamily="18" charset="0"/>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 to 0 </a:t>
            </a:r>
            <a:r>
              <a:rPr lang="en-US"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n</a:t>
            </a:r>
            <a:r>
              <a:rPr lang="en-US"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a:t>
            </a:r>
            <a:r>
              <a:rPr lang="en-US"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N</a:t>
            </a:r>
            <a:r>
              <a:rPr lang="en-US"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-1</a:t>
            </a:r>
            <a:r>
              <a:rPr lang="en-US" dirty="0">
                <a:solidFill>
                  <a:srgbClr val="0000FF"/>
                </a:solidFill>
                <a:sym typeface="Symbol" panose="05050102010706020507" pitchFamily="18" charset="2"/>
              </a:rPr>
              <a:t>for Unique DFT</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97925" y="3970322"/>
            <a:ext cx="7689173" cy="461665"/>
          </a:xfrm>
          <a:prstGeom prst="rect">
            <a:avLst/>
          </a:prstGeom>
          <a:noFill/>
        </p:spPr>
        <p:txBody>
          <a:bodyPr wrap="square" rtlCol="0">
            <a:spAutoFit/>
          </a:bodyPr>
          <a:lstStyle/>
          <a:p>
            <a:pPr lvl="0"/>
            <a:r>
              <a:rPr lang="en-US" sz="2400" dirty="0">
                <a:latin typeface="Times New Roman" panose="02020603050405020304" pitchFamily="18" charset="0"/>
                <a:cs typeface="Times New Roman" panose="02020603050405020304" pitchFamily="18" charset="0"/>
              </a:rPr>
              <a:t>The DFT for the signals </a:t>
            </a:r>
            <a:r>
              <a:rPr lang="en-US" sz="2400" i="1" dirty="0" err="1">
                <a:latin typeface="Times New Roman" panose="02020603050405020304" pitchFamily="18" charset="0"/>
                <a:cs typeface="Times New Roman" panose="02020603050405020304" pitchFamily="18" charset="0"/>
              </a:rPr>
              <a:t>x</a:t>
            </a:r>
            <a:r>
              <a:rPr lang="en-US" sz="2400" i="1" baseline="-25000" dirty="0" err="1">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t>
            </a:r>
            <a:r>
              <a:rPr lang="en-US" sz="2400" i="1" baseline="-250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are the same.</a:t>
            </a:r>
          </a:p>
        </p:txBody>
      </p:sp>
      <p:pic>
        <p:nvPicPr>
          <p:cNvPr id="3" name="Picture 2">
            <a:extLst>
              <a:ext uri="{FF2B5EF4-FFF2-40B4-BE49-F238E27FC236}">
                <a16:creationId xmlns:a16="http://schemas.microsoft.com/office/drawing/2014/main" id="{03F0C59A-B7E0-4CA5-9A9D-1070179382FA}"/>
              </a:ext>
            </a:extLst>
          </p:cNvPr>
          <p:cNvPicPr>
            <a:picLocks noChangeAspect="1"/>
          </p:cNvPicPr>
          <p:nvPr/>
        </p:nvPicPr>
        <p:blipFill>
          <a:blip r:embed="rId3"/>
          <a:stretch>
            <a:fillRect/>
          </a:stretch>
        </p:blipFill>
        <p:spPr>
          <a:xfrm>
            <a:off x="6971405" y="2288621"/>
            <a:ext cx="3092840" cy="1429936"/>
          </a:xfrm>
          <a:prstGeom prst="rect">
            <a:avLst/>
          </a:prstGeom>
        </p:spPr>
      </p:pic>
      <p:pic>
        <p:nvPicPr>
          <p:cNvPr id="4" name="Picture 3">
            <a:extLst>
              <a:ext uri="{FF2B5EF4-FFF2-40B4-BE49-F238E27FC236}">
                <a16:creationId xmlns:a16="http://schemas.microsoft.com/office/drawing/2014/main" id="{F041AA42-6E7C-4937-A6ED-B82EC67CB729}"/>
              </a:ext>
            </a:extLst>
          </p:cNvPr>
          <p:cNvPicPr>
            <a:picLocks noChangeAspect="1"/>
          </p:cNvPicPr>
          <p:nvPr/>
        </p:nvPicPr>
        <p:blipFill>
          <a:blip r:embed="rId4"/>
          <a:stretch>
            <a:fillRect/>
          </a:stretch>
        </p:blipFill>
        <p:spPr>
          <a:xfrm>
            <a:off x="10419313" y="2204022"/>
            <a:ext cx="1678927" cy="1478688"/>
          </a:xfrm>
          <a:prstGeom prst="rect">
            <a:avLst/>
          </a:prstGeom>
        </p:spPr>
      </p:pic>
      <p:sp>
        <p:nvSpPr>
          <p:cNvPr id="11" name="TextBox 10">
            <a:extLst>
              <a:ext uri="{FF2B5EF4-FFF2-40B4-BE49-F238E27FC236}">
                <a16:creationId xmlns:a16="http://schemas.microsoft.com/office/drawing/2014/main" id="{1303A3C5-4D91-484D-9DFA-C03C8E758DEC}"/>
              </a:ext>
            </a:extLst>
          </p:cNvPr>
          <p:cNvSpPr txBox="1"/>
          <p:nvPr/>
        </p:nvSpPr>
        <p:spPr>
          <a:xfrm>
            <a:off x="197925" y="2218392"/>
            <a:ext cx="5589141" cy="830997"/>
          </a:xfrm>
          <a:prstGeom prst="rect">
            <a:avLst/>
          </a:prstGeom>
          <a:noFill/>
        </p:spPr>
        <p:txBody>
          <a:bodyPr wrap="square" rtlCol="0">
            <a:spAutoFit/>
          </a:bodyPr>
          <a:lstStyle/>
          <a:p>
            <a:pPr lvl="0"/>
            <a:r>
              <a:rPr lang="en-US" sz="2400" dirty="0">
                <a:latin typeface="Times New Roman" panose="02020603050405020304" pitchFamily="18" charset="0"/>
                <a:cs typeface="Times New Roman" panose="02020603050405020304" pitchFamily="18" charset="0"/>
              </a:rPr>
              <a:t>Can we just shift it to start at zero? </a:t>
            </a:r>
            <a:r>
              <a:rPr lang="en-US" sz="2400" dirty="0">
                <a:solidFill>
                  <a:srgbClr val="FF0000"/>
                </a:solidFill>
                <a:latin typeface="Times New Roman" panose="02020603050405020304" pitchFamily="18" charset="0"/>
                <a:cs typeface="Times New Roman" panose="02020603050405020304" pitchFamily="18" charset="0"/>
              </a:rPr>
              <a:t>NO</a:t>
            </a:r>
          </a:p>
          <a:p>
            <a:r>
              <a:rPr lang="en-US" sz="2400" dirty="0">
                <a:latin typeface="Times New Roman" panose="02020603050405020304" pitchFamily="18" charset="0"/>
                <a:cs typeface="Times New Roman" panose="02020603050405020304" pitchFamily="18" charset="0"/>
              </a:rPr>
              <a:t>So, how do we confine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to 0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i="1"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N</a:t>
            </a:r>
            <a:r>
              <a:rPr lang="en-US" sz="24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rPr>
              <a:t> ?</a:t>
            </a:r>
          </a:p>
        </p:txBody>
      </p:sp>
      <p:pic>
        <p:nvPicPr>
          <p:cNvPr id="7" name="Picture 6">
            <a:extLst>
              <a:ext uri="{FF2B5EF4-FFF2-40B4-BE49-F238E27FC236}">
                <a16:creationId xmlns:a16="http://schemas.microsoft.com/office/drawing/2014/main" id="{D7B1C8D5-FCDB-46FC-A02E-911BC502E0F8}"/>
              </a:ext>
            </a:extLst>
          </p:cNvPr>
          <p:cNvPicPr>
            <a:picLocks noChangeAspect="1"/>
          </p:cNvPicPr>
          <p:nvPr/>
        </p:nvPicPr>
        <p:blipFill>
          <a:blip r:embed="rId5"/>
          <a:stretch>
            <a:fillRect/>
          </a:stretch>
        </p:blipFill>
        <p:spPr>
          <a:xfrm>
            <a:off x="1393654" y="4719598"/>
            <a:ext cx="10177097" cy="1851970"/>
          </a:xfrm>
          <a:prstGeom prst="rect">
            <a:avLst/>
          </a:prstGeom>
        </p:spPr>
      </p:pic>
    </p:spTree>
    <p:extLst>
      <p:ext uri="{BB962C8B-B14F-4D97-AF65-F5344CB8AC3E}">
        <p14:creationId xmlns:p14="http://schemas.microsoft.com/office/powerpoint/2010/main" val="636319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9249" y="2615089"/>
            <a:ext cx="8142270" cy="461665"/>
          </a:xfrm>
          <a:prstGeom prst="rect">
            <a:avLst/>
          </a:prstGeom>
          <a:noFill/>
        </p:spPr>
        <p:txBody>
          <a:bodyPr wrap="square" rtlCol="0">
            <a:spAutoFit/>
          </a:bodyPr>
          <a:lstStyle/>
          <a:p>
            <a:pPr lvl="0"/>
            <a:r>
              <a:rPr lang="en-US" sz="2400" dirty="0">
                <a:latin typeface="Times New Roman" panose="02020603050405020304" pitchFamily="18" charset="0"/>
                <a:cs typeface="Times New Roman" panose="02020603050405020304" pitchFamily="18" charset="0"/>
              </a:rPr>
              <a:t>The DFT for the signals </a:t>
            </a:r>
            <a:r>
              <a:rPr lang="en-US" sz="2400" i="1" dirty="0">
                <a:latin typeface="Times New Roman" panose="02020603050405020304" pitchFamily="18" charset="0"/>
                <a:cs typeface="Times New Roman" panose="02020603050405020304" pitchFamily="18" charset="0"/>
              </a:rPr>
              <a:t>w</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of size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6 are the same.</a:t>
            </a:r>
          </a:p>
        </p:txBody>
      </p:sp>
      <p:pic>
        <p:nvPicPr>
          <p:cNvPr id="18" name="Picture 5" descr="fig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8027" y="851744"/>
            <a:ext cx="3586636" cy="168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3"/>
          <a:stretch>
            <a:fillRect/>
          </a:stretch>
        </p:blipFill>
        <p:spPr>
          <a:xfrm>
            <a:off x="4485012" y="1677719"/>
            <a:ext cx="3001955" cy="1047662"/>
          </a:xfrm>
          <a:prstGeom prst="rect">
            <a:avLst/>
          </a:prstGeom>
        </p:spPr>
      </p:pic>
      <p:pic>
        <p:nvPicPr>
          <p:cNvPr id="3" name="Picture 2"/>
          <p:cNvPicPr>
            <a:picLocks noChangeAspect="1"/>
          </p:cNvPicPr>
          <p:nvPr/>
        </p:nvPicPr>
        <p:blipFill>
          <a:blip r:embed="rId4"/>
          <a:stretch>
            <a:fillRect/>
          </a:stretch>
        </p:blipFill>
        <p:spPr>
          <a:xfrm>
            <a:off x="8364288" y="2825490"/>
            <a:ext cx="3730375" cy="1780406"/>
          </a:xfrm>
          <a:prstGeom prst="rect">
            <a:avLst/>
          </a:prstGeom>
        </p:spPr>
      </p:pic>
      <p:pic>
        <p:nvPicPr>
          <p:cNvPr id="4" name="Picture 3"/>
          <p:cNvPicPr>
            <a:picLocks noChangeAspect="1"/>
          </p:cNvPicPr>
          <p:nvPr/>
        </p:nvPicPr>
        <p:blipFill>
          <a:blip r:embed="rId5"/>
          <a:stretch>
            <a:fillRect/>
          </a:stretch>
        </p:blipFill>
        <p:spPr>
          <a:xfrm>
            <a:off x="8591640" y="5064486"/>
            <a:ext cx="3419410" cy="1793514"/>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0" y="6136294"/>
                <a:ext cx="8042073" cy="5380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r>
                        <a:rPr lang="en-US" sz="2400" b="0" i="1" smtClean="0">
                          <a:latin typeface="Cambria Math" panose="02040503050406030204" pitchFamily="18" charset="0"/>
                        </a:rPr>
                        <m:t>=4+5</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𝑗</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6</m:t>
                              </m:r>
                            </m:den>
                          </m:f>
                          <m:r>
                            <a:rPr lang="en-US" sz="2400" b="0" i="1" smtClean="0">
                              <a:latin typeface="Cambria Math" panose="02040503050406030204" pitchFamily="18" charset="0"/>
                            </a:rPr>
                            <m:t>𝑘</m:t>
                          </m:r>
                        </m:sup>
                      </m:sSup>
                      <m:r>
                        <a:rPr lang="en-US" sz="2400" i="1">
                          <a:latin typeface="Cambria Math" panose="02040503050406030204" pitchFamily="18" charset="0"/>
                        </a:rPr>
                        <m:t>+</m:t>
                      </m:r>
                      <m:r>
                        <a:rPr lang="en-US" sz="2400" b="0" i="1" smtClean="0">
                          <a:latin typeface="Cambria Math" panose="02040503050406030204" pitchFamily="18" charset="0"/>
                        </a:rPr>
                        <m:t>6</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𝑗</m:t>
                          </m:r>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rPr>
                                <m:t>6</m:t>
                              </m:r>
                            </m:den>
                          </m:f>
                          <m:r>
                            <a:rPr lang="en-US" sz="2400" b="0" i="1" smtClean="0">
                              <a:latin typeface="Cambria Math" panose="02040503050406030204" pitchFamily="18" charset="0"/>
                            </a:rPr>
                            <m:t>2</m:t>
                          </m:r>
                          <m:r>
                            <a:rPr lang="en-US" sz="2400" i="1">
                              <a:latin typeface="Cambria Math" panose="02040503050406030204" pitchFamily="18" charset="0"/>
                            </a:rPr>
                            <m:t>𝑘</m:t>
                          </m:r>
                        </m:sup>
                      </m:sSup>
                      <m:r>
                        <a:rPr lang="en-US" sz="2400" i="1">
                          <a:latin typeface="Cambria Math" panose="02040503050406030204" pitchFamily="18" charset="0"/>
                        </a:rPr>
                        <m:t>+</m:t>
                      </m:r>
                      <m:r>
                        <a:rPr lang="en-US" sz="2400" b="0" i="1" smtClean="0">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𝑗</m:t>
                          </m:r>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rPr>
                                <m:t>6</m:t>
                              </m:r>
                            </m:den>
                          </m:f>
                          <m:r>
                            <a:rPr lang="en-US" sz="2400" b="0" i="1" smtClean="0">
                              <a:latin typeface="Cambria Math" panose="02040503050406030204" pitchFamily="18" charset="0"/>
                            </a:rPr>
                            <m:t>3</m:t>
                          </m:r>
                          <m:r>
                            <a:rPr lang="en-US" sz="2400" i="1">
                              <a:latin typeface="Cambria Math" panose="02040503050406030204" pitchFamily="18" charset="0"/>
                            </a:rPr>
                            <m:t>𝑘</m:t>
                          </m:r>
                        </m:sup>
                      </m:sSup>
                      <m:r>
                        <a:rPr lang="en-US" sz="2400" i="1">
                          <a:latin typeface="Cambria Math" panose="02040503050406030204" pitchFamily="18" charset="0"/>
                        </a:rPr>
                        <m:t>+</m:t>
                      </m:r>
                      <m:r>
                        <a:rPr lang="en-US" sz="2400" b="0" i="1" smtClean="0">
                          <a:latin typeface="Cambria Math" panose="02040503050406030204" pitchFamily="18" charset="0"/>
                        </a:rPr>
                        <m:t>…+3</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𝑗</m:t>
                          </m:r>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rPr>
                                <m:t>6</m:t>
                              </m:r>
                            </m:den>
                          </m:f>
                          <m:r>
                            <a:rPr lang="en-US" sz="2400" b="0" i="1" smtClean="0">
                              <a:latin typeface="Cambria Math" panose="02040503050406030204" pitchFamily="18" charset="0"/>
                            </a:rPr>
                            <m:t>5</m:t>
                          </m:r>
                          <m:r>
                            <a:rPr lang="en-US" sz="2400" i="1">
                              <a:latin typeface="Cambria Math" panose="02040503050406030204" pitchFamily="18" charset="0"/>
                            </a:rPr>
                            <m:t>𝑘</m:t>
                          </m:r>
                        </m:sup>
                      </m:s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0" y="6136294"/>
                <a:ext cx="8042073" cy="5380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69031" y="3143987"/>
                <a:ext cx="3252685" cy="1037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𝑊</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𝑛</m:t>
                          </m:r>
                          <m:r>
                            <a:rPr lang="en-US" sz="2400" b="0" i="1" smtClean="0">
                              <a:latin typeface="Cambria Math" panose="02040503050406030204" pitchFamily="18" charset="0"/>
                            </a:rPr>
                            <m:t>=9</m:t>
                          </m:r>
                        </m:sub>
                        <m:sup>
                          <m:r>
                            <a:rPr lang="en-US" sz="2400" b="0" i="1" smtClean="0">
                              <a:latin typeface="Cambria Math" panose="02040503050406030204" pitchFamily="18" charset="0"/>
                            </a:rPr>
                            <m:t>14</m:t>
                          </m:r>
                        </m:sup>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𝑗</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6</m:t>
                                  </m:r>
                                </m:den>
                              </m:f>
                              <m:r>
                                <a:rPr lang="en-US" sz="2400" b="0" i="1" smtClean="0">
                                  <a:latin typeface="Cambria Math" panose="02040503050406030204" pitchFamily="18" charset="0"/>
                                </a:rPr>
                                <m:t>𝑘𝑛</m:t>
                              </m:r>
                            </m:sup>
                          </m:sSup>
                        </m:e>
                      </m:nary>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69031" y="3143987"/>
                <a:ext cx="3252685" cy="10375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0822" y="4605896"/>
                <a:ext cx="9879499" cy="5380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𝑊</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𝑗</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rPr>
                                <m:t>6</m:t>
                              </m:r>
                            </m:den>
                          </m:f>
                          <m:r>
                            <a:rPr lang="en-US" sz="2400" b="0" i="1" smtClean="0">
                              <a:latin typeface="Cambria Math" panose="02040503050406030204" pitchFamily="18" charset="0"/>
                            </a:rPr>
                            <m:t>9</m:t>
                          </m:r>
                          <m:r>
                            <a:rPr lang="en-US" sz="2400" b="0" i="1" smtClean="0">
                              <a:latin typeface="Cambria Math" panose="02040503050406030204" pitchFamily="18" charset="0"/>
                            </a:rPr>
                            <m:t>𝑘</m:t>
                          </m:r>
                        </m:sup>
                      </m:sSup>
                      <m:r>
                        <a:rPr lang="en-US" sz="2400" i="1">
                          <a:latin typeface="Cambria Math" panose="02040503050406030204" pitchFamily="18" charset="0"/>
                        </a:rPr>
                        <m:t>+</m:t>
                      </m:r>
                      <m:r>
                        <a:rPr lang="en-US" sz="2400" b="0" i="1" smtClean="0">
                          <a:latin typeface="Cambria Math" panose="02040503050406030204" pitchFamily="18" charset="0"/>
                        </a:rPr>
                        <m:t>2</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𝑗</m:t>
                          </m:r>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rPr>
                                <m:t>6</m:t>
                              </m:r>
                            </m:den>
                          </m:f>
                          <m:r>
                            <a:rPr lang="en-US" sz="2400" b="0" i="1" smtClean="0">
                              <a:latin typeface="Cambria Math" panose="02040503050406030204" pitchFamily="18" charset="0"/>
                            </a:rPr>
                            <m:t>10</m:t>
                          </m:r>
                          <m:r>
                            <a:rPr lang="en-US" sz="2400" i="1">
                              <a:latin typeface="Cambria Math" panose="02040503050406030204" pitchFamily="18" charset="0"/>
                            </a:rPr>
                            <m:t>𝑘</m:t>
                          </m:r>
                        </m:sup>
                      </m:sSup>
                      <m:r>
                        <a:rPr lang="en-US" sz="2400" i="1">
                          <a:latin typeface="Cambria Math" panose="02040503050406030204" pitchFamily="18" charset="0"/>
                        </a:rPr>
                        <m:t>+</m:t>
                      </m:r>
                      <m:r>
                        <a:rPr lang="en-US" sz="2400" b="0" i="1" smtClean="0">
                          <a:latin typeface="Cambria Math" panose="02040503050406030204" pitchFamily="18" charset="0"/>
                        </a:rPr>
                        <m:t>3</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𝑗</m:t>
                          </m:r>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rPr>
                                <m:t>6</m:t>
                              </m:r>
                            </m:den>
                          </m:f>
                          <m:r>
                            <a:rPr lang="en-US" sz="2400" i="1">
                              <a:latin typeface="Cambria Math" panose="02040503050406030204" pitchFamily="18" charset="0"/>
                            </a:rPr>
                            <m:t>1</m:t>
                          </m:r>
                          <m:r>
                            <a:rPr lang="en-US" sz="2400" b="0" i="1" smtClean="0">
                              <a:latin typeface="Cambria Math" panose="02040503050406030204" pitchFamily="18" charset="0"/>
                            </a:rPr>
                            <m:t>1</m:t>
                          </m:r>
                          <m:r>
                            <a:rPr lang="en-US" sz="2400" i="1">
                              <a:latin typeface="Cambria Math" panose="02040503050406030204" pitchFamily="18" charset="0"/>
                            </a:rPr>
                            <m:t>𝑘</m:t>
                          </m:r>
                        </m:sup>
                      </m:sSup>
                      <m:r>
                        <a:rPr lang="en-US" sz="2400" i="1">
                          <a:latin typeface="Cambria Math" panose="02040503050406030204" pitchFamily="18" charset="0"/>
                        </a:rPr>
                        <m:t>+</m:t>
                      </m:r>
                      <m:r>
                        <a:rPr lang="en-US" sz="2400" b="0" i="1" smtClean="0">
                          <a:latin typeface="Cambria Math" panose="02040503050406030204" pitchFamily="18" charset="0"/>
                        </a:rPr>
                        <m:t>4</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𝑗</m:t>
                          </m:r>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rPr>
                                <m:t>6</m:t>
                              </m:r>
                            </m:den>
                          </m:f>
                          <m:r>
                            <a:rPr lang="en-US" sz="2400" i="1">
                              <a:latin typeface="Cambria Math" panose="02040503050406030204" pitchFamily="18" charset="0"/>
                            </a:rPr>
                            <m:t>1</m:t>
                          </m:r>
                          <m:r>
                            <a:rPr lang="en-US" sz="2400" b="0" i="1" smtClean="0">
                              <a:latin typeface="Cambria Math" panose="02040503050406030204" pitchFamily="18" charset="0"/>
                            </a:rPr>
                            <m:t>2</m:t>
                          </m:r>
                          <m:r>
                            <a:rPr lang="en-US" sz="2400" i="1">
                              <a:latin typeface="Cambria Math" panose="02040503050406030204" pitchFamily="18" charset="0"/>
                            </a:rPr>
                            <m:t>𝑘</m:t>
                          </m:r>
                        </m:sup>
                      </m:sSup>
                      <m:r>
                        <a:rPr lang="en-US" sz="2400" i="1">
                          <a:latin typeface="Cambria Math" panose="02040503050406030204" pitchFamily="18" charset="0"/>
                        </a:rPr>
                        <m:t>+</m:t>
                      </m:r>
                      <m:r>
                        <a:rPr lang="en-US" sz="2400" b="0" i="1" smtClean="0">
                          <a:latin typeface="Cambria Math" panose="02040503050406030204" pitchFamily="18" charset="0"/>
                        </a:rPr>
                        <m:t>…+6</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𝑗</m:t>
                          </m:r>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rPr>
                                <m:t>6</m:t>
                              </m:r>
                            </m:den>
                          </m:f>
                          <m:r>
                            <a:rPr lang="en-US" sz="2400" b="0" i="1" smtClean="0">
                              <a:latin typeface="Cambria Math" panose="02040503050406030204" pitchFamily="18" charset="0"/>
                            </a:rPr>
                            <m:t>14</m:t>
                          </m:r>
                          <m:r>
                            <a:rPr lang="en-US" sz="2400" b="0" i="1" smtClean="0">
                              <a:latin typeface="Cambria Math" panose="02040503050406030204" pitchFamily="18" charset="0"/>
                            </a:rPr>
                            <m:t>𝑘</m:t>
                          </m:r>
                        </m:sup>
                      </m:sSup>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0822" y="4605896"/>
                <a:ext cx="9879499" cy="538096"/>
              </a:xfrm>
              <a:prstGeom prst="rect">
                <a:avLst/>
              </a:prstGeom>
              <a:blipFill>
                <a:blip r:embed="rId8"/>
                <a:stretch>
                  <a:fillRect/>
                </a:stretch>
              </a:blipFill>
            </p:spPr>
            <p:txBody>
              <a:bodyPr/>
              <a:lstStyle/>
              <a:p>
                <a:r>
                  <a:rPr lang="en-US">
                    <a:noFill/>
                  </a:rPr>
                  <a:t> </a:t>
                </a:r>
              </a:p>
            </p:txBody>
          </p:sp>
        </mc:Fallback>
      </mc:AlternateContent>
      <p:sp>
        <p:nvSpPr>
          <p:cNvPr id="15" name="TextBox 14"/>
          <p:cNvSpPr txBox="1"/>
          <p:nvPr/>
        </p:nvSpPr>
        <p:spPr>
          <a:xfrm>
            <a:off x="35959" y="1125876"/>
            <a:ext cx="8188504" cy="461665"/>
          </a:xfrm>
          <a:prstGeom prst="rect">
            <a:avLst/>
          </a:prstGeom>
          <a:noFill/>
        </p:spPr>
        <p:txBody>
          <a:bodyPr wrap="square" rtlCol="0">
            <a:spAutoFit/>
          </a:bodyPr>
          <a:lstStyle/>
          <a:p>
            <a:pPr lvl="0"/>
            <a:r>
              <a:rPr lang="en-US" sz="2400" dirty="0">
                <a:latin typeface="Times New Roman" panose="02020603050405020304" pitchFamily="18" charset="0"/>
                <a:cs typeface="Times New Roman" panose="02020603050405020304" pitchFamily="18" charset="0"/>
              </a:rPr>
              <a:t>The inverse DFT will produce a periodic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signal.</a:t>
            </a:r>
          </a:p>
        </p:txBody>
      </p:sp>
      <p:grpSp>
        <p:nvGrpSpPr>
          <p:cNvPr id="8" name="Group 7"/>
          <p:cNvGrpSpPr/>
          <p:nvPr/>
        </p:nvGrpSpPr>
        <p:grpSpPr>
          <a:xfrm>
            <a:off x="1294544" y="5143992"/>
            <a:ext cx="7109810" cy="1197434"/>
            <a:chOff x="1294544" y="4827041"/>
            <a:chExt cx="7109810" cy="1514385"/>
          </a:xfrm>
        </p:grpSpPr>
        <p:cxnSp>
          <p:nvCxnSpPr>
            <p:cNvPr id="9" name="Straight Arrow Connector 8"/>
            <p:cNvCxnSpPr/>
            <p:nvPr/>
          </p:nvCxnSpPr>
          <p:spPr>
            <a:xfrm>
              <a:off x="1294544" y="4874944"/>
              <a:ext cx="3282593" cy="13768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294544" y="4916642"/>
              <a:ext cx="4907716" cy="1335183"/>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169578" y="4827041"/>
              <a:ext cx="5234776" cy="1466482"/>
            </a:xfrm>
            <a:prstGeom prst="straightConnector1">
              <a:avLst/>
            </a:prstGeom>
            <a:ln w="19050">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54703" y="4888691"/>
              <a:ext cx="2285144" cy="145273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31014" y="122529"/>
            <a:ext cx="11709952" cy="913169"/>
          </a:xfrm>
        </p:spPr>
        <p:txBody>
          <a:bodyPr>
            <a:normAutofit/>
          </a:bodyPr>
          <a:lstStyle/>
          <a:p>
            <a:pPr algn="ctr"/>
            <a:r>
              <a:rPr lang="en-US" dirty="0">
                <a:solidFill>
                  <a:srgbClr val="0000FF"/>
                </a:solidFill>
              </a:rPr>
              <a:t>How to Confine </a:t>
            </a:r>
            <a:r>
              <a:rPr lang="en-US" i="1" dirty="0">
                <a:solidFill>
                  <a:srgbClr val="0000FF"/>
                </a:solidFill>
                <a:latin typeface="Times New Roman" panose="02020603050405020304" pitchFamily="18" charset="0"/>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 to 0 </a:t>
            </a:r>
            <a:r>
              <a:rPr lang="en-US"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n</a:t>
            </a:r>
            <a:r>
              <a:rPr lang="en-US"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a:t>
            </a:r>
            <a:r>
              <a:rPr lang="en-US"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N</a:t>
            </a:r>
            <a:r>
              <a:rPr lang="en-US"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-1</a:t>
            </a:r>
            <a:r>
              <a:rPr lang="en-US" dirty="0">
                <a:solidFill>
                  <a:srgbClr val="0000FF"/>
                </a:solidFill>
                <a:sym typeface="Symbol" panose="05050102010706020507" pitchFamily="18" charset="2"/>
              </a:rPr>
              <a:t>for Unique DFT</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C6AFEC15-7EF7-4A19-B9A2-CACBE399F610}"/>
              </a:ext>
            </a:extLst>
          </p:cNvPr>
          <p:cNvSpPr txBox="1"/>
          <p:nvPr/>
        </p:nvSpPr>
        <p:spPr>
          <a:xfrm>
            <a:off x="131014" y="4114409"/>
            <a:ext cx="1652505" cy="461665"/>
          </a:xfrm>
          <a:prstGeom prst="rect">
            <a:avLst/>
          </a:prstGeom>
          <a:noFill/>
        </p:spPr>
        <p:txBody>
          <a:bodyPr wrap="square" rtlCol="0">
            <a:spAutoFit/>
          </a:bodyPr>
          <a:lstStyle/>
          <a:p>
            <a:pPr lvl="0"/>
            <a:r>
              <a:rPr lang="en-US" sz="2400" i="1" dirty="0">
                <a:solidFill>
                  <a:srgbClr val="0000FF"/>
                </a:solidFill>
                <a:latin typeface="Times New Roman" panose="02020603050405020304" pitchFamily="18" charset="0"/>
                <a:cs typeface="Times New Roman" panose="02020603050405020304" pitchFamily="18" charset="0"/>
              </a:rPr>
              <a:t>n </a:t>
            </a:r>
            <a:r>
              <a:rPr lang="en-US" sz="2400" dirty="0">
                <a:solidFill>
                  <a:srgbClr val="0000FF"/>
                </a:solidFill>
                <a:latin typeface="Times New Roman" panose="02020603050405020304" pitchFamily="18" charset="0"/>
                <a:cs typeface="Times New Roman" panose="02020603050405020304" pitchFamily="18" charset="0"/>
              </a:rPr>
              <a:t>= 9 to 14</a:t>
            </a:r>
          </a:p>
        </p:txBody>
      </p:sp>
      <p:sp>
        <p:nvSpPr>
          <p:cNvPr id="23" name="TextBox 22">
            <a:extLst>
              <a:ext uri="{FF2B5EF4-FFF2-40B4-BE49-F238E27FC236}">
                <a16:creationId xmlns:a16="http://schemas.microsoft.com/office/drawing/2014/main" id="{0821A292-5621-45D8-94A3-768BC7736E99}"/>
              </a:ext>
            </a:extLst>
          </p:cNvPr>
          <p:cNvSpPr txBox="1"/>
          <p:nvPr/>
        </p:nvSpPr>
        <p:spPr>
          <a:xfrm>
            <a:off x="131013" y="5652712"/>
            <a:ext cx="1652505" cy="461665"/>
          </a:xfrm>
          <a:prstGeom prst="rect">
            <a:avLst/>
          </a:prstGeom>
          <a:noFill/>
        </p:spPr>
        <p:txBody>
          <a:bodyPr wrap="square" rtlCol="0">
            <a:spAutoFit/>
          </a:bodyPr>
          <a:lstStyle/>
          <a:p>
            <a:pPr lvl="0"/>
            <a:r>
              <a:rPr lang="en-US" sz="2400" i="1" dirty="0">
                <a:solidFill>
                  <a:srgbClr val="0000FF"/>
                </a:solidFill>
                <a:latin typeface="Times New Roman" panose="02020603050405020304" pitchFamily="18" charset="0"/>
                <a:cs typeface="Times New Roman" panose="02020603050405020304" pitchFamily="18" charset="0"/>
              </a:rPr>
              <a:t>n </a:t>
            </a:r>
            <a:r>
              <a:rPr lang="en-US" sz="2400" dirty="0">
                <a:solidFill>
                  <a:srgbClr val="0000FF"/>
                </a:solidFill>
                <a:latin typeface="Times New Roman" panose="02020603050405020304" pitchFamily="18" charset="0"/>
                <a:cs typeface="Times New Roman" panose="02020603050405020304" pitchFamily="18" charset="0"/>
              </a:rPr>
              <a:t>= 0 to 5</a:t>
            </a:r>
          </a:p>
        </p:txBody>
      </p:sp>
    </p:spTree>
    <p:extLst>
      <p:ext uri="{BB962C8B-B14F-4D97-AF65-F5344CB8AC3E}">
        <p14:creationId xmlns:p14="http://schemas.microsoft.com/office/powerpoint/2010/main" val="1971695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9053244" y="5306602"/>
            <a:ext cx="2957806" cy="1551398"/>
          </a:xfrm>
          <a:prstGeom prst="rect">
            <a:avLst/>
          </a:prstGeom>
        </p:spPr>
      </p:pic>
      <p:sp>
        <p:nvSpPr>
          <p:cNvPr id="2" name="Title 1"/>
          <p:cNvSpPr>
            <a:spLocks noGrp="1"/>
          </p:cNvSpPr>
          <p:nvPr>
            <p:ph type="title"/>
          </p:nvPr>
        </p:nvSpPr>
        <p:spPr>
          <a:xfrm>
            <a:off x="321083" y="122529"/>
            <a:ext cx="11607214" cy="913169"/>
          </a:xfrm>
        </p:spPr>
        <p:txBody>
          <a:bodyPr>
            <a:normAutofit/>
          </a:bodyPr>
          <a:lstStyle/>
          <a:p>
            <a:pPr algn="ctr"/>
            <a:r>
              <a:rPr lang="en-US" dirty="0">
                <a:solidFill>
                  <a:srgbClr val="0000FF"/>
                </a:solidFill>
              </a:rPr>
              <a:t>Confining </a:t>
            </a:r>
            <a:r>
              <a:rPr lang="en-US" i="1" dirty="0">
                <a:solidFill>
                  <a:srgbClr val="0000FF"/>
                </a:solidFill>
                <a:latin typeface="Times New Roman" panose="02020603050405020304" pitchFamily="18" charset="0"/>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 to 0 </a:t>
            </a:r>
            <a:r>
              <a:rPr lang="en-US"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n</a:t>
            </a:r>
            <a:r>
              <a:rPr lang="en-US"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 </a:t>
            </a:r>
            <a:r>
              <a:rPr lang="en-US"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N</a:t>
            </a:r>
            <a:r>
              <a:rPr lang="en-US"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-1 </a:t>
            </a:r>
            <a:r>
              <a:rPr lang="en-US" dirty="0">
                <a:solidFill>
                  <a:srgbClr val="0000FF"/>
                </a:solidFill>
                <a:sym typeface="Symbol" panose="05050102010706020507" pitchFamily="18" charset="2"/>
              </a:rPr>
              <a:t>for Unique DFT</a:t>
            </a:r>
            <a:endParaRPr lang="en-US" dirty="0">
              <a:solidFill>
                <a:srgbClr val="0000FF"/>
              </a:solidFill>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568756" y="3628909"/>
            <a:ext cx="4339631" cy="729616"/>
          </a:xfrm>
          <a:prstGeom prst="rect">
            <a:avLst/>
          </a:prstGeom>
        </p:spPr>
      </p:pic>
      <p:sp>
        <p:nvSpPr>
          <p:cNvPr id="32" name="TextBox 31"/>
          <p:cNvSpPr txBox="1"/>
          <p:nvPr/>
        </p:nvSpPr>
        <p:spPr>
          <a:xfrm>
            <a:off x="182381" y="1085229"/>
            <a:ext cx="11859261" cy="2308324"/>
          </a:xfrm>
          <a:prstGeom prst="rect">
            <a:avLst/>
          </a:prstGeom>
          <a:noFill/>
        </p:spPr>
        <p:txBody>
          <a:bodyPr wrap="square" rtlCol="0">
            <a:spAutoFit/>
          </a:bodyPr>
          <a:lstStyle/>
          <a:p>
            <a:pPr lvl="0"/>
            <a:r>
              <a:rPr lang="en-US" sz="2400" dirty="0">
                <a:solidFill>
                  <a:srgbClr val="0000FF"/>
                </a:solidFill>
                <a:latin typeface="CMR10"/>
                <a:cs typeface="Times New Roman" panose="02020603050405020304" pitchFamily="18" charset="0"/>
              </a:rPr>
              <a:t>Modulo-</a:t>
            </a:r>
            <a:r>
              <a:rPr lang="en-US" sz="2400" i="1" dirty="0">
                <a:solidFill>
                  <a:srgbClr val="0000FF"/>
                </a:solidFill>
                <a:latin typeface="CMR10"/>
                <a:cs typeface="Times New Roman" panose="02020603050405020304" pitchFamily="18" charset="0"/>
              </a:rPr>
              <a:t>N</a:t>
            </a:r>
            <a:r>
              <a:rPr lang="en-US" sz="2400" dirty="0">
                <a:solidFill>
                  <a:srgbClr val="0000FF"/>
                </a:solidFill>
                <a:latin typeface="CMR10"/>
                <a:cs typeface="Times New Roman" panose="02020603050405020304" pitchFamily="18" charset="0"/>
              </a:rPr>
              <a:t> Shift</a:t>
            </a:r>
          </a:p>
          <a:p>
            <a:pPr marL="342900" indent="-342900">
              <a:buFontTx/>
              <a:buChar char="-"/>
            </a:pPr>
            <a:r>
              <a:rPr lang="en-US" sz="2400" dirty="0">
                <a:latin typeface="Times New Roman" panose="02020603050405020304" pitchFamily="18" charset="0"/>
                <a:cs typeface="Times New Roman" panose="02020603050405020304" pitchFamily="18" charset="0"/>
              </a:rPr>
              <a:t>Modulo-</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used in DFT to shift an arbitrary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-point sequence into the range 0 to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 </a:t>
            </a:r>
          </a:p>
          <a:p>
            <a:pPr marL="342900" indent="-342900">
              <a:buFontTx/>
              <a:buChar char="-"/>
            </a:pPr>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uniform samples of the DTFT of a length-</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sequence remain unchanged under the modulo-</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shift of the sequence. </a:t>
            </a:r>
          </a:p>
          <a:p>
            <a:pPr marL="342900" indent="-342900">
              <a:buFontTx/>
              <a:buChar char="-"/>
            </a:pPr>
            <a:r>
              <a:rPr lang="en-US" sz="2400" dirty="0">
                <a:latin typeface="Times New Roman" panose="02020603050405020304" pitchFamily="18" charset="0"/>
                <a:cs typeface="Times New Roman" panose="02020603050405020304" pitchFamily="18" charset="0"/>
              </a:rPr>
              <a:t>Modulo-</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value of a </a:t>
            </a:r>
            <a:r>
              <a:rPr lang="en-US" sz="2400" dirty="0">
                <a:solidFill>
                  <a:srgbClr val="0000FF"/>
                </a:solidFill>
                <a:latin typeface="Times New Roman" panose="02020603050405020304" pitchFamily="18" charset="0"/>
                <a:cs typeface="Times New Roman" panose="02020603050405020304" pitchFamily="18" charset="0"/>
              </a:rPr>
              <a:t>positive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is the remainder of the division of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by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marL="342900" indent="-342900">
              <a:buFontTx/>
              <a:buChar char="-"/>
            </a:pPr>
            <a:r>
              <a:rPr lang="en-US" sz="2400" dirty="0">
                <a:latin typeface="Times New Roman" panose="02020603050405020304" pitchFamily="18" charset="0"/>
                <a:cs typeface="Times New Roman" panose="02020603050405020304" pitchFamily="18" charset="0"/>
              </a:rPr>
              <a:t>Modulo-</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value of a </a:t>
            </a:r>
            <a:r>
              <a:rPr lang="en-US" sz="2400" dirty="0">
                <a:solidFill>
                  <a:srgbClr val="0000FF"/>
                </a:solidFill>
                <a:latin typeface="Times New Roman" panose="02020603050405020304" pitchFamily="18" charset="0"/>
                <a:cs typeface="Times New Roman" panose="02020603050405020304" pitchFamily="18" charset="0"/>
              </a:rPr>
              <a:t>negative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is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minus the remainder of the division of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by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sp>
        <p:nvSpPr>
          <p:cNvPr id="10" name="Rectangle 9"/>
          <p:cNvSpPr/>
          <p:nvPr/>
        </p:nvSpPr>
        <p:spPr>
          <a:xfrm>
            <a:off x="138701" y="5546347"/>
            <a:ext cx="8116584" cy="1200329"/>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If DFT requires the confinement of the signal </a:t>
            </a:r>
            <a:r>
              <a:rPr lang="en-US" sz="2400" i="1" dirty="0">
                <a:solidFill>
                  <a:srgbClr val="FF0000"/>
                </a:solidFill>
                <a:latin typeface="Times New Roman" panose="02020603050405020304" pitchFamily="18" charset="0"/>
                <a:cs typeface="Times New Roman" panose="02020603050405020304" pitchFamily="18" charset="0"/>
              </a:rPr>
              <a:t>x</a:t>
            </a:r>
            <a:r>
              <a:rPr lang="en-US" sz="2400" dirty="0">
                <a:solidFill>
                  <a:srgbClr val="FF0000"/>
                </a:solidFill>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n</a:t>
            </a:r>
            <a:r>
              <a:rPr lang="en-US" sz="2400" dirty="0">
                <a:solidFill>
                  <a:srgbClr val="FF0000"/>
                </a:solidFill>
                <a:latin typeface="Times New Roman" panose="02020603050405020304" pitchFamily="18" charset="0"/>
                <a:cs typeface="Times New Roman" panose="02020603050405020304" pitchFamily="18" charset="0"/>
              </a:rPr>
              <a:t>] between 0 and </a:t>
            </a:r>
            <a:r>
              <a:rPr lang="en-US" sz="2400" i="1" dirty="0">
                <a:solidFill>
                  <a:srgbClr val="FF0000"/>
                </a:solidFill>
                <a:latin typeface="Times New Roman" panose="02020603050405020304" pitchFamily="18" charset="0"/>
                <a:cs typeface="Times New Roman" panose="02020603050405020304" pitchFamily="18" charset="0"/>
              </a:rPr>
              <a:t>N</a:t>
            </a:r>
            <a:r>
              <a:rPr lang="en-US" sz="2400" dirty="0">
                <a:solidFill>
                  <a:srgbClr val="FF0000"/>
                </a:solidFill>
                <a:latin typeface="Times New Roman" panose="02020603050405020304" pitchFamily="18" charset="0"/>
                <a:cs typeface="Times New Roman" panose="02020603050405020304" pitchFamily="18" charset="0"/>
              </a:rPr>
              <a:t>-1 then how do we perform time shifting, reversal, and convolution for signal processing?</a:t>
            </a:r>
          </a:p>
        </p:txBody>
      </p:sp>
      <mc:AlternateContent xmlns:mc="http://schemas.openxmlformats.org/markup-compatibility/2006" xmlns:a14="http://schemas.microsoft.com/office/drawing/2010/main">
        <mc:Choice Requires="a14">
          <p:sp>
            <p:nvSpPr>
              <p:cNvPr id="6" name="Rectangle 5"/>
              <p:cNvSpPr/>
              <p:nvPr/>
            </p:nvSpPr>
            <p:spPr>
              <a:xfrm>
                <a:off x="329193" y="4558579"/>
                <a:ext cx="66209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𝑛</m:t>
                              </m:r>
                            </m:e>
                          </m:d>
                        </m:e>
                        <m:sub>
                          <m:r>
                            <a:rPr lang="en-US" sz="2400" b="0" i="1" smtClean="0">
                              <a:latin typeface="Cambria Math" panose="02040503050406030204" pitchFamily="18" charset="0"/>
                            </a:rPr>
                            <m:t>𝑁</m:t>
                          </m:r>
                        </m:sub>
                      </m:sSub>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𝑟𝑁</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where</m:t>
                      </m:r>
                      <m:r>
                        <a:rPr lang="en-US" sz="2400" b="0" i="0" smtClean="0">
                          <a:latin typeface="Cambria Math" panose="02040503050406030204" pitchFamily="18" charset="0"/>
                        </a:rPr>
                        <m:t>  </m:t>
                      </m:r>
                      <m:r>
                        <a:rPr lang="en-US" sz="2400" b="0" i="1" smtClean="0">
                          <a:latin typeface="Cambria Math" panose="02040503050406030204" pitchFamily="18" charset="0"/>
                        </a:rPr>
                        <m:t>    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𝑟𝑁</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m:t>
                      </m:r>
                      <m:r>
                        <a:rPr lang="en-US" sz="2400" b="0" i="1" smtClean="0">
                          <a:latin typeface="Cambria Math" panose="02040503050406030204" pitchFamily="18" charset="0"/>
                          <a:ea typeface="Cambria Math" panose="02040503050406030204" pitchFamily="18" charset="0"/>
                        </a:rPr>
                        <m:t>−1</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29193" y="4558579"/>
                <a:ext cx="6620915" cy="461665"/>
              </a:xfrm>
              <a:prstGeom prst="rect">
                <a:avLst/>
              </a:prstGeom>
              <a:blipFill>
                <a:blip r:embed="rId4"/>
                <a:stretch>
                  <a:fillRect/>
                </a:stretch>
              </a:blipFill>
            </p:spPr>
            <p:txBody>
              <a:bodyPr/>
              <a:lstStyle/>
              <a:p>
                <a:r>
                  <a:rPr lang="en-US">
                    <a:noFill/>
                  </a:rPr>
                  <a:t> </a:t>
                </a:r>
              </a:p>
            </p:txBody>
          </p:sp>
        </mc:Fallback>
      </mc:AlternateContent>
      <p:pic>
        <p:nvPicPr>
          <p:cNvPr id="11" name="Picture 5" descr="fig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830" y="3664172"/>
            <a:ext cx="3080634" cy="14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96E7E8C1-C623-4CB0-911C-A34638A978C7}"/>
              </a:ext>
            </a:extLst>
          </p:cNvPr>
          <p:cNvPicPr>
            <a:picLocks noChangeAspect="1"/>
          </p:cNvPicPr>
          <p:nvPr/>
        </p:nvPicPr>
        <p:blipFill>
          <a:blip r:embed="rId6"/>
          <a:stretch>
            <a:fillRect/>
          </a:stretch>
        </p:blipFill>
        <p:spPr>
          <a:xfrm>
            <a:off x="5353699" y="3701495"/>
            <a:ext cx="3859831" cy="598002"/>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945AB69-4C6C-4C0E-BB70-E3E526C6F02F}"/>
                  </a:ext>
                </a:extLst>
              </p:cNvPr>
              <p:cNvSpPr/>
              <p:nvPr/>
            </p:nvSpPr>
            <p:spPr>
              <a:xfrm>
                <a:off x="7038205" y="4552504"/>
                <a:ext cx="201503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=±1,2,3,…</m:t>
                      </m:r>
                    </m:oMath>
                  </m:oMathPara>
                </a14:m>
                <a:endParaRPr lang="en-US" sz="2400" dirty="0"/>
              </a:p>
            </p:txBody>
          </p:sp>
        </mc:Choice>
        <mc:Fallback xmlns="">
          <p:sp>
            <p:nvSpPr>
              <p:cNvPr id="3" name="Rectangle 2">
                <a:extLst>
                  <a:ext uri="{FF2B5EF4-FFF2-40B4-BE49-F238E27FC236}">
                    <a16:creationId xmlns:a16="http://schemas.microsoft.com/office/drawing/2014/main" id="{C945AB69-4C6C-4C0E-BB70-E3E526C6F02F}"/>
                  </a:ext>
                </a:extLst>
              </p:cNvPr>
              <p:cNvSpPr>
                <a:spLocks noRot="1" noChangeAspect="1" noMove="1" noResize="1" noEditPoints="1" noAdjustHandles="1" noChangeArrowheads="1" noChangeShapeType="1" noTextEdit="1"/>
              </p:cNvSpPr>
              <p:nvPr/>
            </p:nvSpPr>
            <p:spPr>
              <a:xfrm>
                <a:off x="7038205" y="4552504"/>
                <a:ext cx="2015039" cy="461665"/>
              </a:xfrm>
              <a:prstGeom prst="rect">
                <a:avLst/>
              </a:prstGeom>
              <a:blipFill>
                <a:blip r:embed="rId7"/>
                <a:stretch>
                  <a:fillRect b="-1316"/>
                </a:stretch>
              </a:blipFill>
            </p:spPr>
            <p:txBody>
              <a:bodyPr/>
              <a:lstStyle/>
              <a:p>
                <a:r>
                  <a:rPr lang="en-US">
                    <a:noFill/>
                  </a:rPr>
                  <a:t> </a:t>
                </a:r>
              </a:p>
            </p:txBody>
          </p:sp>
        </mc:Fallback>
      </mc:AlternateContent>
    </p:spTree>
    <p:extLst>
      <p:ext uri="{BB962C8B-B14F-4D97-AF65-F5344CB8AC3E}">
        <p14:creationId xmlns:p14="http://schemas.microsoft.com/office/powerpoint/2010/main" val="186622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latin typeface="Times New Roman" panose="02020603050405020304" pitchFamily="18" charset="0"/>
                <a:cs typeface="Times New Roman" panose="02020603050405020304" pitchFamily="18" charset="0"/>
              </a:rPr>
              <a:t>Modulo-N Shift of </a:t>
            </a:r>
            <a:r>
              <a:rPr lang="en-US" i="1" dirty="0">
                <a:solidFill>
                  <a:srgbClr val="0000FF"/>
                </a:solidFill>
                <a:latin typeface="Times New Roman" panose="02020603050405020304" pitchFamily="18" charset="0"/>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1443" y="1178793"/>
            <a:ext cx="3318553" cy="461665"/>
          </a:xfrm>
          <a:prstGeom prst="rect">
            <a:avLst/>
          </a:prstGeom>
          <a:noFill/>
        </p:spPr>
        <p:txBody>
          <a:bodyPr wrap="square" rtlCol="0">
            <a:spAutoFit/>
          </a:bodyPr>
          <a:lstStyle/>
          <a:p>
            <a:r>
              <a:rPr lang="en-US" sz="2400" dirty="0">
                <a:solidFill>
                  <a:srgbClr val="0000FF"/>
                </a:solidFill>
              </a:rPr>
              <a:t>The Modulo-</a:t>
            </a:r>
            <a:r>
              <a:rPr lang="en-US" sz="2400" i="1" dirty="0">
                <a:solidFill>
                  <a:srgbClr val="0000FF"/>
                </a:solidFill>
              </a:rPr>
              <a:t>N</a:t>
            </a:r>
            <a:r>
              <a:rPr lang="en-US" sz="2400" dirty="0">
                <a:solidFill>
                  <a:srgbClr val="0000FF"/>
                </a:solidFill>
              </a:rPr>
              <a:t> Reflection</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626001" y="3705488"/>
            <a:ext cx="2307852" cy="2351070"/>
          </a:xfrm>
          <a:prstGeom prst="rect">
            <a:avLst/>
          </a:prstGeom>
        </p:spPr>
      </p:pic>
      <p:pic>
        <p:nvPicPr>
          <p:cNvPr id="11" name="Picture 10"/>
          <p:cNvPicPr>
            <a:picLocks noChangeAspect="1"/>
          </p:cNvPicPr>
          <p:nvPr/>
        </p:nvPicPr>
        <p:blipFill>
          <a:blip r:embed="rId3"/>
          <a:stretch>
            <a:fillRect/>
          </a:stretch>
        </p:blipFill>
        <p:spPr>
          <a:xfrm>
            <a:off x="4500411" y="4075820"/>
            <a:ext cx="4014521" cy="1460781"/>
          </a:xfrm>
          <a:prstGeom prst="rect">
            <a:avLst/>
          </a:prstGeom>
        </p:spPr>
      </p:pic>
      <p:pic>
        <p:nvPicPr>
          <p:cNvPr id="3" name="Picture 2"/>
          <p:cNvPicPr>
            <a:picLocks noChangeAspect="1"/>
          </p:cNvPicPr>
          <p:nvPr/>
        </p:nvPicPr>
        <p:blipFill>
          <a:blip r:embed="rId4"/>
          <a:stretch>
            <a:fillRect/>
          </a:stretch>
        </p:blipFill>
        <p:spPr>
          <a:xfrm>
            <a:off x="280373" y="1877872"/>
            <a:ext cx="5415347" cy="855055"/>
          </a:xfrm>
          <a:prstGeom prst="rect">
            <a:avLst/>
          </a:prstGeom>
        </p:spPr>
      </p:pic>
      <p:pic>
        <p:nvPicPr>
          <p:cNvPr id="7" name="Picture 6"/>
          <p:cNvPicPr>
            <a:picLocks noChangeAspect="1"/>
          </p:cNvPicPr>
          <p:nvPr/>
        </p:nvPicPr>
        <p:blipFill>
          <a:blip r:embed="rId5"/>
          <a:stretch>
            <a:fillRect/>
          </a:stretch>
        </p:blipFill>
        <p:spPr>
          <a:xfrm>
            <a:off x="7225298" y="1078433"/>
            <a:ext cx="4894784" cy="2229846"/>
          </a:xfrm>
          <a:prstGeom prst="rect">
            <a:avLst/>
          </a:prstGeom>
        </p:spPr>
      </p:pic>
      <p:pic>
        <p:nvPicPr>
          <p:cNvPr id="10" name="Picture 9"/>
          <p:cNvPicPr>
            <a:picLocks noChangeAspect="1"/>
          </p:cNvPicPr>
          <p:nvPr/>
        </p:nvPicPr>
        <p:blipFill>
          <a:blip r:embed="rId6"/>
          <a:stretch>
            <a:fillRect/>
          </a:stretch>
        </p:blipFill>
        <p:spPr>
          <a:xfrm>
            <a:off x="1186352" y="4097327"/>
            <a:ext cx="2841117" cy="1427843"/>
          </a:xfrm>
          <a:prstGeom prst="rect">
            <a:avLst/>
          </a:prstGeom>
        </p:spPr>
      </p:pic>
      <p:sp>
        <p:nvSpPr>
          <p:cNvPr id="12" name="Rectangle 11"/>
          <p:cNvSpPr/>
          <p:nvPr/>
        </p:nvSpPr>
        <p:spPr>
          <a:xfrm>
            <a:off x="121913" y="3115200"/>
            <a:ext cx="11118013"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Just as with a linear representation, the circular representation of time reversal is just a reflection about the vertical axis.</a:t>
            </a:r>
          </a:p>
        </p:txBody>
      </p:sp>
      <p:sp>
        <p:nvSpPr>
          <p:cNvPr id="17" name="TextBox 16"/>
          <p:cNvSpPr txBox="1"/>
          <p:nvPr/>
        </p:nvSpPr>
        <p:spPr>
          <a:xfrm>
            <a:off x="195158" y="5690653"/>
            <a:ext cx="3591885" cy="461665"/>
          </a:xfrm>
          <a:prstGeom prst="rect">
            <a:avLst/>
          </a:prstGeom>
          <a:noFill/>
        </p:spPr>
        <p:txBody>
          <a:bodyPr wrap="square" rtlCol="0">
            <a:spAutoFit/>
          </a:bodyPr>
          <a:lstStyle/>
          <a:p>
            <a:r>
              <a:rPr lang="en-US" sz="2400" dirty="0">
                <a:solidFill>
                  <a:srgbClr val="0000FF"/>
                </a:solidFill>
              </a:rPr>
              <a:t>Time Reversal Property</a:t>
            </a:r>
            <a:endParaRPr lang="en-US" sz="2400"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7"/>
          <a:stretch>
            <a:fillRect/>
          </a:stretch>
        </p:blipFill>
        <p:spPr>
          <a:xfrm>
            <a:off x="899671" y="6281653"/>
            <a:ext cx="9094449" cy="455522"/>
          </a:xfrm>
          <a:prstGeom prst="rect">
            <a:avLst/>
          </a:prstGeom>
        </p:spPr>
      </p:pic>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F95B5934-E208-4F30-8B90-0FDF6852CBE6}"/>
                  </a:ext>
                </a:extLst>
              </p14:cNvPr>
              <p14:cNvContentPartPr/>
              <p14:nvPr/>
            </p14:nvContentPartPr>
            <p14:xfrm>
              <a:off x="12232473" y="4827379"/>
              <a:ext cx="2160" cy="1440"/>
            </p14:xfrm>
          </p:contentPart>
        </mc:Choice>
        <mc:Fallback xmlns="">
          <p:pic>
            <p:nvPicPr>
              <p:cNvPr id="24" name="Ink 23">
                <a:extLst>
                  <a:ext uri="{FF2B5EF4-FFF2-40B4-BE49-F238E27FC236}">
                    <a16:creationId xmlns:a16="http://schemas.microsoft.com/office/drawing/2014/main" id="{F95B5934-E208-4F30-8B90-0FDF6852CBE6}"/>
                  </a:ext>
                </a:extLst>
              </p:cNvPr>
              <p:cNvPicPr/>
              <p:nvPr/>
            </p:nvPicPr>
            <p:blipFill>
              <a:blip r:embed="rId29"/>
              <a:stretch>
                <a:fillRect/>
              </a:stretch>
            </p:blipFill>
            <p:spPr>
              <a:xfrm>
                <a:off x="12223833" y="4818379"/>
                <a:ext cx="19800" cy="19080"/>
              </a:xfrm>
              <a:prstGeom prst="rect">
                <a:avLst/>
              </a:prstGeom>
            </p:spPr>
          </p:pic>
        </mc:Fallback>
      </mc:AlternateContent>
    </p:spTree>
    <p:extLst>
      <p:ext uri="{BB962C8B-B14F-4D97-AF65-F5344CB8AC3E}">
        <p14:creationId xmlns:p14="http://schemas.microsoft.com/office/powerpoint/2010/main" val="177706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latin typeface="Times New Roman" panose="02020603050405020304" pitchFamily="18" charset="0"/>
                <a:cs typeface="Times New Roman" panose="02020603050405020304" pitchFamily="18" charset="0"/>
              </a:rPr>
              <a:t>Modulo-</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 Shift of </a:t>
            </a:r>
            <a:r>
              <a:rPr lang="en-US" i="1" dirty="0">
                <a:solidFill>
                  <a:srgbClr val="0000FF"/>
                </a:solidFill>
                <a:latin typeface="Times New Roman" panose="02020603050405020304" pitchFamily="18" charset="0"/>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n</a:t>
            </a:r>
            <a:r>
              <a:rPr lang="en-US" dirty="0">
                <a:solidFill>
                  <a:srgbClr val="0000FF"/>
                </a:solidFill>
                <a:latin typeface="Times New Roman" panose="02020603050405020304" pitchFamily="18" charset="0"/>
                <a:cs typeface="Times New Roman" panose="02020603050405020304" pitchFamily="18" charset="0"/>
              </a:rPr>
              <a:t>-</a:t>
            </a:r>
            <a:r>
              <a:rPr lang="en-US" i="1" dirty="0">
                <a:solidFill>
                  <a:srgbClr val="0000FF"/>
                </a:solidFill>
                <a:latin typeface="Times New Roman" panose="02020603050405020304" pitchFamily="18" charset="0"/>
                <a:cs typeface="Times New Roman" panose="02020603050405020304" pitchFamily="18" charset="0"/>
              </a:rPr>
              <a:t>m</a:t>
            </a:r>
            <a:r>
              <a:rPr lang="en-US" dirty="0">
                <a:solidFill>
                  <a:srgbClr val="0000FF"/>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1443" y="1178793"/>
            <a:ext cx="7423078"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The Circular Shift Modulo-</a:t>
            </a:r>
            <a:r>
              <a:rPr lang="en-US" sz="2400" i="1" dirty="0">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Reflection </a:t>
            </a:r>
            <a:r>
              <a:rPr lang="en-US" sz="2400" i="1" dirty="0">
                <a:solidFill>
                  <a:srgbClr val="0000FF"/>
                </a:solidFill>
                <a:latin typeface="Times New Roman" panose="02020603050405020304" pitchFamily="18" charset="0"/>
                <a:cs typeface="Times New Roman" panose="02020603050405020304" pitchFamily="18" charset="0"/>
              </a:rPr>
              <a:t>x</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4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n </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m</a:t>
            </a:r>
            <a:r>
              <a:rPr lang="en-US" sz="2400" dirty="0" err="1">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400" i="1" baseline="-25000" dirty="0" err="1">
                <a:solidFill>
                  <a:srgbClr val="0000FF"/>
                </a:solidFill>
                <a:latin typeface="Times New Roman" panose="02020603050405020304" pitchFamily="18"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190492" y="1728163"/>
            <a:ext cx="11743361"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linear shift of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by </a:t>
            </a:r>
            <a:r>
              <a:rPr lang="en-US" sz="2400" i="1" dirty="0">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samples yields the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 m</a:t>
            </a:r>
            <a:r>
              <a:rPr lang="en-US" sz="2400" dirty="0">
                <a:latin typeface="Times New Roman" panose="02020603050405020304" pitchFamily="18" charset="0"/>
                <a:cs typeface="Times New Roman" panose="02020603050405020304" pitchFamily="18" charset="0"/>
              </a:rPr>
              <a:t>], which is a length-</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signal with a range </a:t>
            </a:r>
            <a:r>
              <a:rPr lang="en-US" sz="2400" i="1" dirty="0">
                <a:latin typeface="Times New Roman" panose="02020603050405020304" pitchFamily="18" charset="0"/>
                <a:cs typeface="Times New Roman" panose="02020603050405020304" pitchFamily="18" charset="0"/>
              </a:rPr>
              <a:t>m ≤ n ≤ m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 − </a:t>
            </a:r>
            <a:r>
              <a:rPr lang="en-US" sz="2400" dirty="0">
                <a:latin typeface="Times New Roman" panose="02020603050405020304" pitchFamily="18" charset="0"/>
                <a:cs typeface="Times New Roman" panose="02020603050405020304" pitchFamily="18" charset="0"/>
              </a:rPr>
              <a:t>1. </a:t>
            </a:r>
          </a:p>
          <a:p>
            <a:r>
              <a:rPr lang="en-US" sz="2400" dirty="0">
                <a:latin typeface="Times New Roman" panose="02020603050405020304" pitchFamily="18" charset="0"/>
                <a:cs typeface="Times New Roman" panose="02020603050405020304" pitchFamily="18" charset="0"/>
              </a:rPr>
              <a:t>As with the case of reflection, we instead seek a form that will retain the range 0 ≤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− 1.</a:t>
            </a:r>
          </a:p>
          <a:p>
            <a:r>
              <a:rPr lang="en-US" sz="2400" dirty="0">
                <a:latin typeface="Times New Roman" panose="02020603050405020304" pitchFamily="18" charset="0"/>
                <a:cs typeface="Times New Roman" panose="02020603050405020304" pitchFamily="18" charset="0"/>
              </a:rPr>
              <a:t>A modulo-</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shift of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also called a circular shift, accomplishes exactly this task.</a:t>
            </a:r>
          </a:p>
        </p:txBody>
      </p:sp>
      <p:pic>
        <p:nvPicPr>
          <p:cNvPr id="14" name="Picture 5" descr="fig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9287" y="4316818"/>
            <a:ext cx="6145658" cy="248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2019" y="4454702"/>
            <a:ext cx="3591885" cy="461665"/>
          </a:xfrm>
          <a:prstGeom prst="rect">
            <a:avLst/>
          </a:prstGeom>
          <a:noFill/>
        </p:spPr>
        <p:txBody>
          <a:bodyPr wrap="square" rtlCol="0">
            <a:spAutoFit/>
          </a:bodyPr>
          <a:lstStyle/>
          <a:p>
            <a:r>
              <a:rPr lang="en-US" sz="2400" dirty="0">
                <a:solidFill>
                  <a:srgbClr val="0000FF"/>
                </a:solidFill>
              </a:rPr>
              <a:t>Circular Shifting Property</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24089" y="5247258"/>
            <a:ext cx="5010150" cy="1038225"/>
          </a:xfrm>
          <a:prstGeom prst="rect">
            <a:avLst/>
          </a:prstGeom>
        </p:spPr>
      </p:pic>
      <p:pic>
        <p:nvPicPr>
          <p:cNvPr id="4" name="Picture 3"/>
          <p:cNvPicPr>
            <a:picLocks noChangeAspect="1"/>
          </p:cNvPicPr>
          <p:nvPr/>
        </p:nvPicPr>
        <p:blipFill>
          <a:blip r:embed="rId4"/>
          <a:stretch>
            <a:fillRect/>
          </a:stretch>
        </p:blipFill>
        <p:spPr>
          <a:xfrm>
            <a:off x="8739964" y="3325927"/>
            <a:ext cx="1952625" cy="1104900"/>
          </a:xfrm>
          <a:prstGeom prst="rect">
            <a:avLst/>
          </a:prstGeom>
        </p:spPr>
      </p:pic>
      <p:sp>
        <p:nvSpPr>
          <p:cNvPr id="13" name="TextBox 12">
            <a:extLst>
              <a:ext uri="{FF2B5EF4-FFF2-40B4-BE49-F238E27FC236}">
                <a16:creationId xmlns:a16="http://schemas.microsoft.com/office/drawing/2014/main" id="{EC20B0C7-50D3-431F-856A-760569303860}"/>
              </a:ext>
            </a:extLst>
          </p:cNvPr>
          <p:cNvSpPr txBox="1"/>
          <p:nvPr/>
        </p:nvSpPr>
        <p:spPr>
          <a:xfrm>
            <a:off x="10066193" y="3620956"/>
            <a:ext cx="740352" cy="369332"/>
          </a:xfrm>
          <a:prstGeom prst="rect">
            <a:avLst/>
          </a:prstGeom>
          <a:noFill/>
        </p:spPr>
        <p:txBody>
          <a:bodyPr wrap="square">
            <a:spAutoFit/>
          </a:bodyPr>
          <a:lstStyle/>
          <a:p>
            <a:r>
              <a:rPr lang="en-US" sz="1800" b="1" i="1" dirty="0">
                <a:solidFill>
                  <a:srgbClr val="0000FF"/>
                </a:solidFill>
                <a:latin typeface="Times New Roman" panose="02020603050405020304" pitchFamily="18" charset="0"/>
                <a:cs typeface="Times New Roman" panose="02020603050405020304" pitchFamily="18" charset="0"/>
              </a:rPr>
              <a:t>N </a:t>
            </a:r>
            <a:r>
              <a:rPr lang="en-US" sz="1800" b="1" dirty="0">
                <a:solidFill>
                  <a:srgbClr val="0000FF"/>
                </a:solidFill>
                <a:latin typeface="Times New Roman" panose="02020603050405020304" pitchFamily="18" charset="0"/>
                <a:cs typeface="Times New Roman" panose="02020603050405020304" pitchFamily="18" charset="0"/>
              </a:rPr>
              <a:t>= 6</a:t>
            </a:r>
            <a:endParaRPr lang="en-US" b="1" dirty="0">
              <a:solidFill>
                <a:srgbClr val="0000FF"/>
              </a:solidFill>
            </a:endParaRPr>
          </a:p>
        </p:txBody>
      </p:sp>
      <p:pic>
        <p:nvPicPr>
          <p:cNvPr id="9" name="Picture 8">
            <a:extLst>
              <a:ext uri="{FF2B5EF4-FFF2-40B4-BE49-F238E27FC236}">
                <a16:creationId xmlns:a16="http://schemas.microsoft.com/office/drawing/2014/main" id="{C5C72399-57CC-409F-9017-E08ADD9306D3}"/>
              </a:ext>
            </a:extLst>
          </p:cNvPr>
          <p:cNvPicPr>
            <a:picLocks noChangeAspect="1"/>
          </p:cNvPicPr>
          <p:nvPr/>
        </p:nvPicPr>
        <p:blipFill>
          <a:blip r:embed="rId5"/>
          <a:stretch>
            <a:fillRect/>
          </a:stretch>
        </p:blipFill>
        <p:spPr>
          <a:xfrm>
            <a:off x="524089" y="3392983"/>
            <a:ext cx="7410450" cy="828675"/>
          </a:xfrm>
          <a:prstGeom prst="rect">
            <a:avLst/>
          </a:prstGeom>
        </p:spPr>
      </p:pic>
    </p:spTree>
    <p:extLst>
      <p:ext uri="{BB962C8B-B14F-4D97-AF65-F5344CB8AC3E}">
        <p14:creationId xmlns:p14="http://schemas.microsoft.com/office/powerpoint/2010/main" val="146547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774636-AF1C-4D62-9180-0D55BBBC7B17}"/>
              </a:ext>
            </a:extLst>
          </p:cNvPr>
          <p:cNvPicPr>
            <a:picLocks noChangeAspect="1"/>
          </p:cNvPicPr>
          <p:nvPr/>
        </p:nvPicPr>
        <p:blipFill>
          <a:blip r:embed="rId2"/>
          <a:stretch>
            <a:fillRect/>
          </a:stretch>
        </p:blipFill>
        <p:spPr>
          <a:xfrm>
            <a:off x="6713253" y="1698625"/>
            <a:ext cx="5442962" cy="5135027"/>
          </a:xfrm>
          <a:prstGeom prst="rect">
            <a:avLst/>
          </a:prstGeom>
        </p:spPr>
      </p:pic>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latin typeface="Times New Roman" panose="02020603050405020304" pitchFamily="18" charset="0"/>
                <a:cs typeface="Times New Roman" panose="02020603050405020304" pitchFamily="18" charset="0"/>
              </a:rPr>
              <a:t>Circular Convolution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1083" y="2540422"/>
            <a:ext cx="6125951" cy="1569660"/>
          </a:xfrm>
          <a:prstGeom prst="rect">
            <a:avLst/>
          </a:prstGeom>
        </p:spPr>
        <p:txBody>
          <a:bodyPr wrap="square">
            <a:spAutoFit/>
          </a:bodyPr>
          <a:lstStyle/>
          <a:p>
            <a:r>
              <a:rPr lang="en-US" sz="2400" dirty="0">
                <a:latin typeface="CMR10"/>
              </a:rPr>
              <a:t>The two sequences to be convolved must have the same length. If not, we should append enough zeros to the smaller sequence to ensure equal lengths of both sequences.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321083" y="4519237"/>
            <a:ext cx="6208144" cy="426626"/>
          </a:xfrm>
          <a:prstGeom prst="rect">
            <a:avLst/>
          </a:prstGeom>
        </p:spPr>
      </p:pic>
      <p:pic>
        <p:nvPicPr>
          <p:cNvPr id="7" name="Picture 6"/>
          <p:cNvPicPr>
            <a:picLocks noChangeAspect="1"/>
          </p:cNvPicPr>
          <p:nvPr/>
        </p:nvPicPr>
        <p:blipFill>
          <a:blip r:embed="rId4"/>
          <a:stretch>
            <a:fillRect/>
          </a:stretch>
        </p:blipFill>
        <p:spPr>
          <a:xfrm>
            <a:off x="321084" y="5164262"/>
            <a:ext cx="6172183" cy="379827"/>
          </a:xfrm>
          <a:prstGeom prst="rect">
            <a:avLst/>
          </a:prstGeom>
        </p:spPr>
      </p:pic>
      <p:pic>
        <p:nvPicPr>
          <p:cNvPr id="15" name="Picture 14"/>
          <p:cNvPicPr>
            <a:picLocks noChangeAspect="1"/>
          </p:cNvPicPr>
          <p:nvPr/>
        </p:nvPicPr>
        <p:blipFill>
          <a:blip r:embed="rId5"/>
          <a:stretch>
            <a:fillRect/>
          </a:stretch>
        </p:blipFill>
        <p:spPr>
          <a:xfrm>
            <a:off x="385281" y="5705308"/>
            <a:ext cx="6143946" cy="400375"/>
          </a:xfrm>
          <a:prstGeom prst="rect">
            <a:avLst/>
          </a:prstGeom>
        </p:spPr>
      </p:pic>
      <p:pic>
        <p:nvPicPr>
          <p:cNvPr id="16" name="Picture 15"/>
          <p:cNvPicPr>
            <a:picLocks noChangeAspect="1"/>
          </p:cNvPicPr>
          <p:nvPr/>
        </p:nvPicPr>
        <p:blipFill>
          <a:blip r:embed="rId6"/>
          <a:stretch>
            <a:fillRect/>
          </a:stretch>
        </p:blipFill>
        <p:spPr>
          <a:xfrm>
            <a:off x="385281" y="6220752"/>
            <a:ext cx="6143946" cy="407172"/>
          </a:xfrm>
          <a:prstGeom prst="rect">
            <a:avLst/>
          </a:prstGeom>
        </p:spPr>
      </p:pic>
      <p:pic>
        <p:nvPicPr>
          <p:cNvPr id="3" name="Picture 2"/>
          <p:cNvPicPr>
            <a:picLocks noChangeAspect="1"/>
          </p:cNvPicPr>
          <p:nvPr/>
        </p:nvPicPr>
        <p:blipFill>
          <a:blip r:embed="rId7"/>
          <a:stretch>
            <a:fillRect/>
          </a:stretch>
        </p:blipFill>
        <p:spPr>
          <a:xfrm>
            <a:off x="221968" y="1026367"/>
            <a:ext cx="5905500" cy="1104900"/>
          </a:xfrm>
          <a:prstGeom prst="rect">
            <a:avLst/>
          </a:prstGeom>
        </p:spPr>
      </p:pic>
      <p:sp>
        <p:nvSpPr>
          <p:cNvPr id="12" name="Rectangle 11">
            <a:extLst>
              <a:ext uri="{FF2B5EF4-FFF2-40B4-BE49-F238E27FC236}">
                <a16:creationId xmlns:a16="http://schemas.microsoft.com/office/drawing/2014/main" id="{8C57131C-EE59-475B-A4AD-7A85BE2EF4EA}"/>
              </a:ext>
            </a:extLst>
          </p:cNvPr>
          <p:cNvSpPr/>
          <p:nvPr/>
        </p:nvSpPr>
        <p:spPr>
          <a:xfrm>
            <a:off x="8060315" y="3711038"/>
            <a:ext cx="679994"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[0]</a:t>
            </a:r>
            <a:endParaRPr lang="en-US" sz="2400" dirty="0"/>
          </a:p>
        </p:txBody>
      </p:sp>
      <p:sp>
        <p:nvSpPr>
          <p:cNvPr id="13" name="Rectangle 12">
            <a:extLst>
              <a:ext uri="{FF2B5EF4-FFF2-40B4-BE49-F238E27FC236}">
                <a16:creationId xmlns:a16="http://schemas.microsoft.com/office/drawing/2014/main" id="{F75DB25A-A57B-4C4E-81F8-AE4C13AB797A}"/>
              </a:ext>
            </a:extLst>
          </p:cNvPr>
          <p:cNvSpPr/>
          <p:nvPr/>
        </p:nvSpPr>
        <p:spPr>
          <a:xfrm>
            <a:off x="11082748" y="3711037"/>
            <a:ext cx="679994"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[1]</a:t>
            </a:r>
            <a:endParaRPr lang="en-US" sz="2400" dirty="0"/>
          </a:p>
        </p:txBody>
      </p:sp>
      <p:sp>
        <p:nvSpPr>
          <p:cNvPr id="17" name="Rectangle 16">
            <a:extLst>
              <a:ext uri="{FF2B5EF4-FFF2-40B4-BE49-F238E27FC236}">
                <a16:creationId xmlns:a16="http://schemas.microsoft.com/office/drawing/2014/main" id="{6E343932-B24B-430E-BF12-7C0F3EBB113A}"/>
              </a:ext>
            </a:extLst>
          </p:cNvPr>
          <p:cNvSpPr/>
          <p:nvPr/>
        </p:nvSpPr>
        <p:spPr>
          <a:xfrm>
            <a:off x="11422745" y="6371987"/>
            <a:ext cx="679994"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[2]</a:t>
            </a:r>
            <a:endParaRPr lang="en-US" sz="2400" dirty="0"/>
          </a:p>
        </p:txBody>
      </p:sp>
      <p:sp>
        <p:nvSpPr>
          <p:cNvPr id="18" name="Rectangle 17">
            <a:extLst>
              <a:ext uri="{FF2B5EF4-FFF2-40B4-BE49-F238E27FC236}">
                <a16:creationId xmlns:a16="http://schemas.microsoft.com/office/drawing/2014/main" id="{EF11A2A6-8E85-4794-A4E0-4B625640D6E6}"/>
              </a:ext>
            </a:extLst>
          </p:cNvPr>
          <p:cNvSpPr/>
          <p:nvPr/>
        </p:nvSpPr>
        <p:spPr>
          <a:xfrm>
            <a:off x="8400312" y="6352505"/>
            <a:ext cx="679994"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[3]</a:t>
            </a:r>
            <a:endParaRPr lang="en-US" sz="2400" dirty="0"/>
          </a:p>
        </p:txBody>
      </p:sp>
      <p:sp>
        <p:nvSpPr>
          <p:cNvPr id="19" name="Rectangle 18">
            <a:extLst>
              <a:ext uri="{FF2B5EF4-FFF2-40B4-BE49-F238E27FC236}">
                <a16:creationId xmlns:a16="http://schemas.microsoft.com/office/drawing/2014/main" id="{1D910089-D5DE-479B-A37D-C95E8291FADA}"/>
              </a:ext>
            </a:extLst>
          </p:cNvPr>
          <p:cNvSpPr/>
          <p:nvPr/>
        </p:nvSpPr>
        <p:spPr>
          <a:xfrm>
            <a:off x="8194930" y="1361690"/>
            <a:ext cx="2425664"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t>
            </a:r>
          </a:p>
        </p:txBody>
      </p:sp>
      <p:sp>
        <p:nvSpPr>
          <p:cNvPr id="20" name="Left-Right Arrow 3">
            <a:extLst>
              <a:ext uri="{FF2B5EF4-FFF2-40B4-BE49-F238E27FC236}">
                <a16:creationId xmlns:a16="http://schemas.microsoft.com/office/drawing/2014/main" id="{9B32D328-3264-44CB-A86D-D9B382124F7A}"/>
              </a:ext>
            </a:extLst>
          </p:cNvPr>
          <p:cNvSpPr/>
          <p:nvPr/>
        </p:nvSpPr>
        <p:spPr>
          <a:xfrm>
            <a:off x="6311494" y="1499359"/>
            <a:ext cx="1883436" cy="1402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62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913169"/>
          </a:xfrm>
        </p:spPr>
        <p:txBody>
          <a:bodyPr>
            <a:normAutofit/>
          </a:bodyPr>
          <a:lstStyle/>
          <a:p>
            <a:pPr algn="ctr"/>
            <a:r>
              <a:rPr lang="en-US" dirty="0">
                <a:solidFill>
                  <a:srgbClr val="0000FF"/>
                </a:solidFill>
              </a:rPr>
              <a:t>Outline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175" y="1874220"/>
            <a:ext cx="6274666" cy="1384995"/>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Discrete Fourier Transform</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Discrete-Time Filtering Using the DFT</a:t>
            </a:r>
          </a:p>
        </p:txBody>
      </p:sp>
    </p:spTree>
    <p:extLst>
      <p:ext uri="{BB962C8B-B14F-4D97-AF65-F5344CB8AC3E}">
        <p14:creationId xmlns:p14="http://schemas.microsoft.com/office/powerpoint/2010/main" val="113551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Signal Processing and Filtering Using the DFT</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1443" y="1178793"/>
            <a:ext cx="11763910" cy="830997"/>
          </a:xfrm>
          <a:prstGeom prst="rect">
            <a:avLst/>
          </a:prstGeom>
          <a:noFill/>
        </p:spPr>
        <p:txBody>
          <a:bodyPr wrap="square" rtlCol="0">
            <a:spAutoFit/>
          </a:bodyPr>
          <a:lstStyle/>
          <a:p>
            <a:pPr lvl="0"/>
            <a:r>
              <a:rPr lang="en-US" sz="2400" dirty="0">
                <a:latin typeface="Times New Roman" panose="02020603050405020304" pitchFamily="18" charset="0"/>
                <a:cs typeface="Times New Roman" panose="02020603050405020304" pitchFamily="18" charset="0"/>
              </a:rPr>
              <a:t>Find the output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of the system described by the impulse response </a:t>
            </a:r>
          </a:p>
          <a:p>
            <a:pPr lvl="0"/>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 + </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−2] and with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 + 2</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−2] + 3</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−3]+ 4</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−4]</a:t>
            </a:r>
          </a:p>
        </p:txBody>
      </p:sp>
      <p:sp>
        <p:nvSpPr>
          <p:cNvPr id="7" name="Rectangle 6"/>
          <p:cNvSpPr/>
          <p:nvPr/>
        </p:nvSpPr>
        <p:spPr>
          <a:xfrm>
            <a:off x="2841538" y="3019868"/>
            <a:ext cx="1614196" cy="19314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61350" y="3019869"/>
            <a:ext cx="774571"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10" name="Rectangle 9"/>
          <p:cNvSpPr/>
          <p:nvPr/>
        </p:nvSpPr>
        <p:spPr>
          <a:xfrm>
            <a:off x="3261349" y="3481534"/>
            <a:ext cx="809837"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11" name="Rectangle 10"/>
          <p:cNvSpPr/>
          <p:nvPr/>
        </p:nvSpPr>
        <p:spPr>
          <a:xfrm>
            <a:off x="3240979" y="3943199"/>
            <a:ext cx="894797"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l-GR" sz="2400" dirty="0">
                <a:latin typeface="Calibri" panose="020F0502020204030204" pitchFamily="34"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12" name="Rectangle 11"/>
          <p:cNvSpPr/>
          <p:nvPr/>
        </p:nvSpPr>
        <p:spPr>
          <a:xfrm>
            <a:off x="3218868" y="4404864"/>
            <a:ext cx="825867"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t>
            </a:r>
            <a:endParaRPr lang="en-US" sz="2400" dirty="0"/>
          </a:p>
        </p:txBody>
      </p:sp>
      <p:cxnSp>
        <p:nvCxnSpPr>
          <p:cNvPr id="17" name="Straight Arrow Connector 16"/>
          <p:cNvCxnSpPr/>
          <p:nvPr/>
        </p:nvCxnSpPr>
        <p:spPr>
          <a:xfrm>
            <a:off x="1729469" y="3965407"/>
            <a:ext cx="1101013" cy="93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477845" y="3997063"/>
            <a:ext cx="1101013" cy="93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55177" y="3754753"/>
            <a:ext cx="774571"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27" name="Rectangle 26"/>
          <p:cNvSpPr/>
          <p:nvPr/>
        </p:nvSpPr>
        <p:spPr>
          <a:xfrm>
            <a:off x="5419945" y="3460944"/>
            <a:ext cx="2417650"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3200" b="1" baseline="-6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29" name="Rectangle 28"/>
          <p:cNvSpPr/>
          <p:nvPr/>
        </p:nvSpPr>
        <p:spPr>
          <a:xfrm>
            <a:off x="9124955" y="3144578"/>
            <a:ext cx="2223686"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30" name="Rectangle 29"/>
          <p:cNvSpPr/>
          <p:nvPr/>
        </p:nvSpPr>
        <p:spPr>
          <a:xfrm>
            <a:off x="9124955" y="3877597"/>
            <a:ext cx="2550698"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a:t>
            </a:r>
          </a:p>
        </p:txBody>
      </p:sp>
      <p:sp>
        <p:nvSpPr>
          <p:cNvPr id="31" name="Rectangle 30"/>
          <p:cNvSpPr/>
          <p:nvPr/>
        </p:nvSpPr>
        <p:spPr>
          <a:xfrm>
            <a:off x="5512924" y="4571124"/>
            <a:ext cx="2502608"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Y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t>
            </a:r>
          </a:p>
        </p:txBody>
      </p:sp>
      <p:sp>
        <p:nvSpPr>
          <p:cNvPr id="24" name="Rectangle 23"/>
          <p:cNvSpPr/>
          <p:nvPr/>
        </p:nvSpPr>
        <p:spPr>
          <a:xfrm>
            <a:off x="5512924" y="2437080"/>
            <a:ext cx="5050586"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Size of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t>
            </a:r>
            <a:r>
              <a:rPr lang="en-US" sz="2400" i="1" baseline="-25000" dirty="0" err="1">
                <a:latin typeface="Times New Roman" panose="02020603050405020304" pitchFamily="18" charset="0"/>
                <a:cs typeface="Times New Roman" panose="02020603050405020304" pitchFamily="18" charset="0"/>
              </a:rPr>
              <a:t>y</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
            </a:r>
            <a:r>
              <a:rPr lang="en-US" sz="2400" i="1"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N</a:t>
            </a:r>
            <a:r>
              <a:rPr lang="en-US" sz="2400" i="1" baseline="-25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-1</a:t>
            </a:r>
            <a:endParaRPr lang="en-US" sz="2400" dirty="0"/>
          </a:p>
        </p:txBody>
      </p:sp>
      <p:sp>
        <p:nvSpPr>
          <p:cNvPr id="19" name="Rectangle 18"/>
          <p:cNvSpPr/>
          <p:nvPr/>
        </p:nvSpPr>
        <p:spPr>
          <a:xfrm>
            <a:off x="8063710" y="4610617"/>
            <a:ext cx="3284931" cy="461665"/>
          </a:xfrm>
          <a:prstGeom prst="rect">
            <a:avLst/>
          </a:prstGeom>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What is the size of </a:t>
            </a:r>
            <a:r>
              <a:rPr lang="en-US" sz="2400" i="1" dirty="0">
                <a:solidFill>
                  <a:srgbClr val="FF0000"/>
                </a:solidFill>
                <a:latin typeface="Times New Roman" panose="02020603050405020304" pitchFamily="18" charset="0"/>
                <a:cs typeface="Times New Roman" panose="02020603050405020304" pitchFamily="18" charset="0"/>
              </a:rPr>
              <a:t>y</a:t>
            </a:r>
            <a:r>
              <a:rPr lang="en-US" sz="2400" dirty="0">
                <a:solidFill>
                  <a:srgbClr val="FF0000"/>
                </a:solidFill>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n</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endParaRPr>
          </a:p>
        </p:txBody>
      </p:sp>
      <p:sp>
        <p:nvSpPr>
          <p:cNvPr id="34" name="Rectangle 33"/>
          <p:cNvSpPr/>
          <p:nvPr/>
        </p:nvSpPr>
        <p:spPr>
          <a:xfrm>
            <a:off x="5741123" y="5268348"/>
            <a:ext cx="6104980" cy="461665"/>
          </a:xfrm>
          <a:prstGeom prst="rect">
            <a:avLst/>
          </a:prstGeom>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Will the inverse DFT of </a:t>
            </a:r>
            <a:r>
              <a:rPr lang="en-US" sz="2400" i="1" dirty="0">
                <a:solidFill>
                  <a:srgbClr val="FF0000"/>
                </a:solidFill>
                <a:latin typeface="Times New Roman" panose="02020603050405020304" pitchFamily="18" charset="0"/>
                <a:cs typeface="Times New Roman" panose="02020603050405020304" pitchFamily="18" charset="0"/>
              </a:rPr>
              <a:t>Y</a:t>
            </a:r>
            <a:r>
              <a:rPr lang="en-US" sz="2400" dirty="0">
                <a:solidFill>
                  <a:srgbClr val="FF0000"/>
                </a:solidFill>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k</a:t>
            </a:r>
            <a:r>
              <a:rPr lang="en-US" sz="2400" dirty="0">
                <a:solidFill>
                  <a:srgbClr val="FF0000"/>
                </a:solidFill>
                <a:latin typeface="Times New Roman" panose="02020603050405020304" pitchFamily="18" charset="0"/>
                <a:cs typeface="Times New Roman" panose="02020603050405020304" pitchFamily="18" charset="0"/>
              </a:rPr>
              <a:t>] give us </a:t>
            </a:r>
            <a:r>
              <a:rPr lang="en-US" sz="2400" i="1" dirty="0">
                <a:solidFill>
                  <a:srgbClr val="FF0000"/>
                </a:solidFill>
                <a:latin typeface="Times New Roman" panose="02020603050405020304" pitchFamily="18" charset="0"/>
                <a:cs typeface="Times New Roman" panose="02020603050405020304" pitchFamily="18" charset="0"/>
              </a:rPr>
              <a:t>y</a:t>
            </a:r>
            <a:r>
              <a:rPr lang="en-US" sz="2400" dirty="0">
                <a:solidFill>
                  <a:srgbClr val="FF0000"/>
                </a:solidFill>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n</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endParaRPr>
          </a:p>
        </p:txBody>
      </p:sp>
      <p:sp>
        <p:nvSpPr>
          <p:cNvPr id="35" name="Left-Right Arrow 34"/>
          <p:cNvSpPr/>
          <p:nvPr/>
        </p:nvSpPr>
        <p:spPr>
          <a:xfrm rot="21081909">
            <a:off x="7880702" y="3365163"/>
            <a:ext cx="1232623" cy="2479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rot="417465">
            <a:off x="7849577" y="3900261"/>
            <a:ext cx="1232623" cy="2479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22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latin typeface="Times New Roman" panose="02020603050405020304" pitchFamily="18" charset="0"/>
                <a:cs typeface="Times New Roman" panose="02020603050405020304" pitchFamily="18" charset="0"/>
              </a:rPr>
              <a:t>Circular and Linear Convolution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8616" y="1342321"/>
            <a:ext cx="11535295" cy="4524315"/>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Circular Convolution is different from linear convolution. In Circular all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samples of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are aligned and multiplied for any value of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For linear system analysis we need to modify circular convolution to be similar to linear convolution. </a:t>
            </a:r>
          </a:p>
          <a:p>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length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of the signal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which is the result of convolving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x</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with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is</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400" b="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a:t>
            </a:r>
            <a:r>
              <a:rPr kumimoji="0" lang="en-US" sz="2400" b="0" i="1" u="none" strike="noStrike" kern="1200" cap="none" spc="0" normalizeH="0" baseline="-25000" noProof="0" dirty="0" err="1">
                <a:ln>
                  <a:noFill/>
                </a:ln>
                <a:solidFill>
                  <a:prstClr val="black"/>
                </a:solidFill>
                <a:effectLst/>
                <a:uLnTx/>
                <a:uFillTx/>
                <a:latin typeface="Times New Roman" panose="02020603050405020304" pitchFamily="18" charset="0"/>
                <a:cs typeface="Times New Roman" panose="02020603050405020304" pitchFamily="18" charset="0"/>
              </a:rPr>
              <a:t>x</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400" b="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a:t>
            </a:r>
            <a:r>
              <a:rPr kumimoji="0" lang="en-US" sz="2400" b="0" i="1" u="none" strike="noStrike" kern="1200" cap="none" spc="0" normalizeH="0" baseline="-25000" noProof="0" dirty="0" err="1">
                <a:ln>
                  <a:noFill/>
                </a:ln>
                <a:solidFill>
                  <a:prstClr val="black"/>
                </a:solidFill>
                <a:effectLst/>
                <a:uLnTx/>
                <a:uFillTx/>
                <a:latin typeface="Times New Roman" panose="02020603050405020304" pitchFamily="18" charset="0"/>
                <a:cs typeface="Times New Roman" panose="02020603050405020304" pitchFamily="18" charset="0"/>
              </a:rPr>
              <a:t>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-1.</a:t>
            </a:r>
          </a:p>
          <a:p>
            <a:endPar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linear and circular convolutions are to yield identical results, then a necessary condition is that the length of each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must be extended to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t>
            </a:r>
            <a:r>
              <a:rPr lang="en-US" sz="2400" i="1"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t>
            </a:r>
            <a:r>
              <a:rPr lang="en-US" sz="2400" i="1" baseline="-25000" dirty="0" err="1">
                <a:latin typeface="Times New Roman" panose="02020603050405020304" pitchFamily="18" charset="0"/>
                <a:cs typeface="Times New Roman" panose="02020603050405020304" pitchFamily="18" charset="0"/>
              </a:rPr>
              <a:t>h</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In other words, we must pad </a:t>
            </a:r>
            <a:r>
              <a:rPr lang="pt-BR" sz="2400" i="1" dirty="0">
                <a:latin typeface="Times New Roman" panose="02020603050405020304" pitchFamily="18" charset="0"/>
                <a:cs typeface="Times New Roman" panose="02020603050405020304" pitchFamily="18" charset="0"/>
              </a:rPr>
              <a:t>N</a:t>
            </a:r>
            <a:r>
              <a:rPr lang="pt-BR" sz="2400" i="1" baseline="-25000" dirty="0">
                <a:latin typeface="Times New Roman" panose="02020603050405020304" pitchFamily="18" charset="0"/>
                <a:cs typeface="Times New Roman" panose="02020603050405020304" pitchFamily="18" charset="0"/>
              </a:rPr>
              <a:t>h</a:t>
            </a:r>
            <a:r>
              <a:rPr lang="pt-BR" sz="2400" i="1" dirty="0">
                <a:latin typeface="Times New Roman" panose="02020603050405020304" pitchFamily="18" charset="0"/>
                <a:cs typeface="Times New Roman" panose="02020603050405020304" pitchFamily="18" charset="0"/>
              </a:rPr>
              <a:t> - </a:t>
            </a:r>
            <a:r>
              <a:rPr lang="pt-BR" sz="2400" dirty="0">
                <a:latin typeface="Times New Roman" panose="02020603050405020304" pitchFamily="18" charset="0"/>
                <a:cs typeface="Times New Roman" panose="02020603050405020304" pitchFamily="18" charset="0"/>
              </a:rPr>
              <a:t>1 zeros to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and pad </a:t>
            </a:r>
            <a:r>
              <a:rPr lang="pt-BR" sz="2400" i="1" dirty="0">
                <a:latin typeface="Times New Roman" panose="02020603050405020304" pitchFamily="18" charset="0"/>
                <a:cs typeface="Times New Roman" panose="02020603050405020304" pitchFamily="18" charset="0"/>
              </a:rPr>
              <a:t>N</a:t>
            </a:r>
            <a:r>
              <a:rPr lang="pt-BR" sz="2400" i="1" baseline="-25000" dirty="0">
                <a:latin typeface="Times New Roman" panose="02020603050405020304" pitchFamily="18" charset="0"/>
                <a:cs typeface="Times New Roman" panose="02020603050405020304" pitchFamily="18" charset="0"/>
              </a:rPr>
              <a:t>x</a:t>
            </a:r>
            <a:r>
              <a:rPr lang="pt-BR" sz="2400" i="1" dirty="0">
                <a:latin typeface="Times New Roman" panose="02020603050405020304" pitchFamily="18" charset="0"/>
                <a:cs typeface="Times New Roman" panose="02020603050405020304" pitchFamily="18" charset="0"/>
              </a:rPr>
              <a:t> -  </a:t>
            </a:r>
            <a:r>
              <a:rPr lang="pt-BR" sz="2400" dirty="0">
                <a:latin typeface="Times New Roman" panose="02020603050405020304" pitchFamily="18" charset="0"/>
                <a:cs typeface="Times New Roman" panose="02020603050405020304" pitchFamily="18" charset="0"/>
              </a:rPr>
              <a:t>1 zeros to </a:t>
            </a:r>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84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66543"/>
            <a:ext cx="11612770" cy="913169"/>
          </a:xfrm>
        </p:spPr>
        <p:txBody>
          <a:bodyPr>
            <a:normAutofit/>
          </a:bodyPr>
          <a:lstStyle/>
          <a:p>
            <a:pPr algn="ctr"/>
            <a:r>
              <a:rPr lang="en-US" dirty="0">
                <a:solidFill>
                  <a:srgbClr val="0000FF"/>
                </a:solidFill>
              </a:rPr>
              <a:t>Discrete-Time Filtering Using the DFT</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8616" y="1162526"/>
            <a:ext cx="11838382" cy="4988866"/>
          </a:xfrm>
          <a:prstGeom prst="rect">
            <a:avLst/>
          </a:prstGeom>
        </p:spPr>
        <p:txBody>
          <a:bodyPr wrap="square">
            <a:spAutoFit/>
          </a:bodyPr>
          <a:lstStyle/>
          <a:p>
            <a:r>
              <a:rPr lang="en-US" sz="2400" dirty="0">
                <a:solidFill>
                  <a:srgbClr val="000000"/>
                </a:solidFill>
                <a:latin typeface="CMR10"/>
              </a:rPr>
              <a:t>The DFT is useful in the computation of direct and inverse Fourier transforms, filtering, convolution, correlation, and others. It can perform these tasks not only for discrete-time systems but also for continuous-time signals and systems. The efficient FFT algorithm, makes the DFT even more appealing.</a:t>
            </a:r>
          </a:p>
          <a:p>
            <a:endParaRPr lang="en-US" sz="1200" dirty="0">
              <a:solidFill>
                <a:srgbClr val="000000"/>
              </a:solidFill>
              <a:latin typeface="CMR1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The DFT-based procedure to find the linear convolution of two signals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whose</a:t>
            </a:r>
          </a:p>
          <a:p>
            <a:pPr>
              <a:lnSpc>
                <a:spcPct val="150000"/>
              </a:lnSpc>
            </a:pPr>
            <a:r>
              <a:rPr lang="en-US" sz="2400" dirty="0">
                <a:latin typeface="Times New Roman" panose="02020603050405020304" pitchFamily="18" charset="0"/>
                <a:cs typeface="Times New Roman" panose="02020603050405020304" pitchFamily="18" charset="0"/>
              </a:rPr>
              <a:t>lengths are </a:t>
            </a:r>
            <a:r>
              <a:rPr lang="en-US" sz="2400" i="1"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and </a:t>
            </a:r>
            <a:r>
              <a:rPr lang="en-US" sz="2400" i="1"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respectively, is summarized in four steps as follows:</a:t>
            </a:r>
          </a:p>
          <a:p>
            <a:pPr>
              <a:lnSpc>
                <a:spcPct val="150000"/>
              </a:lnSpc>
            </a:pPr>
            <a:r>
              <a:rPr lang="en-US" sz="2400" dirty="0">
                <a:latin typeface="Times New Roman" panose="02020603050405020304" pitchFamily="18" charset="0"/>
                <a:cs typeface="Times New Roman" panose="02020603050405020304" pitchFamily="18" charset="0"/>
              </a:rPr>
              <a:t>1. Pad </a:t>
            </a:r>
            <a:r>
              <a:rPr lang="en-US" sz="2400" i="1"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− 1 zeros to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to form </a:t>
            </a:r>
            <a:r>
              <a:rPr lang="en-US" sz="2400" i="1"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pad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pad </a:t>
            </a:r>
            <a:r>
              <a:rPr lang="en-US" sz="2400" i="1"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− 1 zeros to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to form </a:t>
            </a:r>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pad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2. Find </a:t>
            </a:r>
            <a:r>
              <a:rPr lang="en-US" sz="2400" i="1"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pad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and </a:t>
            </a:r>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pad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the DFTs of </a:t>
            </a:r>
            <a:r>
              <a:rPr lang="en-US" sz="2400" i="1"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pad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pad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3. Multiply </a:t>
            </a:r>
            <a:r>
              <a:rPr lang="en-US" sz="2400" i="1"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pad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by </a:t>
            </a:r>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pad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to obtain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4. The desired convolution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the IDFT of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F264C5DA-C31C-4775-86F5-D9666CAF4206}"/>
              </a:ext>
            </a:extLst>
          </p:cNvPr>
          <p:cNvSpPr txBox="1"/>
          <p:nvPr/>
        </p:nvSpPr>
        <p:spPr>
          <a:xfrm>
            <a:off x="228616" y="6329792"/>
            <a:ext cx="4483677" cy="461665"/>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Example: </a:t>
            </a:r>
            <a:r>
              <a:rPr lang="en-US" sz="2400" i="1" dirty="0" err="1">
                <a:latin typeface="Times New Roman" panose="02020603050405020304" pitchFamily="18" charset="0"/>
                <a:cs typeface="Times New Roman" panose="02020603050405020304" pitchFamily="18" charset="0"/>
              </a:rPr>
              <a:t>N</a:t>
            </a:r>
            <a:r>
              <a:rPr lang="en-US" sz="2400" i="1"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7   </a:t>
            </a:r>
            <a:r>
              <a:rPr lang="en-US" sz="2400" i="1" dirty="0">
                <a:latin typeface="Times New Roman" panose="02020603050405020304" pitchFamily="18" charset="0"/>
                <a:cs typeface="Times New Roman" panose="02020603050405020304" pitchFamily="18" charset="0"/>
              </a:rPr>
              <a:t>N</a:t>
            </a:r>
            <a:r>
              <a:rPr lang="en-US" sz="2400" i="1" baseline="-250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 3</a:t>
            </a:r>
          </a:p>
        </p:txBody>
      </p:sp>
    </p:spTree>
    <p:extLst>
      <p:ext uri="{BB962C8B-B14F-4D97-AF65-F5344CB8AC3E}">
        <p14:creationId xmlns:p14="http://schemas.microsoft.com/office/powerpoint/2010/main" val="248580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8616" y="1162526"/>
            <a:ext cx="10970215"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Using DFT-based convolution, determine the output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of an LTID filter with impulse response </a:t>
            </a:r>
            <a:r>
              <a:rPr lang="pt-BR" sz="2400" i="1" dirty="0">
                <a:latin typeface="Times New Roman" panose="02020603050405020304" pitchFamily="18" charset="0"/>
                <a:cs typeface="Times New Roman" panose="02020603050405020304" pitchFamily="18" charset="0"/>
              </a:rPr>
              <a:t>h</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2</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+ 2</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to an input </a:t>
            </a:r>
            <a:r>
              <a:rPr lang="pt-BR" sz="2400" i="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3</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a:t>
            </a:r>
            <a:r>
              <a:rPr lang="pt-BR" sz="2400" dirty="0">
                <a:latin typeface="Times New Roman" panose="02020603050405020304" pitchFamily="18" charset="0"/>
                <a:cs typeface="Times New Roman" panose="02020603050405020304" pitchFamily="18" charset="0"/>
              </a:rPr>
              <a:t>] + 2</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1] + 3</a:t>
            </a:r>
            <a:r>
              <a:rPr lang="pt-BR" sz="2400" i="1" dirty="0">
                <a:latin typeface="Times New Roman" panose="02020603050405020304" pitchFamily="18" charset="0"/>
                <a:cs typeface="Times New Roman" panose="02020603050405020304" pitchFamily="18" charset="0"/>
              </a:rPr>
              <a:t>δ</a:t>
            </a:r>
            <a:r>
              <a:rPr lang="pt-BR" sz="2400" dirty="0">
                <a:latin typeface="Times New Roman" panose="02020603050405020304" pitchFamily="18" charset="0"/>
                <a:cs typeface="Times New Roman" panose="02020603050405020304" pitchFamily="18" charset="0"/>
              </a:rPr>
              <a:t>[</a:t>
            </a:r>
            <a:r>
              <a:rPr lang="pt-BR" sz="2400" i="1" dirty="0">
                <a:latin typeface="Times New Roman" panose="02020603050405020304" pitchFamily="18" charset="0"/>
                <a:cs typeface="Times New Roman" panose="02020603050405020304" pitchFamily="18" charset="0"/>
              </a:rPr>
              <a:t>n − </a:t>
            </a:r>
            <a:r>
              <a:rPr lang="pt-BR" sz="2400" dirty="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75598" y="2477164"/>
            <a:ext cx="7500771" cy="830997"/>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After padding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with zeros,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4 and Ω</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π/</a:t>
            </a:r>
            <a:r>
              <a:rPr lang="en-US" sz="2400" dirty="0">
                <a:latin typeface="Times New Roman" panose="02020603050405020304" pitchFamily="18" charset="0"/>
                <a:cs typeface="Times New Roman" panose="02020603050405020304" pitchFamily="18" charset="0"/>
              </a:rPr>
              <a:t>2.</a:t>
            </a:r>
          </a:p>
          <a:p>
            <a:r>
              <a:rPr lang="en-US" sz="2400" i="1"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pad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[3,  2,  3,  0]		</a:t>
            </a:r>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pad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[2,  2,  0,  0]</a:t>
            </a:r>
          </a:p>
        </p:txBody>
      </p:sp>
      <p:sp>
        <p:nvSpPr>
          <p:cNvPr id="12" name="Rectangle 11"/>
          <p:cNvSpPr/>
          <p:nvPr/>
        </p:nvSpPr>
        <p:spPr>
          <a:xfrm>
            <a:off x="228616" y="2015499"/>
            <a:ext cx="1299261" cy="461665"/>
          </a:xfrm>
          <a:prstGeom prst="rect">
            <a:avLst/>
          </a:prstGeom>
        </p:spPr>
        <p:txBody>
          <a:bodyPr wrap="square">
            <a:spAutoFit/>
          </a:bodyPr>
          <a:lstStyle/>
          <a:p>
            <a:pPr lvl="0"/>
            <a:r>
              <a:rPr lang="en-US" sz="2400" dirty="0">
                <a:solidFill>
                  <a:srgbClr val="0000FF"/>
                </a:solidFill>
                <a:latin typeface="CMR10"/>
                <a:cs typeface="Times New Roman" panose="02020603050405020304" pitchFamily="18" charset="0"/>
              </a:rPr>
              <a:t>Solution</a:t>
            </a:r>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321083" y="3338770"/>
            <a:ext cx="8228177" cy="805338"/>
          </a:xfrm>
          <a:prstGeom prst="rect">
            <a:avLst/>
          </a:prstGeom>
        </p:spPr>
      </p:pic>
      <p:pic>
        <p:nvPicPr>
          <p:cNvPr id="13" name="Picture 12"/>
          <p:cNvPicPr>
            <a:picLocks noChangeAspect="1"/>
          </p:cNvPicPr>
          <p:nvPr/>
        </p:nvPicPr>
        <p:blipFill>
          <a:blip r:embed="rId3"/>
          <a:stretch>
            <a:fillRect/>
          </a:stretch>
        </p:blipFill>
        <p:spPr>
          <a:xfrm>
            <a:off x="409895" y="4425411"/>
            <a:ext cx="7856675" cy="861478"/>
          </a:xfrm>
          <a:prstGeom prst="rect">
            <a:avLst/>
          </a:prstGeom>
        </p:spPr>
      </p:pic>
      <p:pic>
        <p:nvPicPr>
          <p:cNvPr id="14" name="Picture 13"/>
          <p:cNvPicPr>
            <a:picLocks noChangeAspect="1"/>
          </p:cNvPicPr>
          <p:nvPr/>
        </p:nvPicPr>
        <p:blipFill>
          <a:blip r:embed="rId4"/>
          <a:stretch>
            <a:fillRect/>
          </a:stretch>
        </p:blipFill>
        <p:spPr>
          <a:xfrm>
            <a:off x="321084" y="5508282"/>
            <a:ext cx="4774898" cy="428001"/>
          </a:xfrm>
          <a:prstGeom prst="rect">
            <a:avLst/>
          </a:prstGeom>
        </p:spPr>
      </p:pic>
      <p:pic>
        <p:nvPicPr>
          <p:cNvPr id="15" name="Picture 14"/>
          <p:cNvPicPr>
            <a:picLocks noChangeAspect="1"/>
          </p:cNvPicPr>
          <p:nvPr/>
        </p:nvPicPr>
        <p:blipFill>
          <a:blip r:embed="rId5"/>
          <a:stretch>
            <a:fillRect/>
          </a:stretch>
        </p:blipFill>
        <p:spPr>
          <a:xfrm>
            <a:off x="409895" y="5994972"/>
            <a:ext cx="8463730" cy="815168"/>
          </a:xfrm>
          <a:prstGeom prst="rect">
            <a:avLst/>
          </a:prstGeom>
        </p:spPr>
      </p:pic>
      <p:pic>
        <p:nvPicPr>
          <p:cNvPr id="16" name="Picture 15"/>
          <p:cNvPicPr>
            <a:picLocks noChangeAspect="1"/>
          </p:cNvPicPr>
          <p:nvPr/>
        </p:nvPicPr>
        <p:blipFill>
          <a:blip r:embed="rId6"/>
          <a:stretch>
            <a:fillRect/>
          </a:stretch>
        </p:blipFill>
        <p:spPr>
          <a:xfrm>
            <a:off x="9783861" y="1911543"/>
            <a:ext cx="2351681" cy="4898596"/>
          </a:xfrm>
          <a:prstGeom prst="rect">
            <a:avLst/>
          </a:prstGeom>
        </p:spPr>
      </p:pic>
      <p:sp>
        <p:nvSpPr>
          <p:cNvPr id="3" name="Rectangle 2"/>
          <p:cNvSpPr/>
          <p:nvPr/>
        </p:nvSpPr>
        <p:spPr>
          <a:xfrm>
            <a:off x="8711826" y="3460393"/>
            <a:ext cx="1093569"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0 ≤ </a:t>
            </a:r>
            <a:r>
              <a:rPr lang="en-US" sz="2000" i="1" dirty="0">
                <a:latin typeface="Times New Roman" panose="02020603050405020304" pitchFamily="18" charset="0"/>
                <a:cs typeface="Times New Roman" panose="02020603050405020304" pitchFamily="18" charset="0"/>
              </a:rPr>
              <a:t>k</a:t>
            </a:r>
            <a:r>
              <a:rPr lang="en-US" sz="2000" dirty="0">
                <a:latin typeface="Times New Roman" panose="02020603050405020304" pitchFamily="18" charset="0"/>
                <a:cs typeface="Times New Roman" panose="02020603050405020304" pitchFamily="18" charset="0"/>
              </a:rPr>
              <a:t> ≤ 3</a:t>
            </a:r>
            <a:endParaRPr lang="en-US" sz="2000" dirty="0"/>
          </a:p>
        </p:txBody>
      </p:sp>
      <p:sp>
        <p:nvSpPr>
          <p:cNvPr id="17" name="Rectangle 16"/>
          <p:cNvSpPr/>
          <p:nvPr/>
        </p:nvSpPr>
        <p:spPr>
          <a:xfrm>
            <a:off x="8681908" y="4527627"/>
            <a:ext cx="1093569"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0 ≤ </a:t>
            </a:r>
            <a:r>
              <a:rPr lang="en-US" sz="2000" i="1" dirty="0">
                <a:latin typeface="Times New Roman" panose="02020603050405020304" pitchFamily="18" charset="0"/>
                <a:cs typeface="Times New Roman" panose="02020603050405020304" pitchFamily="18" charset="0"/>
              </a:rPr>
              <a:t>k</a:t>
            </a:r>
            <a:r>
              <a:rPr lang="en-US" sz="2000" dirty="0">
                <a:latin typeface="Times New Roman" panose="02020603050405020304" pitchFamily="18" charset="0"/>
                <a:cs typeface="Times New Roman" panose="02020603050405020304" pitchFamily="18" charset="0"/>
              </a:rPr>
              <a:t> ≤ 3</a:t>
            </a:r>
            <a:endParaRPr lang="en-US" sz="2000" dirty="0"/>
          </a:p>
        </p:txBody>
      </p:sp>
      <p:sp>
        <p:nvSpPr>
          <p:cNvPr id="4" name="TextBox 3">
            <a:extLst>
              <a:ext uri="{FF2B5EF4-FFF2-40B4-BE49-F238E27FC236}">
                <a16:creationId xmlns:a16="http://schemas.microsoft.com/office/drawing/2014/main" id="{AD6726FF-DD64-4340-B057-4E7B42BDBED0}"/>
              </a:ext>
            </a:extLst>
          </p:cNvPr>
          <p:cNvSpPr txBox="1"/>
          <p:nvPr/>
        </p:nvSpPr>
        <p:spPr>
          <a:xfrm>
            <a:off x="6096000" y="4032499"/>
            <a:ext cx="2323072" cy="400110"/>
          </a:xfrm>
          <a:prstGeom prst="rect">
            <a:avLst/>
          </a:prstGeom>
          <a:noFill/>
        </p:spPr>
        <p:txBody>
          <a:bodyPr wrap="none" rtlCol="0">
            <a:spAutoFit/>
          </a:bodyPr>
          <a:lstStyle/>
          <a:p>
            <a:r>
              <a:rPr lang="en-US" sz="2000" dirty="0">
                <a:solidFill>
                  <a:srgbClr val="0000FF"/>
                </a:solidFill>
              </a:rPr>
              <a:t>[ 8      –j2      4       j2] </a:t>
            </a:r>
          </a:p>
        </p:txBody>
      </p:sp>
      <p:sp>
        <p:nvSpPr>
          <p:cNvPr id="18" name="TextBox 17">
            <a:extLst>
              <a:ext uri="{FF2B5EF4-FFF2-40B4-BE49-F238E27FC236}">
                <a16:creationId xmlns:a16="http://schemas.microsoft.com/office/drawing/2014/main" id="{38943E20-78FA-41FB-88C8-D326E91B6442}"/>
              </a:ext>
            </a:extLst>
          </p:cNvPr>
          <p:cNvSpPr txBox="1"/>
          <p:nvPr/>
        </p:nvSpPr>
        <p:spPr>
          <a:xfrm>
            <a:off x="6085840" y="5095560"/>
            <a:ext cx="2653290" cy="400110"/>
          </a:xfrm>
          <a:prstGeom prst="rect">
            <a:avLst/>
          </a:prstGeom>
          <a:noFill/>
        </p:spPr>
        <p:txBody>
          <a:bodyPr wrap="none" rtlCol="0">
            <a:spAutoFit/>
          </a:bodyPr>
          <a:lstStyle/>
          <a:p>
            <a:r>
              <a:rPr lang="en-US" sz="2000" dirty="0">
                <a:solidFill>
                  <a:srgbClr val="0000FF"/>
                </a:solidFill>
              </a:rPr>
              <a:t>[ 4      2–j2      0      2+j2] </a:t>
            </a:r>
          </a:p>
        </p:txBody>
      </p:sp>
      <p:sp>
        <p:nvSpPr>
          <p:cNvPr id="19" name="TextBox 18">
            <a:extLst>
              <a:ext uri="{FF2B5EF4-FFF2-40B4-BE49-F238E27FC236}">
                <a16:creationId xmlns:a16="http://schemas.microsoft.com/office/drawing/2014/main" id="{6152661E-B185-42DD-BC10-19307E467DDF}"/>
              </a:ext>
            </a:extLst>
          </p:cNvPr>
          <p:cNvSpPr txBox="1"/>
          <p:nvPr/>
        </p:nvSpPr>
        <p:spPr>
          <a:xfrm>
            <a:off x="6085840" y="5563926"/>
            <a:ext cx="3171061" cy="400110"/>
          </a:xfrm>
          <a:prstGeom prst="rect">
            <a:avLst/>
          </a:prstGeom>
          <a:noFill/>
        </p:spPr>
        <p:txBody>
          <a:bodyPr wrap="none" rtlCol="0">
            <a:spAutoFit/>
          </a:bodyPr>
          <a:lstStyle/>
          <a:p>
            <a:r>
              <a:rPr lang="en-US" sz="2000" dirty="0">
                <a:solidFill>
                  <a:srgbClr val="0000FF"/>
                </a:solidFill>
              </a:rPr>
              <a:t>[ 32      -4 – j4      0      -4 + j4] </a:t>
            </a:r>
          </a:p>
        </p:txBody>
      </p:sp>
    </p:spTree>
    <p:extLst>
      <p:ext uri="{BB962C8B-B14F-4D97-AF65-F5344CB8AC3E}">
        <p14:creationId xmlns:p14="http://schemas.microsoft.com/office/powerpoint/2010/main" val="276145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Continue Example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1012" y="3256617"/>
            <a:ext cx="1097896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For small signal convolution might be easier than DFT, but for large signal DFT is faster</a:t>
            </a:r>
          </a:p>
        </p:txBody>
      </p:sp>
      <p:sp>
        <p:nvSpPr>
          <p:cNvPr id="12" name="Rectangle 11"/>
          <p:cNvSpPr/>
          <p:nvPr/>
        </p:nvSpPr>
        <p:spPr>
          <a:xfrm>
            <a:off x="228616" y="1174597"/>
            <a:ext cx="1299261" cy="461665"/>
          </a:xfrm>
          <a:prstGeom prst="rect">
            <a:avLst/>
          </a:prstGeom>
        </p:spPr>
        <p:txBody>
          <a:bodyPr wrap="square">
            <a:spAutoFit/>
          </a:bodyPr>
          <a:lstStyle/>
          <a:p>
            <a:pPr lvl="0"/>
            <a:r>
              <a:rPr lang="en-US" sz="2400" dirty="0">
                <a:solidFill>
                  <a:srgbClr val="0000FF"/>
                </a:solidFill>
                <a:latin typeface="CMR10"/>
                <a:cs typeface="Times New Roman" panose="02020603050405020304" pitchFamily="18" charset="0"/>
              </a:rPr>
              <a:t>Solution</a:t>
            </a:r>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1919" y="1636262"/>
            <a:ext cx="11928526" cy="860590"/>
          </a:xfrm>
          <a:prstGeom prst="rect">
            <a:avLst/>
          </a:prstGeom>
        </p:spPr>
      </p:pic>
      <p:pic>
        <p:nvPicPr>
          <p:cNvPr id="4" name="Picture 3"/>
          <p:cNvPicPr>
            <a:picLocks noChangeAspect="1"/>
          </p:cNvPicPr>
          <p:nvPr/>
        </p:nvPicPr>
        <p:blipFill>
          <a:blip r:embed="rId3"/>
          <a:stretch>
            <a:fillRect/>
          </a:stretch>
        </p:blipFill>
        <p:spPr>
          <a:xfrm>
            <a:off x="321083" y="2638164"/>
            <a:ext cx="3513799" cy="440244"/>
          </a:xfrm>
          <a:prstGeom prst="rect">
            <a:avLst/>
          </a:prstGeom>
        </p:spPr>
      </p:pic>
      <p:sp>
        <p:nvSpPr>
          <p:cNvPr id="7" name="Rectangle 6"/>
          <p:cNvSpPr/>
          <p:nvPr/>
        </p:nvSpPr>
        <p:spPr>
          <a:xfrm>
            <a:off x="131012" y="4272960"/>
            <a:ext cx="11802841" cy="1938992"/>
          </a:xfrm>
          <a:prstGeom prst="rect">
            <a:avLst/>
          </a:prstGeom>
        </p:spPr>
        <p:txBody>
          <a:bodyPr wrap="square">
            <a:spAutoFit/>
          </a:bodyPr>
          <a:lstStyle/>
          <a:p>
            <a:r>
              <a:rPr lang="en-US" sz="2400" dirty="0">
                <a:latin typeface="CMTT9"/>
              </a:rPr>
              <a:t>x = [3;2;3]; h = [2;2]; </a:t>
            </a:r>
            <a:r>
              <a:rPr lang="en-US" sz="2400" dirty="0" err="1">
                <a:latin typeface="CMTT9"/>
              </a:rPr>
              <a:t>Nx</a:t>
            </a:r>
            <a:r>
              <a:rPr lang="en-US" sz="2400" dirty="0">
                <a:latin typeface="CMTT9"/>
              </a:rPr>
              <a:t> = length(x); </a:t>
            </a:r>
            <a:r>
              <a:rPr lang="en-US" sz="2400" dirty="0" err="1">
                <a:latin typeface="CMTT9"/>
              </a:rPr>
              <a:t>Nh</a:t>
            </a:r>
            <a:r>
              <a:rPr lang="en-US" sz="2400" dirty="0">
                <a:latin typeface="CMTT9"/>
              </a:rPr>
              <a:t> = length(h);</a:t>
            </a:r>
          </a:p>
          <a:p>
            <a:r>
              <a:rPr lang="pt-BR" sz="2400" dirty="0">
                <a:latin typeface="CMTT9"/>
              </a:rPr>
              <a:t>xpad = [x;zeros(Nh-1,1)]; hpad = [h;zeros(Nx-1,1)];</a:t>
            </a:r>
          </a:p>
          <a:p>
            <a:r>
              <a:rPr lang="pt-BR" sz="2400" dirty="0">
                <a:latin typeface="CMTT9"/>
              </a:rPr>
              <a:t>N = Nx+Nh-1; n = (0:N-1); k=(0:N-1); Omega0 = 2*pi/N; DN = exp(-1j*Omega0*k’*n);</a:t>
            </a:r>
          </a:p>
          <a:p>
            <a:r>
              <a:rPr lang="en-US" sz="2400" dirty="0" err="1">
                <a:latin typeface="CMTT9"/>
              </a:rPr>
              <a:t>Xpad</a:t>
            </a:r>
            <a:r>
              <a:rPr lang="en-US" sz="2400" dirty="0">
                <a:latin typeface="CMTT9"/>
              </a:rPr>
              <a:t> = DN*</a:t>
            </a:r>
            <a:r>
              <a:rPr lang="en-US" sz="2400" dirty="0" err="1">
                <a:latin typeface="CMTT9"/>
              </a:rPr>
              <a:t>xpad</a:t>
            </a:r>
            <a:r>
              <a:rPr lang="en-US" sz="2400" dirty="0">
                <a:latin typeface="CMTT9"/>
              </a:rPr>
              <a:t>; </a:t>
            </a:r>
            <a:r>
              <a:rPr lang="en-US" sz="2400" dirty="0" err="1">
                <a:latin typeface="CMTT9"/>
              </a:rPr>
              <a:t>Hpad</a:t>
            </a:r>
            <a:r>
              <a:rPr lang="en-US" sz="2400" dirty="0">
                <a:latin typeface="CMTT9"/>
              </a:rPr>
              <a:t> = DN*</a:t>
            </a:r>
            <a:r>
              <a:rPr lang="en-US" sz="2400" dirty="0" err="1">
                <a:latin typeface="CMTT9"/>
              </a:rPr>
              <a:t>hpad</a:t>
            </a:r>
            <a:r>
              <a:rPr lang="en-US" sz="2400" dirty="0">
                <a:latin typeface="CMTT9"/>
              </a:rPr>
              <a:t>; y = </a:t>
            </a:r>
            <a:r>
              <a:rPr lang="en-US" sz="2400" dirty="0" err="1">
                <a:latin typeface="CMTT9"/>
              </a:rPr>
              <a:t>conj</a:t>
            </a:r>
            <a:r>
              <a:rPr lang="en-US" sz="2400" dirty="0">
                <a:latin typeface="CMTT9"/>
              </a:rPr>
              <a:t>(DN)/N*(</a:t>
            </a:r>
            <a:r>
              <a:rPr lang="en-US" sz="2400" dirty="0" err="1">
                <a:latin typeface="CMTT9"/>
              </a:rPr>
              <a:t>Xpad</a:t>
            </a:r>
            <a:r>
              <a:rPr lang="en-US" sz="2400" dirty="0">
                <a:latin typeface="CMTT9"/>
              </a:rPr>
              <a:t>.*</a:t>
            </a:r>
            <a:r>
              <a:rPr lang="en-US" sz="2400" dirty="0" err="1">
                <a:latin typeface="CMTT9"/>
              </a:rPr>
              <a:t>Hpad</a:t>
            </a:r>
            <a:r>
              <a:rPr lang="en-US" sz="2400" dirty="0">
                <a:latin typeface="CMTT9"/>
              </a:rPr>
              <a:t>)</a:t>
            </a:r>
          </a:p>
          <a:p>
            <a:r>
              <a:rPr lang="es-ES" sz="2400" dirty="0" err="1">
                <a:solidFill>
                  <a:srgbClr val="0000FF"/>
                </a:solidFill>
                <a:latin typeface="CMTT9"/>
              </a:rPr>
              <a:t>Ans</a:t>
            </a:r>
            <a:r>
              <a:rPr lang="es-ES" sz="2400" dirty="0">
                <a:solidFill>
                  <a:srgbClr val="0000FF"/>
                </a:solidFill>
                <a:latin typeface="CMTT9"/>
              </a:rPr>
              <a:t> </a:t>
            </a:r>
            <a:r>
              <a:rPr lang="es-ES" sz="2400" dirty="0">
                <a:latin typeface="CMTT9"/>
              </a:rPr>
              <a:t>y = 6 10 10 6</a:t>
            </a:r>
            <a:endParaRPr lang="en-US" sz="2400" dirty="0"/>
          </a:p>
        </p:txBody>
      </p:sp>
    </p:spTree>
    <p:extLst>
      <p:ext uri="{BB962C8B-B14F-4D97-AF65-F5344CB8AC3E}">
        <p14:creationId xmlns:p14="http://schemas.microsoft.com/office/powerpoint/2010/main" val="334847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4499" y="9710"/>
            <a:ext cx="7507947" cy="6848290"/>
          </a:xfrm>
          <a:prstGeom prst="rect">
            <a:avLst/>
          </a:prstGeom>
        </p:spPr>
      </p:pic>
    </p:spTree>
    <p:extLst>
      <p:ext uri="{BB962C8B-B14F-4D97-AF65-F5344CB8AC3E}">
        <p14:creationId xmlns:p14="http://schemas.microsoft.com/office/powerpoint/2010/main" val="153314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Block Convolution</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8616" y="1162526"/>
            <a:ext cx="11776737" cy="30469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 real application the input signal is acquired in real time so its length is not known and it may be very large. This will cause delay and excessive use of memory and processing time. Block convolution is the solution. It break the coming input signal into blocks of determined length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convolve each block with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then add the results of all the convolutions.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are two methods for block convolution:</a:t>
            </a:r>
          </a:p>
          <a:p>
            <a:r>
              <a:rPr lang="en-US" sz="2400" dirty="0">
                <a:latin typeface="Times New Roman" panose="02020603050405020304" pitchFamily="18" charset="0"/>
                <a:cs typeface="Times New Roman" panose="02020603050405020304" pitchFamily="18" charset="0"/>
              </a:rPr>
              <a:t>1- Overlap-and-Add</a:t>
            </a:r>
          </a:p>
          <a:p>
            <a:r>
              <a:rPr lang="en-US" sz="2400" dirty="0">
                <a:latin typeface="Times New Roman" panose="02020603050405020304" pitchFamily="18" charset="0"/>
                <a:cs typeface="Times New Roman" panose="02020603050405020304" pitchFamily="18" charset="0"/>
              </a:rPr>
              <a:t>2- Overlap-and-Save</a:t>
            </a:r>
          </a:p>
        </p:txBody>
      </p:sp>
    </p:spTree>
    <p:extLst>
      <p:ext uri="{BB962C8B-B14F-4D97-AF65-F5344CB8AC3E}">
        <p14:creationId xmlns:p14="http://schemas.microsoft.com/office/powerpoint/2010/main" val="3090679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Overlap-and-Add Method</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9684" y="1249856"/>
            <a:ext cx="11935567"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 practice the length of the filter impulse response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t>
            </a:r>
            <a:r>
              <a:rPr lang="en-US" sz="2400" i="1" baseline="-25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is usually smaller than the length of the input blocks </a:t>
            </a:r>
            <a:r>
              <a:rPr lang="en-US" sz="2400" i="1" dirty="0" err="1">
                <a:latin typeface="Times New Roman" panose="02020603050405020304" pitchFamily="18" charset="0"/>
                <a:cs typeface="Times New Roman" panose="02020603050405020304" pitchFamily="18" charset="0"/>
              </a:rPr>
              <a:t>N</a:t>
            </a:r>
            <a:r>
              <a:rPr lang="en-US" sz="2400" i="1"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For circular convolution we pad </a:t>
            </a:r>
            <a:r>
              <a:rPr lang="en-US" sz="2400" i="1" dirty="0">
                <a:latin typeface="Times New Roman" panose="02020603050405020304" pitchFamily="18" charset="0"/>
                <a:cs typeface="Times New Roman" panose="02020603050405020304" pitchFamily="18" charset="0"/>
              </a:rPr>
              <a:t>N</a:t>
            </a:r>
            <a:r>
              <a:rPr lang="en-US" sz="2400" i="1" baseline="-250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-1 zeros at the end of each data block. </a:t>
            </a:r>
          </a:p>
        </p:txBody>
      </p:sp>
      <p:pic>
        <p:nvPicPr>
          <p:cNvPr id="6" name="Picture 5" descr="fig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542" y="2332334"/>
            <a:ext cx="8859885" cy="3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597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7765" y="1177660"/>
            <a:ext cx="11935567"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Using the overlap-and-add method with an </a:t>
            </a:r>
            <a:r>
              <a:rPr lang="en-US" sz="2400" i="1"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3 input block size, find the response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of an</a:t>
            </a:r>
          </a:p>
          <a:p>
            <a:r>
              <a:rPr lang="en-US" sz="2400" dirty="0">
                <a:latin typeface="Times New Roman" panose="02020603050405020304" pitchFamily="18" charset="0"/>
                <a:cs typeface="Times New Roman" panose="02020603050405020304" pitchFamily="18" charset="0"/>
              </a:rPr>
              <a:t>LTID system with the </a:t>
            </a:r>
            <a:r>
              <a:rPr lang="en-US" sz="2400" i="1"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 2 finite impulse response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shown in Figure below. </a:t>
            </a:r>
          </a:p>
        </p:txBody>
      </p:sp>
      <p:pic>
        <p:nvPicPr>
          <p:cNvPr id="4" name="Picture 3"/>
          <p:cNvPicPr>
            <a:picLocks noChangeAspect="1"/>
          </p:cNvPicPr>
          <p:nvPr/>
        </p:nvPicPr>
        <p:blipFill>
          <a:blip r:embed="rId2"/>
          <a:stretch>
            <a:fillRect/>
          </a:stretch>
        </p:blipFill>
        <p:spPr>
          <a:xfrm>
            <a:off x="8137129" y="2029305"/>
            <a:ext cx="3962400" cy="4772025"/>
          </a:xfrm>
          <a:prstGeom prst="rect">
            <a:avLst/>
          </a:prstGeom>
        </p:spPr>
      </p:pic>
      <p:pic>
        <p:nvPicPr>
          <p:cNvPr id="10" name="Picture 5" descr="fig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08" y="2583814"/>
            <a:ext cx="5925184" cy="421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59684" y="2020730"/>
            <a:ext cx="1299261" cy="461665"/>
          </a:xfrm>
          <a:prstGeom prst="rect">
            <a:avLst/>
          </a:prstGeom>
        </p:spPr>
        <p:txBody>
          <a:bodyPr wrap="square">
            <a:spAutoFit/>
          </a:bodyPr>
          <a:lstStyle/>
          <a:p>
            <a:pPr lvl="0"/>
            <a:r>
              <a:rPr lang="en-US" sz="2400" dirty="0">
                <a:solidFill>
                  <a:srgbClr val="0000FF"/>
                </a:solidFill>
                <a:latin typeface="CMR10"/>
                <a:cs typeface="Times New Roman" panose="02020603050405020304" pitchFamily="18" charset="0"/>
              </a:rPr>
              <a:t>Solution</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9069355" y="3825551"/>
            <a:ext cx="718457" cy="933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68626" y="3918857"/>
            <a:ext cx="718457" cy="933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821242" y="3918857"/>
            <a:ext cx="718457" cy="933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933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Continue Example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357044" y="2913098"/>
            <a:ext cx="5494090" cy="1194367"/>
          </a:xfrm>
          <a:prstGeom prst="rect">
            <a:avLst/>
          </a:prstGeom>
        </p:spPr>
      </p:pic>
      <p:pic>
        <p:nvPicPr>
          <p:cNvPr id="6" name="Picture 5"/>
          <p:cNvPicPr>
            <a:picLocks noChangeAspect="1"/>
          </p:cNvPicPr>
          <p:nvPr/>
        </p:nvPicPr>
        <p:blipFill>
          <a:blip r:embed="rId3"/>
          <a:stretch>
            <a:fillRect/>
          </a:stretch>
        </p:blipFill>
        <p:spPr>
          <a:xfrm>
            <a:off x="7451348" y="2893242"/>
            <a:ext cx="4402650" cy="1214223"/>
          </a:xfrm>
          <a:prstGeom prst="rect">
            <a:avLst/>
          </a:prstGeom>
        </p:spPr>
      </p:pic>
      <p:pic>
        <p:nvPicPr>
          <p:cNvPr id="7" name="Picture 6"/>
          <p:cNvPicPr>
            <a:picLocks noChangeAspect="1"/>
          </p:cNvPicPr>
          <p:nvPr/>
        </p:nvPicPr>
        <p:blipFill>
          <a:blip r:embed="rId4"/>
          <a:stretch>
            <a:fillRect/>
          </a:stretch>
        </p:blipFill>
        <p:spPr>
          <a:xfrm>
            <a:off x="151717" y="4308227"/>
            <a:ext cx="6290337" cy="581025"/>
          </a:xfrm>
          <a:prstGeom prst="rect">
            <a:avLst/>
          </a:prstGeom>
        </p:spPr>
      </p:pic>
      <p:pic>
        <p:nvPicPr>
          <p:cNvPr id="8" name="Picture 7"/>
          <p:cNvPicPr>
            <a:picLocks noChangeAspect="1"/>
          </p:cNvPicPr>
          <p:nvPr/>
        </p:nvPicPr>
        <p:blipFill>
          <a:blip r:embed="rId5"/>
          <a:stretch>
            <a:fillRect/>
          </a:stretch>
        </p:blipFill>
        <p:spPr>
          <a:xfrm>
            <a:off x="7292099" y="4218192"/>
            <a:ext cx="4124325" cy="552450"/>
          </a:xfrm>
          <a:prstGeom prst="rect">
            <a:avLst/>
          </a:prstGeom>
        </p:spPr>
      </p:pic>
      <p:pic>
        <p:nvPicPr>
          <p:cNvPr id="9" name="Picture 8"/>
          <p:cNvPicPr>
            <a:picLocks noChangeAspect="1"/>
          </p:cNvPicPr>
          <p:nvPr/>
        </p:nvPicPr>
        <p:blipFill>
          <a:blip r:embed="rId6"/>
          <a:stretch>
            <a:fillRect/>
          </a:stretch>
        </p:blipFill>
        <p:spPr>
          <a:xfrm>
            <a:off x="418688" y="5818970"/>
            <a:ext cx="4619625" cy="495300"/>
          </a:xfrm>
          <a:prstGeom prst="rect">
            <a:avLst/>
          </a:prstGeom>
        </p:spPr>
      </p:pic>
      <p:pic>
        <p:nvPicPr>
          <p:cNvPr id="13" name="Picture 12"/>
          <p:cNvPicPr>
            <a:picLocks noChangeAspect="1"/>
          </p:cNvPicPr>
          <p:nvPr/>
        </p:nvPicPr>
        <p:blipFill>
          <a:blip r:embed="rId7"/>
          <a:stretch>
            <a:fillRect/>
          </a:stretch>
        </p:blipFill>
        <p:spPr>
          <a:xfrm>
            <a:off x="6131960" y="5430536"/>
            <a:ext cx="4657725" cy="1314450"/>
          </a:xfrm>
          <a:prstGeom prst="rect">
            <a:avLst/>
          </a:prstGeom>
        </p:spPr>
      </p:pic>
      <p:pic>
        <p:nvPicPr>
          <p:cNvPr id="4" name="Picture 3"/>
          <p:cNvPicPr>
            <a:picLocks noChangeAspect="1"/>
          </p:cNvPicPr>
          <p:nvPr/>
        </p:nvPicPr>
        <p:blipFill>
          <a:blip r:embed="rId8"/>
          <a:stretch>
            <a:fillRect/>
          </a:stretch>
        </p:blipFill>
        <p:spPr>
          <a:xfrm>
            <a:off x="2158058" y="1078416"/>
            <a:ext cx="8301035" cy="1834682"/>
          </a:xfrm>
          <a:prstGeom prst="rect">
            <a:avLst/>
          </a:prstGeom>
        </p:spPr>
      </p:pic>
    </p:spTree>
    <p:extLst>
      <p:ext uri="{BB962C8B-B14F-4D97-AF65-F5344CB8AC3E}">
        <p14:creationId xmlns:p14="http://schemas.microsoft.com/office/powerpoint/2010/main" val="365540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243964F0-7F47-49E2-8FAF-791BDFA7699A}"/>
              </a:ext>
            </a:extLst>
          </p:cNvPr>
          <p:cNvPicPr>
            <a:picLocks noChangeAspect="1"/>
          </p:cNvPicPr>
          <p:nvPr/>
        </p:nvPicPr>
        <p:blipFill>
          <a:blip r:embed="rId3"/>
          <a:stretch>
            <a:fillRect/>
          </a:stretch>
        </p:blipFill>
        <p:spPr>
          <a:xfrm>
            <a:off x="87027" y="4888075"/>
            <a:ext cx="11934825" cy="1809750"/>
          </a:xfrm>
          <a:prstGeom prst="rect">
            <a:avLst/>
          </a:prstGeom>
        </p:spPr>
      </p:pic>
      <p:grpSp>
        <p:nvGrpSpPr>
          <p:cNvPr id="40" name="Group 39">
            <a:extLst>
              <a:ext uri="{FF2B5EF4-FFF2-40B4-BE49-F238E27FC236}">
                <a16:creationId xmlns:a16="http://schemas.microsoft.com/office/drawing/2014/main" id="{448242AC-43F1-43B9-AA76-3E7EB8B1F8CB}"/>
              </a:ext>
            </a:extLst>
          </p:cNvPr>
          <p:cNvGrpSpPr/>
          <p:nvPr/>
        </p:nvGrpSpPr>
        <p:grpSpPr>
          <a:xfrm>
            <a:off x="435930" y="55854"/>
            <a:ext cx="11220450" cy="1891214"/>
            <a:chOff x="435930" y="55854"/>
            <a:chExt cx="11220450" cy="1891214"/>
          </a:xfrm>
        </p:grpSpPr>
        <p:pic>
          <p:nvPicPr>
            <p:cNvPr id="39" name="Picture 38">
              <a:extLst>
                <a:ext uri="{FF2B5EF4-FFF2-40B4-BE49-F238E27FC236}">
                  <a16:creationId xmlns:a16="http://schemas.microsoft.com/office/drawing/2014/main" id="{79DF15F2-26E7-49D0-A5EA-7E7F6BF7D415}"/>
                </a:ext>
              </a:extLst>
            </p:cNvPr>
            <p:cNvPicPr>
              <a:picLocks noChangeAspect="1"/>
            </p:cNvPicPr>
            <p:nvPr/>
          </p:nvPicPr>
          <p:blipFill>
            <a:blip r:embed="rId4"/>
            <a:stretch>
              <a:fillRect/>
            </a:stretch>
          </p:blipFill>
          <p:spPr>
            <a:xfrm>
              <a:off x="435930" y="604043"/>
              <a:ext cx="11220450" cy="1343025"/>
            </a:xfrm>
            <a:prstGeom prst="rect">
              <a:avLst/>
            </a:prstGeom>
          </p:spPr>
        </p:pic>
        <p:sp>
          <p:nvSpPr>
            <p:cNvPr id="21" name="TextBox 20"/>
            <p:cNvSpPr txBox="1"/>
            <p:nvPr/>
          </p:nvSpPr>
          <p:spPr>
            <a:xfrm>
              <a:off x="5494844" y="1092480"/>
              <a:ext cx="74892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CTFT</a:t>
              </a:r>
            </a:p>
          </p:txBody>
        </p:sp>
        <p:graphicFrame>
          <p:nvGraphicFramePr>
            <p:cNvPr id="7" name="Object 4"/>
            <p:cNvGraphicFramePr>
              <a:graphicFrameLocks noChangeAspect="1"/>
            </p:cNvGraphicFramePr>
            <p:nvPr>
              <p:extLst>
                <p:ext uri="{D42A27DB-BD31-4B8C-83A1-F6EECF244321}">
                  <p14:modId xmlns:p14="http://schemas.microsoft.com/office/powerpoint/2010/main" val="628941903"/>
                </p:ext>
              </p:extLst>
            </p:nvPr>
          </p:nvGraphicFramePr>
          <p:xfrm>
            <a:off x="4798182" y="55854"/>
            <a:ext cx="2332037" cy="846138"/>
          </p:xfrm>
          <a:graphic>
            <a:graphicData uri="http://schemas.openxmlformats.org/presentationml/2006/ole">
              <mc:AlternateContent xmlns:mc="http://schemas.openxmlformats.org/markup-compatibility/2006">
                <mc:Choice xmlns:v="urn:schemas-microsoft-com:vml" Requires="v">
                  <p:oleObj spid="_x0000_s1026" name="Equation" r:id="rId5" imgW="1295280" imgH="469800" progId="Equation.3">
                    <p:embed/>
                  </p:oleObj>
                </mc:Choice>
                <mc:Fallback>
                  <p:oleObj name="Equation" r:id="rId5" imgW="1295280" imgH="469800" progId="Equation.3">
                    <p:embed/>
                    <p:pic>
                      <p:nvPicPr>
                        <p:cNvPr id="7" name="Object 4"/>
                        <p:cNvPicPr>
                          <a:picLocks noChangeAspect="1" noChangeArrowheads="1"/>
                        </p:cNvPicPr>
                        <p:nvPr/>
                      </p:nvPicPr>
                      <p:blipFill>
                        <a:blip r:embed="rId6"/>
                        <a:srcRect/>
                        <a:stretch>
                          <a:fillRect/>
                        </a:stretch>
                      </p:blipFill>
                      <p:spPr bwMode="auto">
                        <a:xfrm>
                          <a:off x="4798182" y="55854"/>
                          <a:ext cx="2332037"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19" name="TextBox 18"/>
              <p:cNvSpPr txBox="1"/>
              <p:nvPr/>
            </p:nvSpPr>
            <p:spPr>
              <a:xfrm>
                <a:off x="4157873" y="4549454"/>
                <a:ext cx="4286045" cy="7791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−1</m:t>
                          </m:r>
                        </m:sup>
                        <m:e>
                          <m:r>
                            <a:rPr lang="en-US" b="0" i="1" smtClean="0">
                              <a:latin typeface="Cambria Math" panose="02040503050406030204" pitchFamily="18" charset="0"/>
                              <a:ea typeface="Cambria Math" panose="02040503050406030204" pitchFamily="18" charset="0"/>
                            </a:rPr>
                            <m:t>𝑥</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Sub>
                                <m:sSubPr>
                                  <m:ctrlPr>
                                    <a:rPr lang="en-US"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𝑘𝑛</m:t>
                              </m:r>
                            </m:sup>
                          </m:sSup>
                        </m:e>
                      </m:nary>
                      <m:r>
                        <a:rPr lang="en-US" b="0" i="1" smtClean="0">
                          <a:latin typeface="Cambria Math" panose="02040503050406030204" pitchFamily="18" charset="0"/>
                          <a:ea typeface="Cambria Math" panose="02040503050406030204" pitchFamily="18" charset="0"/>
                        </a:rPr>
                        <m:t>        0≤</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157873" y="4549454"/>
                <a:ext cx="4286045" cy="779124"/>
              </a:xfrm>
              <a:prstGeom prst="rect">
                <a:avLst/>
              </a:prstGeom>
              <a:blipFill>
                <a:blip r:embed="rId7"/>
                <a:stretch>
                  <a:fillRect/>
                </a:stretch>
              </a:blipFill>
            </p:spPr>
            <p:txBody>
              <a:bodyPr/>
              <a:lstStyle/>
              <a:p>
                <a:r>
                  <a:rPr lang="en-US">
                    <a:noFill/>
                  </a:rPr>
                  <a:t> </a:t>
                </a:r>
              </a:p>
            </p:txBody>
          </p:sp>
        </mc:Fallback>
      </mc:AlternateContent>
      <p:sp>
        <p:nvSpPr>
          <p:cNvPr id="23" name="TextBox 22"/>
          <p:cNvSpPr txBox="1"/>
          <p:nvPr/>
        </p:nvSpPr>
        <p:spPr>
          <a:xfrm>
            <a:off x="5425472" y="5627785"/>
            <a:ext cx="6206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DFT</a:t>
            </a:r>
          </a:p>
        </p:txBody>
      </p:sp>
      <p:grpSp>
        <p:nvGrpSpPr>
          <p:cNvPr id="41" name="Group 40">
            <a:extLst>
              <a:ext uri="{FF2B5EF4-FFF2-40B4-BE49-F238E27FC236}">
                <a16:creationId xmlns:a16="http://schemas.microsoft.com/office/drawing/2014/main" id="{4A074482-25DF-4DAC-B8CD-BF0488146B1F}"/>
              </a:ext>
            </a:extLst>
          </p:cNvPr>
          <p:cNvGrpSpPr/>
          <p:nvPr/>
        </p:nvGrpSpPr>
        <p:grpSpPr>
          <a:xfrm>
            <a:off x="314134" y="2104290"/>
            <a:ext cx="11582400" cy="2250875"/>
            <a:chOff x="314134" y="2104290"/>
            <a:chExt cx="11582400" cy="2250875"/>
          </a:xfrm>
        </p:grpSpPr>
        <p:pic>
          <p:nvPicPr>
            <p:cNvPr id="37" name="Picture 36">
              <a:extLst>
                <a:ext uri="{FF2B5EF4-FFF2-40B4-BE49-F238E27FC236}">
                  <a16:creationId xmlns:a16="http://schemas.microsoft.com/office/drawing/2014/main" id="{35C60284-1AFF-4CF2-A464-DDD756E8736A}"/>
                </a:ext>
              </a:extLst>
            </p:cNvPr>
            <p:cNvPicPr>
              <a:picLocks noChangeAspect="1"/>
            </p:cNvPicPr>
            <p:nvPr/>
          </p:nvPicPr>
          <p:blipFill>
            <a:blip r:embed="rId8"/>
            <a:stretch>
              <a:fillRect/>
            </a:stretch>
          </p:blipFill>
          <p:spPr>
            <a:xfrm>
              <a:off x="314134" y="2745440"/>
              <a:ext cx="11582400" cy="160972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699168" y="2104290"/>
                  <a:ext cx="2411173" cy="7561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r>
                              <m:rPr>
                                <m:sty m:val="p"/>
                              </m:rPr>
                              <a:rPr lang="el-GR" b="0" i="1" smtClean="0">
                                <a:latin typeface="Cambria Math" panose="02040503050406030204" pitchFamily="18" charset="0"/>
                                <a:ea typeface="Cambria Math" panose="02040503050406030204" pitchFamily="18" charset="0"/>
                              </a:rPr>
                              <m:t>Ω</m:t>
                            </m:r>
                          </m:e>
                        </m:d>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m:rPr>
                                    <m:sty m:val="p"/>
                                  </m:rPr>
                                  <a:rPr lang="el-GR" b="0"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𝑛</m:t>
                                </m:r>
                              </m:sup>
                            </m:sSup>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699168" y="2104290"/>
                  <a:ext cx="2411173" cy="75616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833706" y="2339212"/>
                  <a:ext cx="1398332" cy="276999"/>
                </a:xfrm>
                <a:prstGeom prst="rect">
                  <a:avLst/>
                </a:prstGeom>
                <a:noFill/>
              </p:spPr>
              <p:txBody>
                <a:bodyPr wrap="none" lIns="0" tIns="0" rIns="0" bIns="0" rtlCol="0">
                  <a:spAutoFit/>
                </a:bodyPr>
                <a:lstStyle/>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𝑇</m:t>
                      </m:r>
                    </m:oMath>
                  </a14:m>
                  <a:r>
                    <a:rPr lang="en-US" dirty="0"/>
                    <a:t>=</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𝑠</m:t>
                          </m:r>
                        </m:sub>
                      </m:sSub>
                    </m:oMath>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833706" y="2339212"/>
                  <a:ext cx="1398332" cy="276999"/>
                </a:xfrm>
                <a:prstGeom prst="rect">
                  <a:avLst/>
                </a:prstGeom>
                <a:blipFill>
                  <a:blip r:embed="rId10"/>
                  <a:stretch>
                    <a:fillRect l="-5677" t="-28889" r="-3930" b="-51111"/>
                  </a:stretch>
                </a:blipFill>
              </p:spPr>
              <p:txBody>
                <a:bodyPr/>
                <a:lstStyle/>
                <a:p>
                  <a:r>
                    <a:rPr lang="en-US">
                      <a:noFill/>
                    </a:rPr>
                    <a:t> </a:t>
                  </a:r>
                </a:p>
              </p:txBody>
            </p:sp>
          </mc:Fallback>
        </mc:AlternateContent>
        <p:sp>
          <p:nvSpPr>
            <p:cNvPr id="22" name="TextBox 21"/>
            <p:cNvSpPr txBox="1"/>
            <p:nvPr/>
          </p:nvSpPr>
          <p:spPr>
            <a:xfrm>
              <a:off x="5467454" y="3155880"/>
              <a:ext cx="76174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DTFT</a:t>
              </a:r>
            </a:p>
          </p:txBody>
        </p:sp>
      </p:grpSp>
    </p:spTree>
    <p:extLst>
      <p:ext uri="{BB962C8B-B14F-4D97-AF65-F5344CB8AC3E}">
        <p14:creationId xmlns:p14="http://schemas.microsoft.com/office/powerpoint/2010/main" val="339783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Continue Example (</a:t>
            </a:r>
            <a:r>
              <a:rPr lang="en-US" dirty="0" err="1">
                <a:solidFill>
                  <a:srgbClr val="0000FF"/>
                </a:solidFill>
              </a:rPr>
              <a:t>Matlab</a:t>
            </a:r>
            <a:r>
              <a:rPr lang="en-US" dirty="0">
                <a:solidFill>
                  <a:srgbClr val="0000FF"/>
                </a:solidFill>
              </a:rPr>
              <a:t> Code)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7303" y="1257256"/>
            <a:ext cx="12020329" cy="3416320"/>
          </a:xfrm>
          <a:prstGeom prst="rect">
            <a:avLst/>
          </a:prstGeom>
        </p:spPr>
        <p:txBody>
          <a:bodyPr wrap="square">
            <a:spAutoFit/>
          </a:bodyPr>
          <a:lstStyle/>
          <a:p>
            <a:r>
              <a:rPr lang="pt-BR" sz="2400" dirty="0">
                <a:latin typeface="CMTT9"/>
              </a:rPr>
              <a:t>Nx = 3; Nh = 2; N = Nx+Nh-1; Omega0 = 2*pi/N; k = (0:N-1); n = (0:N-1);</a:t>
            </a:r>
          </a:p>
          <a:p>
            <a:r>
              <a:rPr lang="en-US" sz="2400" dirty="0">
                <a:latin typeface="CMTT9"/>
              </a:rPr>
              <a:t>DN = </a:t>
            </a:r>
            <a:r>
              <a:rPr lang="en-US" sz="2400" dirty="0" err="1">
                <a:latin typeface="CMTT9"/>
              </a:rPr>
              <a:t>exp</a:t>
            </a:r>
            <a:r>
              <a:rPr lang="en-US" sz="2400" dirty="0">
                <a:latin typeface="CMTT9"/>
              </a:rPr>
              <a:t>(-1j*Omega0*k’*n); x0pad = [3;2;3;zeros(Nh-1,1)]; </a:t>
            </a:r>
            <a:r>
              <a:rPr lang="en-US" sz="2400" dirty="0" err="1">
                <a:latin typeface="CMTT9"/>
              </a:rPr>
              <a:t>hpad</a:t>
            </a:r>
            <a:r>
              <a:rPr lang="en-US" sz="2400" dirty="0">
                <a:latin typeface="CMTT9"/>
              </a:rPr>
              <a:t> = [2;2;zeros(Nx-1,1)];</a:t>
            </a:r>
          </a:p>
          <a:p>
            <a:r>
              <a:rPr lang="en-US" sz="2400" dirty="0">
                <a:latin typeface="CMTT9"/>
              </a:rPr>
              <a:t>X0pad = DN*x0pad; </a:t>
            </a:r>
            <a:r>
              <a:rPr lang="en-US" sz="2400" dirty="0" err="1">
                <a:latin typeface="CMTT9"/>
              </a:rPr>
              <a:t>Hpad</a:t>
            </a:r>
            <a:r>
              <a:rPr lang="en-US" sz="2400" dirty="0">
                <a:latin typeface="CMTT9"/>
              </a:rPr>
              <a:t> = DN*</a:t>
            </a:r>
            <a:r>
              <a:rPr lang="en-US" sz="2400" dirty="0" err="1">
                <a:latin typeface="CMTT9"/>
              </a:rPr>
              <a:t>hpad</a:t>
            </a:r>
            <a:r>
              <a:rPr lang="en-US" sz="2400" dirty="0">
                <a:latin typeface="CMTT9"/>
              </a:rPr>
              <a:t>; y0 = </a:t>
            </a:r>
            <a:r>
              <a:rPr lang="en-US" sz="2400" dirty="0" err="1">
                <a:latin typeface="CMTT9"/>
              </a:rPr>
              <a:t>conj</a:t>
            </a:r>
            <a:r>
              <a:rPr lang="en-US" sz="2400" dirty="0">
                <a:latin typeface="CMTT9"/>
              </a:rPr>
              <a:t>(DN)/N*(X0pad.*</a:t>
            </a:r>
            <a:r>
              <a:rPr lang="en-US" sz="2400" dirty="0" err="1">
                <a:latin typeface="CMTT9"/>
              </a:rPr>
              <a:t>Hpad</a:t>
            </a:r>
            <a:r>
              <a:rPr lang="en-US" sz="2400" dirty="0">
                <a:latin typeface="CMTT9"/>
              </a:rPr>
              <a:t>)</a:t>
            </a:r>
          </a:p>
          <a:p>
            <a:r>
              <a:rPr lang="es-ES" sz="2400" dirty="0" err="1">
                <a:solidFill>
                  <a:srgbClr val="0000FF"/>
                </a:solidFill>
                <a:latin typeface="CMTT9"/>
              </a:rPr>
              <a:t>Ans</a:t>
            </a:r>
            <a:r>
              <a:rPr lang="es-ES" sz="2400" dirty="0">
                <a:latin typeface="CMTT9"/>
              </a:rPr>
              <a:t> y0 = 6 10 10 6</a:t>
            </a:r>
          </a:p>
          <a:p>
            <a:endParaRPr lang="en-US" sz="2400" dirty="0">
              <a:latin typeface="CMTT9"/>
            </a:endParaRPr>
          </a:p>
          <a:p>
            <a:r>
              <a:rPr lang="en-US" sz="2400" dirty="0">
                <a:latin typeface="CMTT9"/>
              </a:rPr>
              <a:t>x1pad = [1;0;1;zeros(Nh-1,1)]; X1pad = DN*x1pad; y1 = </a:t>
            </a:r>
            <a:r>
              <a:rPr lang="en-US" sz="2400" dirty="0" err="1">
                <a:latin typeface="CMTT9"/>
              </a:rPr>
              <a:t>conj</a:t>
            </a:r>
            <a:r>
              <a:rPr lang="en-US" sz="2400" dirty="0">
                <a:latin typeface="CMTT9"/>
              </a:rPr>
              <a:t>(DN)/N*(X1pad.*</a:t>
            </a:r>
            <a:r>
              <a:rPr lang="en-US" sz="2400" dirty="0" err="1">
                <a:latin typeface="CMTT9"/>
              </a:rPr>
              <a:t>Hpad</a:t>
            </a:r>
            <a:r>
              <a:rPr lang="en-US" sz="2400" dirty="0">
                <a:latin typeface="CMTT9"/>
              </a:rPr>
              <a:t>)</a:t>
            </a:r>
          </a:p>
          <a:p>
            <a:r>
              <a:rPr lang="es-ES" sz="2400" dirty="0" err="1">
                <a:solidFill>
                  <a:srgbClr val="0000FF"/>
                </a:solidFill>
                <a:latin typeface="CMTT9"/>
              </a:rPr>
              <a:t>Ans</a:t>
            </a:r>
            <a:r>
              <a:rPr lang="es-ES" sz="2400" dirty="0">
                <a:latin typeface="CMTT9"/>
              </a:rPr>
              <a:t> y1 = 2 2 2 2</a:t>
            </a:r>
          </a:p>
          <a:p>
            <a:r>
              <a:rPr lang="en-US" sz="2400" dirty="0">
                <a:latin typeface="CMTT9"/>
              </a:rPr>
              <a:t>x2pad = [0;1;1;zeros(Nh-1,1)]; X2pad = DN*x2pad; y2 = </a:t>
            </a:r>
            <a:r>
              <a:rPr lang="en-US" sz="2400" dirty="0" err="1">
                <a:latin typeface="CMTT9"/>
              </a:rPr>
              <a:t>conj</a:t>
            </a:r>
            <a:r>
              <a:rPr lang="en-US" sz="2400" dirty="0">
                <a:latin typeface="CMTT9"/>
              </a:rPr>
              <a:t>(DN)/N*(X2pad.*</a:t>
            </a:r>
            <a:r>
              <a:rPr lang="en-US" sz="2400" dirty="0" err="1">
                <a:latin typeface="CMTT9"/>
              </a:rPr>
              <a:t>Hpad</a:t>
            </a:r>
            <a:r>
              <a:rPr lang="en-US" sz="2400" dirty="0">
                <a:latin typeface="CMTT9"/>
              </a:rPr>
              <a:t>)</a:t>
            </a:r>
          </a:p>
          <a:p>
            <a:r>
              <a:rPr lang="es-ES" sz="2400" dirty="0" err="1">
                <a:solidFill>
                  <a:srgbClr val="0000FF"/>
                </a:solidFill>
                <a:latin typeface="CMTT9"/>
              </a:rPr>
              <a:t>Ans</a:t>
            </a:r>
            <a:r>
              <a:rPr lang="es-ES" sz="2400" dirty="0">
                <a:latin typeface="CMTT9"/>
              </a:rPr>
              <a:t> y2 = 0 2 4 2</a:t>
            </a:r>
            <a:endParaRPr lang="en-US" sz="2400" dirty="0"/>
          </a:p>
        </p:txBody>
      </p:sp>
    </p:spTree>
    <p:extLst>
      <p:ext uri="{BB962C8B-B14F-4D97-AF65-F5344CB8AC3E}">
        <p14:creationId xmlns:p14="http://schemas.microsoft.com/office/powerpoint/2010/main" val="3855407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Overlap-and-Save Method</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2936" y="2425248"/>
            <a:ext cx="3908881" cy="2154436"/>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The first block is augmented with </a:t>
            </a:r>
            <a:r>
              <a:rPr lang="en-US" sz="2400" i="1" dirty="0">
                <a:latin typeface="Times New Roman" panose="02020603050405020304" pitchFamily="18" charset="0"/>
                <a:cs typeface="Times New Roman" panose="02020603050405020304" pitchFamily="18" charset="0"/>
              </a:rPr>
              <a:t>N</a:t>
            </a:r>
            <a:r>
              <a:rPr lang="en-US" sz="2400" i="1" baseline="-250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-1 zeros. </a:t>
            </a:r>
          </a:p>
          <a:p>
            <a:endParaRPr lang="en-US" sz="1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with </a:t>
            </a:r>
            <a:r>
              <a:rPr lang="en-US" sz="2400" i="1" dirty="0">
                <a:latin typeface="Times New Roman" panose="02020603050405020304" pitchFamily="18" charset="0"/>
                <a:cs typeface="Times New Roman" panose="02020603050405020304" pitchFamily="18" charset="0"/>
              </a:rPr>
              <a:t>N</a:t>
            </a:r>
            <a:r>
              <a:rPr lang="en-US" sz="2400" i="1" baseline="-250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-1 zeros to make a length-</a:t>
            </a:r>
            <a:r>
              <a:rPr lang="en-US" sz="2400" i="1" dirty="0" err="1">
                <a:latin typeface="Times New Roman" panose="02020603050405020304" pitchFamily="18" charset="0"/>
                <a:cs typeface="Times New Roman" panose="02020603050405020304" pitchFamily="18" charset="0"/>
              </a:rPr>
              <a:t>N</a:t>
            </a:r>
            <a:r>
              <a:rPr lang="en-US" sz="2400" i="1"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N</a:t>
            </a:r>
            <a:r>
              <a:rPr lang="en-US" sz="2400" i="1" baseline="-250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-1 signal </a:t>
            </a:r>
            <a:r>
              <a:rPr lang="en-US" sz="2400" i="1"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pad</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stretch>
            <a:fillRect/>
          </a:stretch>
        </p:blipFill>
        <p:spPr>
          <a:xfrm>
            <a:off x="4132719" y="2276275"/>
            <a:ext cx="7979120" cy="4508911"/>
          </a:xfrm>
          <a:prstGeom prst="rect">
            <a:avLst/>
          </a:prstGeom>
        </p:spPr>
      </p:pic>
      <p:sp>
        <p:nvSpPr>
          <p:cNvPr id="9" name="Rectangle 8"/>
          <p:cNvSpPr/>
          <p:nvPr/>
        </p:nvSpPr>
        <p:spPr>
          <a:xfrm>
            <a:off x="62936" y="998374"/>
            <a:ext cx="11829401" cy="132343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Section input signal into blocks of length </a:t>
            </a:r>
            <a:r>
              <a:rPr lang="en-US" sz="2400" i="1" dirty="0" err="1">
                <a:latin typeface="Times New Roman" panose="02020603050405020304" pitchFamily="18" charset="0"/>
                <a:cs typeface="Times New Roman" panose="02020603050405020304" pitchFamily="18" charset="0"/>
              </a:rPr>
              <a:t>N</a:t>
            </a:r>
            <a:r>
              <a:rPr lang="en-US" sz="2400" i="1" baseline="-20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p>
          <a:p>
            <a:endParaRPr lang="en-US" sz="8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Augment (padded) the beginning of each block with </a:t>
            </a:r>
            <a:r>
              <a:rPr lang="en-US" sz="2400" i="1" dirty="0">
                <a:latin typeface="Times New Roman" panose="02020603050405020304" pitchFamily="18" charset="0"/>
                <a:cs typeface="Times New Roman" panose="02020603050405020304" pitchFamily="18" charset="0"/>
              </a:rPr>
              <a:t>N</a:t>
            </a:r>
            <a:r>
              <a:rPr lang="en-US" sz="2400" i="1" baseline="-250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-1 data points from the end of the previous block. </a:t>
            </a:r>
          </a:p>
        </p:txBody>
      </p:sp>
    </p:spTree>
    <p:extLst>
      <p:ext uri="{BB962C8B-B14F-4D97-AF65-F5344CB8AC3E}">
        <p14:creationId xmlns:p14="http://schemas.microsoft.com/office/powerpoint/2010/main" val="558558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7766" y="1177660"/>
            <a:ext cx="5109506"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Using the overlap-and-save method with an </a:t>
            </a:r>
            <a:r>
              <a:rPr lang="en-US" sz="2400" i="1"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3 input block size, find the response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of an LTID system with the </a:t>
            </a:r>
            <a:r>
              <a:rPr lang="en-US" sz="2400" i="1"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 2 finite impulse response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input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shown in Figure below. </a:t>
            </a:r>
          </a:p>
        </p:txBody>
      </p:sp>
      <p:pic>
        <p:nvPicPr>
          <p:cNvPr id="9" name="Picture 5" descr="fig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271" y="1177660"/>
            <a:ext cx="6943129" cy="563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87765" y="3295937"/>
            <a:ext cx="3192097" cy="3420847"/>
          </a:xfrm>
          <a:prstGeom prst="rect">
            <a:avLst/>
          </a:prstGeom>
        </p:spPr>
      </p:pic>
      <p:sp>
        <p:nvSpPr>
          <p:cNvPr id="12" name="Rectangle 11"/>
          <p:cNvSpPr/>
          <p:nvPr/>
        </p:nvSpPr>
        <p:spPr>
          <a:xfrm>
            <a:off x="4071150" y="3910486"/>
            <a:ext cx="1299261" cy="461665"/>
          </a:xfrm>
          <a:prstGeom prst="rect">
            <a:avLst/>
          </a:prstGeom>
        </p:spPr>
        <p:txBody>
          <a:bodyPr wrap="square">
            <a:spAutoFit/>
          </a:bodyPr>
          <a:lstStyle/>
          <a:p>
            <a:pPr lvl="0"/>
            <a:r>
              <a:rPr lang="en-US" sz="2400" dirty="0">
                <a:solidFill>
                  <a:srgbClr val="0000FF"/>
                </a:solidFill>
                <a:latin typeface="CMR10"/>
                <a:cs typeface="Times New Roman" panose="02020603050405020304" pitchFamily="18" charset="0"/>
              </a:rPr>
              <a:t>Solution</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950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Continue Example</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4546" y="1177660"/>
            <a:ext cx="11846087" cy="3046988"/>
          </a:xfrm>
          <a:prstGeom prst="rect">
            <a:avLst/>
          </a:prstGeom>
        </p:spPr>
        <p:txBody>
          <a:bodyPr wrap="square">
            <a:spAutoFit/>
          </a:bodyPr>
          <a:lstStyle/>
          <a:p>
            <a:r>
              <a:rPr lang="pt-BR" sz="2400" dirty="0">
                <a:latin typeface="CMTT9"/>
              </a:rPr>
              <a:t>Nx = 4; Nh = 2; N = Nx; Omega0 = 2*pi/N; k = (0:N-1); n = (0:N-1);</a:t>
            </a:r>
          </a:p>
          <a:p>
            <a:r>
              <a:rPr lang="en-US" sz="2400" dirty="0">
                <a:latin typeface="CMTT9"/>
              </a:rPr>
              <a:t>DN = </a:t>
            </a:r>
            <a:r>
              <a:rPr lang="en-US" sz="2400" dirty="0" err="1">
                <a:latin typeface="CMTT9"/>
              </a:rPr>
              <a:t>exp</a:t>
            </a:r>
            <a:r>
              <a:rPr lang="en-US" sz="2400" dirty="0">
                <a:latin typeface="CMTT9"/>
              </a:rPr>
              <a:t>(-1j*Omega0*k’*n); x0 = [zeros(Nh-1,1);3;2;3]; </a:t>
            </a:r>
            <a:r>
              <a:rPr lang="en-US" sz="2400" dirty="0" err="1">
                <a:latin typeface="CMTT9"/>
              </a:rPr>
              <a:t>hpad</a:t>
            </a:r>
            <a:r>
              <a:rPr lang="en-US" sz="2400" dirty="0">
                <a:latin typeface="CMTT9"/>
              </a:rPr>
              <a:t> = [2;2;zeros(Nx-Nh,1)];</a:t>
            </a:r>
          </a:p>
          <a:p>
            <a:r>
              <a:rPr lang="en-US" sz="2400" dirty="0">
                <a:latin typeface="CMTT9"/>
              </a:rPr>
              <a:t>X0 = DN*x0; </a:t>
            </a:r>
            <a:r>
              <a:rPr lang="en-US" sz="2400" dirty="0" err="1">
                <a:latin typeface="CMTT9"/>
              </a:rPr>
              <a:t>Hpad</a:t>
            </a:r>
            <a:r>
              <a:rPr lang="en-US" sz="2400" dirty="0">
                <a:latin typeface="CMTT9"/>
              </a:rPr>
              <a:t> = DN*</a:t>
            </a:r>
            <a:r>
              <a:rPr lang="en-US" sz="2400" dirty="0" err="1">
                <a:latin typeface="CMTT9"/>
              </a:rPr>
              <a:t>hpad</a:t>
            </a:r>
            <a:r>
              <a:rPr lang="en-US" sz="2400" dirty="0">
                <a:latin typeface="CMTT9"/>
              </a:rPr>
              <a:t>; y0 = </a:t>
            </a:r>
            <a:r>
              <a:rPr lang="en-US" sz="2400" dirty="0" err="1">
                <a:latin typeface="CMTT9"/>
              </a:rPr>
              <a:t>conj</a:t>
            </a:r>
            <a:r>
              <a:rPr lang="en-US" sz="2400" dirty="0">
                <a:latin typeface="CMTT9"/>
              </a:rPr>
              <a:t>(DN)/N*(X0.*</a:t>
            </a:r>
            <a:r>
              <a:rPr lang="en-US" sz="2400" dirty="0" err="1">
                <a:latin typeface="CMTT9"/>
              </a:rPr>
              <a:t>Hpad</a:t>
            </a:r>
            <a:r>
              <a:rPr lang="en-US" sz="2400" dirty="0">
                <a:latin typeface="CMTT9"/>
              </a:rPr>
              <a:t>)</a:t>
            </a:r>
          </a:p>
          <a:p>
            <a:r>
              <a:rPr lang="es-ES" sz="2400" dirty="0" err="1">
                <a:solidFill>
                  <a:srgbClr val="0000FF"/>
                </a:solidFill>
                <a:latin typeface="CMTT9"/>
              </a:rPr>
              <a:t>Ans</a:t>
            </a:r>
            <a:r>
              <a:rPr lang="es-ES" sz="2400" dirty="0">
                <a:solidFill>
                  <a:srgbClr val="0000FF"/>
                </a:solidFill>
                <a:latin typeface="CMTT9"/>
              </a:rPr>
              <a:t>:</a:t>
            </a:r>
            <a:r>
              <a:rPr lang="es-ES" sz="2400" dirty="0">
                <a:latin typeface="CMTT9"/>
              </a:rPr>
              <a:t> y0 = 6 6 10 10</a:t>
            </a:r>
          </a:p>
          <a:p>
            <a:r>
              <a:rPr lang="en-US" sz="2400" dirty="0">
                <a:latin typeface="CMTT9"/>
              </a:rPr>
              <a:t>x1 = [x0(end-(Nh-1)+1:end);1;0;1]; X1 = DN*x1; y1 = </a:t>
            </a:r>
            <a:r>
              <a:rPr lang="en-US" sz="2400" dirty="0" err="1">
                <a:latin typeface="CMTT9"/>
              </a:rPr>
              <a:t>conj</a:t>
            </a:r>
            <a:r>
              <a:rPr lang="en-US" sz="2400" dirty="0">
                <a:latin typeface="CMTT9"/>
              </a:rPr>
              <a:t>(DN)/N*(X1.*</a:t>
            </a:r>
            <a:r>
              <a:rPr lang="en-US" sz="2400" dirty="0" err="1">
                <a:latin typeface="CMTT9"/>
              </a:rPr>
              <a:t>Hpad</a:t>
            </a:r>
            <a:r>
              <a:rPr lang="en-US" sz="2400" dirty="0">
                <a:latin typeface="CMTT9"/>
              </a:rPr>
              <a:t>)</a:t>
            </a:r>
          </a:p>
          <a:p>
            <a:r>
              <a:rPr lang="es-ES" sz="2400" dirty="0" err="1">
                <a:solidFill>
                  <a:srgbClr val="0000FF"/>
                </a:solidFill>
                <a:latin typeface="CMTT9"/>
              </a:rPr>
              <a:t>Ans</a:t>
            </a:r>
            <a:r>
              <a:rPr lang="es-ES" sz="2400" dirty="0">
                <a:solidFill>
                  <a:srgbClr val="0000FF"/>
                </a:solidFill>
                <a:latin typeface="CMTT9"/>
              </a:rPr>
              <a:t>: </a:t>
            </a:r>
            <a:r>
              <a:rPr lang="es-ES" sz="2400" dirty="0">
                <a:latin typeface="CMTT9"/>
              </a:rPr>
              <a:t>y1 = 8 8 2 2</a:t>
            </a:r>
          </a:p>
          <a:p>
            <a:r>
              <a:rPr lang="en-US" sz="2400" dirty="0">
                <a:latin typeface="CMTT9"/>
              </a:rPr>
              <a:t>x2 = [x1(end-(Nh-1)+1:end);0;1;1]; X2 = DN*x2; y2 = </a:t>
            </a:r>
            <a:r>
              <a:rPr lang="en-US" sz="2400" dirty="0" err="1">
                <a:latin typeface="CMTT9"/>
              </a:rPr>
              <a:t>conj</a:t>
            </a:r>
            <a:r>
              <a:rPr lang="en-US" sz="2400" dirty="0">
                <a:latin typeface="CMTT9"/>
              </a:rPr>
              <a:t>(DN)/N*(X2.*</a:t>
            </a:r>
            <a:r>
              <a:rPr lang="en-US" sz="2400" dirty="0" err="1">
                <a:latin typeface="CMTT9"/>
              </a:rPr>
              <a:t>Hpad</a:t>
            </a:r>
            <a:r>
              <a:rPr lang="en-US" sz="2400" dirty="0">
                <a:latin typeface="CMTT9"/>
              </a:rPr>
              <a:t>)</a:t>
            </a:r>
          </a:p>
          <a:p>
            <a:r>
              <a:rPr lang="es-ES" sz="2400" dirty="0" err="1">
                <a:solidFill>
                  <a:srgbClr val="0000FF"/>
                </a:solidFill>
                <a:latin typeface="CMTT9"/>
              </a:rPr>
              <a:t>Ans</a:t>
            </a:r>
            <a:r>
              <a:rPr lang="es-ES" sz="2400" dirty="0">
                <a:solidFill>
                  <a:srgbClr val="0000FF"/>
                </a:solidFill>
                <a:latin typeface="CMTT9"/>
              </a:rPr>
              <a:t>: </a:t>
            </a:r>
            <a:r>
              <a:rPr lang="es-ES" sz="2400" dirty="0">
                <a:latin typeface="CMTT9"/>
              </a:rPr>
              <a:t>y2 = 4 2 2 4</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575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The Fast Fourier Transform (FFT)</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4546" y="1177660"/>
            <a:ext cx="11846087"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FFT is a computational algorithm developed by in 1965 by Tukey and Cooley to reduce the complexity of calculating the DFT from O(</a:t>
            </a:r>
            <a:r>
              <a:rPr lang="en-US" sz="2400" i="1"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to O(</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log</a:t>
            </a:r>
            <a:r>
              <a:rPr lang="en-US" sz="2400" baseline="-25000" dirty="0">
                <a:latin typeface="Times New Roman" panose="02020603050405020304" pitchFamily="18" charset="0"/>
                <a:cs typeface="Times New Roman" panose="02020603050405020304" pitchFamily="18" charset="0"/>
              </a:rPr>
              <a:t>2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The computational saving are substantial for large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The FFT algorithm is largely what has made the Fourier transform accessible for digital signal processing.</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DFT of size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1024 requires on order of approximately one million operation and FFT reduce it to on order of approximately 10 thousand operation. A reduction of 100 fold. The values obtained by the FFT are identical to those obtained by the DFT.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are many variation of the FFT algorithm but the two main variation are:</a:t>
            </a:r>
          </a:p>
          <a:p>
            <a:r>
              <a:rPr lang="en-US" sz="2400" dirty="0">
                <a:latin typeface="Times New Roman" panose="02020603050405020304" pitchFamily="18" charset="0"/>
                <a:cs typeface="Times New Roman" panose="02020603050405020304" pitchFamily="18" charset="0"/>
              </a:rPr>
              <a:t>1- Decimation in Time (DIT)</a:t>
            </a:r>
          </a:p>
          <a:p>
            <a:r>
              <a:rPr lang="en-US" sz="2400" dirty="0">
                <a:latin typeface="Times New Roman" panose="02020603050405020304" pitchFamily="18" charset="0"/>
                <a:cs typeface="Times New Roman" panose="02020603050405020304" pitchFamily="18" charset="0"/>
              </a:rPr>
              <a:t>2- Decimation in Frequency (DIF)</a:t>
            </a:r>
          </a:p>
        </p:txBody>
      </p:sp>
    </p:spTree>
    <p:extLst>
      <p:ext uri="{BB962C8B-B14F-4D97-AF65-F5344CB8AC3E}">
        <p14:creationId xmlns:p14="http://schemas.microsoft.com/office/powerpoint/2010/main" val="3881444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Decimation-in-Time Algorithm of FFT</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4547" y="1177660"/>
            <a:ext cx="315887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DFT of N points:</a:t>
            </a:r>
          </a:p>
        </p:txBody>
      </p:sp>
      <mc:AlternateContent xmlns:mc="http://schemas.openxmlformats.org/markup-compatibility/2006" xmlns:a14="http://schemas.microsoft.com/office/drawing/2010/main">
        <mc:Choice Requires="a14">
          <p:sp>
            <p:nvSpPr>
              <p:cNvPr id="9" name="Rectangle 8"/>
              <p:cNvSpPr/>
              <p:nvPr/>
            </p:nvSpPr>
            <p:spPr>
              <a:xfrm>
                <a:off x="321083" y="3880463"/>
                <a:ext cx="3942692" cy="835422"/>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[0]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[0]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[1]</a:t>
                </a:r>
              </a:p>
              <a:p>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[1] =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[0] + </a:t>
                </a:r>
                <a14:m>
                  <m:oMath xmlns:m="http://schemas.openxmlformats.org/officeDocument/2006/math">
                    <m:sSubSup>
                      <m:sSubSupPr>
                        <m:ctrlPr>
                          <a:rPr lang="en-US" sz="2400" i="1" smtClean="0">
                            <a:latin typeface="Cambria Math" panose="02040503050406030204" pitchFamily="18" charset="0"/>
                            <a:cs typeface="Times New Roman" panose="02020603050405020304" pitchFamily="18" charset="0"/>
                          </a:rPr>
                        </m:ctrlPr>
                      </m:sSubSupPr>
                      <m:e>
                        <m:r>
                          <a:rPr lang="en-US" sz="2400" b="0" i="1" smtClean="0">
                            <a:latin typeface="Cambria Math" panose="02040503050406030204" pitchFamily="18" charset="0"/>
                            <a:cs typeface="Times New Roman" panose="02020603050405020304" pitchFamily="18" charset="0"/>
                          </a:rPr>
                          <m:t>𝑊</m:t>
                        </m:r>
                      </m:e>
                      <m:sub>
                        <m:r>
                          <a:rPr lang="en-US" sz="2400" b="0" i="1" smtClean="0">
                            <a:latin typeface="Cambria Math" panose="02040503050406030204" pitchFamily="18" charset="0"/>
                            <a:cs typeface="Times New Roman" panose="02020603050405020304" pitchFamily="18" charset="0"/>
                          </a:rPr>
                          <m:t>𝑁</m:t>
                        </m:r>
                      </m:sub>
                      <m:sup>
                        <m:r>
                          <a:rPr lang="en-US" sz="2400" b="0" i="1" smtClean="0">
                            <a:latin typeface="Cambria Math" panose="02040503050406030204" pitchFamily="18" charset="0"/>
                            <a:cs typeface="Times New Roman" panose="02020603050405020304" pitchFamily="18" charset="0"/>
                          </a:rPr>
                          <m:t>−1</m:t>
                        </m:r>
                      </m:sup>
                    </m:sSubSup>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[1]</a:t>
                </a:r>
              </a:p>
            </p:txBody>
          </p:sp>
        </mc:Choice>
        <mc:Fallback xmlns="">
          <p:sp>
            <p:nvSpPr>
              <p:cNvPr id="9" name="Rectangle 8"/>
              <p:cNvSpPr>
                <a:spLocks noRot="1" noChangeAspect="1" noMove="1" noResize="1" noEditPoints="1" noAdjustHandles="1" noChangeArrowheads="1" noChangeShapeType="1" noTextEdit="1"/>
              </p:cNvSpPr>
              <p:nvPr/>
            </p:nvSpPr>
            <p:spPr>
              <a:xfrm>
                <a:off x="321083" y="3880463"/>
                <a:ext cx="3942692" cy="835422"/>
              </a:xfrm>
              <a:prstGeom prst="rect">
                <a:avLst/>
              </a:prstGeom>
              <a:blipFill>
                <a:blip r:embed="rId2"/>
                <a:stretch>
                  <a:fillRect l="-2477" t="-583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97112" y="1911543"/>
                <a:ext cx="5532092" cy="1038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𝑛</m:t>
                          </m:r>
                          <m:r>
                            <a:rPr lang="en-US" sz="2400" b="0" i="1" smtClean="0">
                              <a:latin typeface="Cambria Math" panose="02040503050406030204" pitchFamily="18" charset="0"/>
                            </a:rPr>
                            <m:t>=0</m:t>
                          </m:r>
                        </m:sub>
                        <m:sup>
                          <m:r>
                            <a:rPr lang="en-US" sz="2400" b="0" i="1" smtClean="0">
                              <a:latin typeface="Cambria Math" panose="02040503050406030204" pitchFamily="18" charset="0"/>
                            </a:rPr>
                            <m:t>𝑁</m:t>
                          </m:r>
                          <m:r>
                            <a:rPr lang="en-US" sz="2400" b="0" i="1" smtClean="0">
                              <a:latin typeface="Cambria Math" panose="02040503050406030204" pitchFamily="18" charset="0"/>
                            </a:rPr>
                            <m:t>−1</m:t>
                          </m:r>
                        </m:sup>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𝑗</m:t>
                              </m:r>
                              <m:sSub>
                                <m:sSubPr>
                                  <m:ctrlPr>
                                    <a:rPr lang="en-US" sz="2400" b="0" i="1" smtClean="0">
                                      <a:latin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rPr>
                                    <m:t>𝑜</m:t>
                                  </m:r>
                                </m:sub>
                              </m:sSub>
                              <m:r>
                                <a:rPr lang="en-US" sz="2400" b="0" i="1" smtClean="0">
                                  <a:latin typeface="Cambria Math" panose="02040503050406030204" pitchFamily="18" charset="0"/>
                                </a:rPr>
                                <m:t>𝑘𝑛</m:t>
                              </m:r>
                            </m:sup>
                          </m:sSup>
                        </m:e>
                      </m:nary>
                      <m:r>
                        <a:rPr lang="en-US" sz="2400" b="0" i="1" smtClean="0">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𝑛</m:t>
                          </m:r>
                          <m:r>
                            <a:rPr lang="en-US" sz="2400" i="1">
                              <a:latin typeface="Cambria Math" panose="02040503050406030204" pitchFamily="18" charset="0"/>
                            </a:rPr>
                            <m:t>=0</m:t>
                          </m:r>
                        </m:sub>
                        <m:sup>
                          <m:r>
                            <a:rPr lang="en-US" sz="2400" b="0" i="1" smtClean="0">
                              <a:latin typeface="Cambria Math" panose="02040503050406030204" pitchFamily="18" charset="0"/>
                            </a:rPr>
                            <m:t>𝑁</m:t>
                          </m:r>
                          <m:r>
                            <a:rPr lang="en-US" sz="2400" b="0" i="1" smtClean="0">
                              <a:latin typeface="Cambria Math" panose="02040503050406030204" pitchFamily="18" charset="0"/>
                            </a:rPr>
                            <m:t>−1</m:t>
                          </m:r>
                        </m:sup>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𝑊</m:t>
                              </m:r>
                            </m:e>
                            <m:sub>
                              <m:r>
                                <a:rPr lang="en-US" sz="2400" b="0" i="1" smtClean="0">
                                  <a:latin typeface="Cambria Math" panose="02040503050406030204" pitchFamily="18" charset="0"/>
                                </a:rPr>
                                <m:t>𝑁</m:t>
                              </m:r>
                            </m:sub>
                            <m:sup>
                              <m:r>
                                <a:rPr lang="en-US" sz="2400" b="0" i="1" smtClean="0">
                                  <a:latin typeface="Cambria Math" panose="02040503050406030204" pitchFamily="18" charset="0"/>
                                </a:rPr>
                                <m:t>−</m:t>
                              </m:r>
                              <m:r>
                                <a:rPr lang="en-US" sz="2400" b="0" i="1" smtClean="0">
                                  <a:latin typeface="Cambria Math" panose="02040503050406030204" pitchFamily="18" charset="0"/>
                                </a:rPr>
                                <m:t>𝑛𝑘</m:t>
                              </m:r>
                            </m:sup>
                          </m:sSubSup>
                          <m:r>
                            <a:rPr lang="en-US" sz="2400" i="1" smtClean="0">
                              <a:latin typeface="Cambria Math" panose="02040503050406030204" pitchFamily="18" charset="0"/>
                            </a:rPr>
                            <m:t> </m:t>
                          </m:r>
                        </m:e>
                      </m:nary>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297112" y="1911543"/>
                <a:ext cx="5532092" cy="10388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966331" y="2190196"/>
                <a:ext cx="3694838" cy="84292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0≤ k ≤ N-1;  </a:t>
                </a:r>
              </a:p>
              <a:p>
                <a:r>
                  <a:rPr lang="el-GR" sz="2400" dirty="0">
                    <a:latin typeface="Times New Roman" panose="02020603050405020304" pitchFamily="18" charset="0"/>
                    <a:cs typeface="Times New Roman" panose="02020603050405020304" pitchFamily="18" charset="0"/>
                  </a:rPr>
                  <a:t>Ω</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2</a:t>
                </a:r>
                <a:r>
                  <a:rPr lang="el-GR" sz="2400" dirty="0">
                    <a:latin typeface="Times New Roman" panose="02020603050405020304" pitchFamily="18" charset="0"/>
                    <a:cs typeface="Times New Roman" panose="02020603050405020304" pitchFamily="18" charset="0"/>
                  </a:rPr>
                  <a:t>π</a:t>
                </a:r>
                <a:r>
                  <a:rPr lang="en-US" sz="2400" dirty="0">
                    <a:latin typeface="Times New Roman" panose="02020603050405020304" pitchFamily="18" charset="0"/>
                    <a:cs typeface="Times New Roman" panose="02020603050405020304" pitchFamily="18" charset="0"/>
                  </a:rPr>
                  <a:t>/N ;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𝑊</m:t>
                        </m:r>
                      </m:e>
                      <m:sub>
                        <m:r>
                          <a:rPr lang="en-US" sz="2400" b="0" i="1" smtClean="0">
                            <a:latin typeface="Cambria Math" panose="02040503050406030204" pitchFamily="18" charset="0"/>
                            <a:cs typeface="Times New Roman" panose="02020603050405020304" pitchFamily="18" charset="0"/>
                          </a:rPr>
                          <m:t>𝑁</m:t>
                        </m:r>
                      </m:sub>
                    </m:sSub>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𝑒</m:t>
                        </m:r>
                      </m:e>
                      <m: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𝑗</m:t>
                        </m:r>
                        <m:sSub>
                          <m:sSubPr>
                            <m:ctrlPr>
                              <a:rPr lang="en-US" sz="2400" b="0" i="1" smtClean="0">
                                <a:latin typeface="Cambria Math" panose="02040503050406030204" pitchFamily="18" charset="0"/>
                                <a:cs typeface="Times New Roman" panose="02020603050405020304" pitchFamily="18" charset="0"/>
                              </a:rPr>
                            </m:ctrlPr>
                          </m:sSubPr>
                          <m:e>
                            <m:r>
                              <m:rPr>
                                <m:sty m:val="p"/>
                              </m:rPr>
                              <a:rPr lang="el-GR" sz="2400" b="0" i="1" smtClean="0">
                                <a:latin typeface="Cambria Math" panose="02040503050406030204" pitchFamily="18" charset="0"/>
                                <a:ea typeface="Cambria Math" panose="02040503050406030204" pitchFamily="18" charset="0"/>
                                <a:cs typeface="Times New Roman" panose="02020603050405020304" pitchFamily="18" charset="0"/>
                              </a:rPr>
                              <m:t>Ω</m:t>
                            </m:r>
                          </m:e>
                          <m:sub>
                            <m:r>
                              <a:rPr lang="en-US" sz="2400" b="0" i="1" smtClean="0">
                                <a:latin typeface="Cambria Math" panose="02040503050406030204" pitchFamily="18" charset="0"/>
                                <a:cs typeface="Times New Roman" panose="02020603050405020304" pitchFamily="18" charset="0"/>
                              </a:rPr>
                              <m:t>0</m:t>
                            </m:r>
                          </m:sub>
                        </m:sSub>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966331" y="2190196"/>
                <a:ext cx="3694838" cy="842923"/>
              </a:xfrm>
              <a:prstGeom prst="rect">
                <a:avLst/>
              </a:prstGeom>
              <a:blipFill>
                <a:blip r:embed="rId4"/>
                <a:stretch>
                  <a:fillRect l="-2640" t="-5755" b="-15108"/>
                </a:stretch>
              </a:blipFill>
            </p:spPr>
            <p:txBody>
              <a:bodyPr/>
              <a:lstStyle/>
              <a:p>
                <a:r>
                  <a:rPr lang="en-US">
                    <a:noFill/>
                  </a:rPr>
                  <a:t> </a:t>
                </a:r>
              </a:p>
            </p:txBody>
          </p:sp>
        </mc:Fallback>
      </mc:AlternateContent>
      <p:sp>
        <p:nvSpPr>
          <p:cNvPr id="11" name="Rectangle 10"/>
          <p:cNvSpPr/>
          <p:nvPr/>
        </p:nvSpPr>
        <p:spPr>
          <a:xfrm>
            <a:off x="154547" y="3166696"/>
            <a:ext cx="315887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DFT of 2 points:</a:t>
            </a:r>
          </a:p>
        </p:txBody>
      </p:sp>
      <p:pic>
        <p:nvPicPr>
          <p:cNvPr id="13" name="Picture 12"/>
          <p:cNvPicPr>
            <a:picLocks noChangeAspect="1"/>
          </p:cNvPicPr>
          <p:nvPr/>
        </p:nvPicPr>
        <p:blipFill>
          <a:blip r:embed="rId5"/>
          <a:stretch>
            <a:fillRect/>
          </a:stretch>
        </p:blipFill>
        <p:spPr>
          <a:xfrm>
            <a:off x="5595672" y="3762590"/>
            <a:ext cx="2930648" cy="1436134"/>
          </a:xfrm>
          <a:prstGeom prst="rect">
            <a:avLst/>
          </a:prstGeom>
        </p:spPr>
      </p:pic>
    </p:spTree>
    <p:extLst>
      <p:ext uri="{BB962C8B-B14F-4D97-AF65-F5344CB8AC3E}">
        <p14:creationId xmlns:p14="http://schemas.microsoft.com/office/powerpoint/2010/main" val="2891914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Decimation-in-Time Algorithm of FFT</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pic>
        <p:nvPicPr>
          <p:cNvPr id="7" name="Picture 5" descr="fig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970" y="1177661"/>
            <a:ext cx="8901785" cy="556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89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47272" y="2527858"/>
            <a:ext cx="10412858" cy="1946112"/>
          </a:xfrm>
          <a:prstGeom prst="rect">
            <a:avLst/>
          </a:prstGeom>
        </p:spPr>
      </p:pic>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The Discrete Fourier Transform</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1443" y="1178793"/>
            <a:ext cx="1160466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direct and inverse relationships between a length-</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the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samples of the spectrum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deﬁne the discrete Fourier transform (DFT). The DFT proves extremely useful in numerical computations of </a:t>
            </a:r>
            <a:r>
              <a:rPr lang="en-US" sz="2400">
                <a:latin typeface="Times New Roman" panose="02020603050405020304" pitchFamily="18" charset="0"/>
                <a:cs typeface="Times New Roman" panose="02020603050405020304" pitchFamily="18" charset="0"/>
              </a:rPr>
              <a:t>the discrete </a:t>
            </a:r>
            <a:r>
              <a:rPr lang="en-US" sz="2400" dirty="0">
                <a:latin typeface="Times New Roman" panose="02020603050405020304" pitchFamily="18" charset="0"/>
                <a:cs typeface="Times New Roman" panose="02020603050405020304" pitchFamily="18" charset="0"/>
              </a:rPr>
              <a:t>time Fourier transform and its inverse (DTFT). </a:t>
            </a:r>
          </a:p>
        </p:txBody>
      </p:sp>
      <mc:AlternateContent xmlns:mc="http://schemas.openxmlformats.org/markup-compatibility/2006" xmlns:a14="http://schemas.microsoft.com/office/drawing/2010/main">
        <mc:Choice Requires="a14">
          <p:sp>
            <p:nvSpPr>
              <p:cNvPr id="6" name="TextBox 5"/>
              <p:cNvSpPr txBox="1"/>
              <p:nvPr/>
            </p:nvSpPr>
            <p:spPr>
              <a:xfrm>
                <a:off x="132722" y="5072356"/>
                <a:ext cx="3300519" cy="952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𝑋</m:t>
                      </m:r>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𝑘</m:t>
                          </m:r>
                        </m:e>
                      </m:d>
                      <m:r>
                        <a:rPr lang="en-US" sz="2200" b="0" i="1" smtClean="0">
                          <a:latin typeface="Cambria Math" panose="02040503050406030204" pitchFamily="18" charset="0"/>
                          <a:ea typeface="Cambria Math" panose="02040503050406030204" pitchFamily="18" charset="0"/>
                        </a:rPr>
                        <m:t>=</m:t>
                      </m:r>
                      <m:nary>
                        <m:naryPr>
                          <m:chr m:val="∑"/>
                          <m:ctrlPr>
                            <a:rPr lang="en-US" sz="2200" b="0" i="1" smtClean="0">
                              <a:latin typeface="Cambria Math" panose="02040503050406030204" pitchFamily="18" charset="0"/>
                              <a:ea typeface="Cambria Math" panose="02040503050406030204" pitchFamily="18" charset="0"/>
                            </a:rPr>
                          </m:ctrlPr>
                        </m:naryPr>
                        <m:sub>
                          <m:r>
                            <m:rPr>
                              <m:brk m:alnAt="23"/>
                            </m:rPr>
                            <a:rPr lang="en-US" sz="2200" b="0" i="1" smtClean="0">
                              <a:latin typeface="Cambria Math" panose="02040503050406030204" pitchFamily="18" charset="0"/>
                              <a:ea typeface="Cambria Math" panose="02040503050406030204" pitchFamily="18" charset="0"/>
                            </a:rPr>
                            <m:t>𝑛</m:t>
                          </m:r>
                          <m:r>
                            <a:rPr lang="en-US" sz="2200" b="0" i="1" smtClean="0">
                              <a:latin typeface="Cambria Math" panose="02040503050406030204" pitchFamily="18" charset="0"/>
                              <a:ea typeface="Cambria Math" panose="02040503050406030204" pitchFamily="18" charset="0"/>
                            </a:rPr>
                            <m:t>=0</m:t>
                          </m:r>
                        </m:sub>
                        <m:sup>
                          <m:r>
                            <a:rPr lang="en-US" sz="2200" b="0" i="1" smtClean="0">
                              <a:latin typeface="Cambria Math" panose="02040503050406030204" pitchFamily="18" charset="0"/>
                              <a:ea typeface="Cambria Math" panose="02040503050406030204" pitchFamily="18" charset="0"/>
                            </a:rPr>
                            <m:t>𝑁</m:t>
                          </m:r>
                          <m:r>
                            <a:rPr lang="en-US" sz="2200" b="0" i="1" smtClean="0">
                              <a:latin typeface="Cambria Math" panose="02040503050406030204" pitchFamily="18" charset="0"/>
                              <a:ea typeface="Cambria Math" panose="02040503050406030204" pitchFamily="18" charset="0"/>
                            </a:rPr>
                            <m:t>−1</m:t>
                          </m:r>
                        </m:sup>
                        <m:e>
                          <m:r>
                            <a:rPr lang="en-US" sz="2200" b="0" i="1" smtClean="0">
                              <a:latin typeface="Cambria Math" panose="02040503050406030204" pitchFamily="18" charset="0"/>
                              <a:ea typeface="Cambria Math" panose="02040503050406030204" pitchFamily="18" charset="0"/>
                            </a:rPr>
                            <m:t>𝑥</m:t>
                          </m:r>
                          <m:d>
                            <m:dPr>
                              <m:begChr m:val="["/>
                              <m:endChr m:val="]"/>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𝑛</m:t>
                              </m:r>
                            </m:e>
                          </m:d>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𝑒</m:t>
                              </m:r>
                            </m:e>
                            <m:sup>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𝑗</m:t>
                              </m:r>
                              <m:sSub>
                                <m:sSubPr>
                                  <m:ctrlPr>
                                    <a:rPr lang="en-US" sz="2200" b="0" i="1" smtClean="0">
                                      <a:latin typeface="Cambria Math" panose="02040503050406030204" pitchFamily="18" charset="0"/>
                                      <a:ea typeface="Cambria Math" panose="02040503050406030204" pitchFamily="18" charset="0"/>
                                    </a:rPr>
                                  </m:ctrlPr>
                                </m:sSubPr>
                                <m:e>
                                  <m:r>
                                    <m:rPr>
                                      <m:sty m:val="p"/>
                                    </m:rPr>
                                    <a:rPr lang="el-GR" sz="2200" b="0" i="1" smtClean="0">
                                      <a:latin typeface="Cambria Math" panose="02040503050406030204" pitchFamily="18" charset="0"/>
                                      <a:ea typeface="Cambria Math" panose="02040503050406030204" pitchFamily="18" charset="0"/>
                                    </a:rPr>
                                    <m:t>Ω</m:t>
                                  </m:r>
                                </m:e>
                                <m:sub>
                                  <m:r>
                                    <a:rPr lang="en-US" sz="2200" b="0" i="1" smtClean="0">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𝑘𝑛</m:t>
                              </m:r>
                            </m:sup>
                          </m:sSup>
                        </m:e>
                      </m:nary>
                      <m:r>
                        <a:rPr lang="en-US" sz="2200" b="0" i="1" smtClean="0">
                          <a:latin typeface="Cambria Math" panose="02040503050406030204" pitchFamily="18" charset="0"/>
                          <a:ea typeface="Cambria Math" panose="02040503050406030204" pitchFamily="18" charset="0"/>
                        </a:rPr>
                        <m:t>      </m:t>
                      </m:r>
                    </m:oMath>
                  </m:oMathPara>
                </a14:m>
                <a:endParaRPr lang="en-US" sz="2200" b="0" i="1" dirty="0">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32722" y="5072356"/>
                <a:ext cx="3300519" cy="9522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737241" y="5131031"/>
                <a:ext cx="3222101" cy="952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𝑥</m:t>
                      </m:r>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e>
                      </m:d>
                      <m:r>
                        <a:rPr lang="en-US" sz="2200" b="0" i="1" smtClean="0">
                          <a:latin typeface="Cambria Math" panose="02040503050406030204" pitchFamily="18" charset="0"/>
                          <a:ea typeface="Cambria Math" panose="02040503050406030204" pitchFamily="18" charset="0"/>
                        </a:rPr>
                        <m:t>=</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1</m:t>
                          </m:r>
                        </m:num>
                        <m:den>
                          <m:r>
                            <a:rPr lang="en-US" sz="2200" b="0" i="1" smtClean="0">
                              <a:latin typeface="Cambria Math" panose="02040503050406030204" pitchFamily="18" charset="0"/>
                              <a:ea typeface="Cambria Math" panose="02040503050406030204" pitchFamily="18" charset="0"/>
                            </a:rPr>
                            <m:t>𝑁</m:t>
                          </m:r>
                        </m:den>
                      </m:f>
                      <m:nary>
                        <m:naryPr>
                          <m:chr m:val="∑"/>
                          <m:ctrlPr>
                            <a:rPr lang="en-US" sz="2200" b="0" i="1" smtClean="0">
                              <a:latin typeface="Cambria Math" panose="02040503050406030204" pitchFamily="18" charset="0"/>
                              <a:ea typeface="Cambria Math" panose="02040503050406030204" pitchFamily="18" charset="0"/>
                            </a:rPr>
                          </m:ctrlPr>
                        </m:naryPr>
                        <m:sub>
                          <m:r>
                            <m:rPr>
                              <m:brk m:alnAt="23"/>
                            </m:rPr>
                            <a:rPr lang="en-US" sz="2200" b="0" i="1" smtClean="0">
                              <a:latin typeface="Cambria Math" panose="02040503050406030204" pitchFamily="18" charset="0"/>
                              <a:ea typeface="Cambria Math" panose="02040503050406030204" pitchFamily="18" charset="0"/>
                            </a:rPr>
                            <m:t>𝑘</m:t>
                          </m:r>
                          <m:r>
                            <a:rPr lang="en-US" sz="2200" b="0" i="1" smtClean="0">
                              <a:latin typeface="Cambria Math" panose="02040503050406030204" pitchFamily="18" charset="0"/>
                              <a:ea typeface="Cambria Math" panose="02040503050406030204" pitchFamily="18" charset="0"/>
                            </a:rPr>
                            <m:t>=0</m:t>
                          </m:r>
                        </m:sub>
                        <m:sup>
                          <m:r>
                            <a:rPr lang="en-US" sz="2200" b="0" i="1" smtClean="0">
                              <a:latin typeface="Cambria Math" panose="02040503050406030204" pitchFamily="18" charset="0"/>
                              <a:ea typeface="Cambria Math" panose="02040503050406030204" pitchFamily="18" charset="0"/>
                            </a:rPr>
                            <m:t>𝑁</m:t>
                          </m:r>
                          <m:r>
                            <a:rPr lang="en-US" sz="2200" b="0" i="1" smtClean="0">
                              <a:latin typeface="Cambria Math" panose="02040503050406030204" pitchFamily="18" charset="0"/>
                              <a:ea typeface="Cambria Math" panose="02040503050406030204" pitchFamily="18" charset="0"/>
                            </a:rPr>
                            <m:t>−1</m:t>
                          </m:r>
                        </m:sup>
                        <m:e>
                          <m:r>
                            <a:rPr lang="en-US" sz="2200" b="0" i="1" smtClean="0">
                              <a:latin typeface="Cambria Math" panose="02040503050406030204" pitchFamily="18" charset="0"/>
                              <a:ea typeface="Cambria Math" panose="02040503050406030204" pitchFamily="18" charset="0"/>
                            </a:rPr>
                            <m:t>𝑋</m:t>
                          </m:r>
                          <m:d>
                            <m:dPr>
                              <m:begChr m:val="["/>
                              <m:endChr m:val="]"/>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𝑘</m:t>
                              </m:r>
                            </m:e>
                          </m:d>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𝑒</m:t>
                              </m:r>
                            </m:e>
                            <m:sup>
                              <m:r>
                                <a:rPr lang="en-US" sz="2200" b="0" i="1" smtClean="0">
                                  <a:latin typeface="Cambria Math" panose="02040503050406030204" pitchFamily="18" charset="0"/>
                                  <a:ea typeface="Cambria Math" panose="02040503050406030204" pitchFamily="18" charset="0"/>
                                </a:rPr>
                                <m:t>𝑗</m:t>
                              </m:r>
                              <m:sSub>
                                <m:sSubPr>
                                  <m:ctrlPr>
                                    <a:rPr lang="en-US" sz="2200" b="0" i="1" smtClean="0">
                                      <a:latin typeface="Cambria Math" panose="02040503050406030204" pitchFamily="18" charset="0"/>
                                      <a:ea typeface="Cambria Math" panose="02040503050406030204" pitchFamily="18" charset="0"/>
                                    </a:rPr>
                                  </m:ctrlPr>
                                </m:sSubPr>
                                <m:e>
                                  <m:r>
                                    <m:rPr>
                                      <m:sty m:val="p"/>
                                    </m:rPr>
                                    <a:rPr lang="el-GR" sz="2200" b="0" i="1" smtClean="0">
                                      <a:latin typeface="Cambria Math" panose="02040503050406030204" pitchFamily="18" charset="0"/>
                                      <a:ea typeface="Cambria Math" panose="02040503050406030204" pitchFamily="18" charset="0"/>
                                    </a:rPr>
                                    <m:t>Ω</m:t>
                                  </m:r>
                                </m:e>
                                <m:sub>
                                  <m:r>
                                    <a:rPr lang="en-US" sz="2200" b="0" i="1" smtClean="0">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𝑘𝑛</m:t>
                              </m:r>
                            </m:sup>
                          </m:sSup>
                        </m:e>
                      </m:nary>
                      <m:r>
                        <a:rPr lang="en-US" sz="2200" b="0" i="1" smtClean="0">
                          <a:latin typeface="Cambria Math" panose="02040503050406030204" pitchFamily="18" charset="0"/>
                          <a:ea typeface="Cambria Math" panose="02040503050406030204" pitchFamily="18" charset="0"/>
                        </a:rPr>
                        <m:t>   </m:t>
                      </m:r>
                    </m:oMath>
                  </m:oMathPara>
                </a14:m>
                <a:endParaRPr lang="en-US" sz="2200" b="0" i="1" dirty="0">
                  <a:latin typeface="Cambria Math" panose="02040503050406030204" pitchFamily="18"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737241" y="5131031"/>
                <a:ext cx="3222101" cy="9522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416999" y="4351180"/>
                <a:ext cx="912814" cy="6316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𝑁</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𝑇</m:t>
                              </m:r>
                            </m:e>
                            <m:sub>
                              <m:r>
                                <a:rPr lang="en-US" sz="2200" b="0" i="1" smtClean="0">
                                  <a:latin typeface="Cambria Math" panose="02040503050406030204" pitchFamily="18" charset="0"/>
                                </a:rPr>
                                <m:t>0</m:t>
                              </m:r>
                            </m:sub>
                          </m:sSub>
                        </m:num>
                        <m:den>
                          <m:r>
                            <a:rPr lang="en-US" sz="2200" b="0" i="1" smtClean="0">
                              <a:latin typeface="Cambria Math" panose="02040503050406030204" pitchFamily="18" charset="0"/>
                            </a:rPr>
                            <m:t>𝑇</m:t>
                          </m:r>
                        </m:den>
                      </m:f>
                    </m:oMath>
                  </m:oMathPara>
                </a14:m>
                <a:endParaRPr lang="en-US"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2416999" y="4351180"/>
                <a:ext cx="912814" cy="6316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10798" y="4424931"/>
                <a:ext cx="886268" cy="7030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𝑁</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𝑓</m:t>
                              </m:r>
                            </m:e>
                            <m:sub>
                              <m:r>
                                <a:rPr lang="en-US" sz="2200" b="0" i="1" smtClean="0">
                                  <a:latin typeface="Cambria Math" panose="02040503050406030204" pitchFamily="18" charset="0"/>
                                </a:rPr>
                                <m:t>𝑠</m:t>
                              </m:r>
                            </m:sub>
                          </m:sSub>
                        </m:num>
                        <m:den>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𝑓</m:t>
                              </m:r>
                            </m:e>
                            <m:sub>
                              <m:r>
                                <a:rPr lang="en-US" sz="2200" b="0" i="1" smtClean="0">
                                  <a:latin typeface="Cambria Math" panose="02040503050406030204" pitchFamily="18" charset="0"/>
                                </a:rPr>
                                <m:t>0</m:t>
                              </m:r>
                            </m:sub>
                          </m:sSub>
                        </m:den>
                      </m:f>
                    </m:oMath>
                  </m:oMathPara>
                </a14:m>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9710798" y="4424931"/>
                <a:ext cx="886268" cy="7030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040404" y="4343688"/>
                <a:ext cx="4006738" cy="7030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ea typeface="Cambria Math" panose="02040503050406030204" pitchFamily="18" charset="0"/>
                            </a:rPr>
                          </m:ctrlPr>
                        </m:sSubPr>
                        <m:e>
                          <m:r>
                            <m:rPr>
                              <m:sty m:val="p"/>
                            </m:rPr>
                            <a:rPr lang="el-GR" sz="2200" b="0" i="1" smtClean="0">
                              <a:latin typeface="Cambria Math" panose="02040503050406030204" pitchFamily="18" charset="0"/>
                              <a:ea typeface="Cambria Math" panose="02040503050406030204" pitchFamily="18" charset="0"/>
                            </a:rPr>
                            <m:t>Ω</m:t>
                          </m:r>
                        </m:e>
                        <m:sub>
                          <m:r>
                            <a:rPr lang="en-US" sz="2200" b="0" i="1" smtClean="0">
                              <a:latin typeface="Cambria Math" panose="02040503050406030204" pitchFamily="18" charset="0"/>
                              <a:ea typeface="Cambria Math" panose="02040503050406030204" pitchFamily="18" charset="0"/>
                            </a:rPr>
                            <m:t>0</m:t>
                          </m:r>
                        </m:sub>
                      </m:sSub>
                      <m: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𝜔</m:t>
                          </m:r>
                        </m:e>
                        <m:sub>
                          <m:r>
                            <a:rPr lang="en-US" sz="2200" i="1">
                              <a:latin typeface="Cambria Math" panose="02040503050406030204" pitchFamily="18" charset="0"/>
                              <a:ea typeface="Cambria Math" panose="02040503050406030204" pitchFamily="18" charset="0"/>
                            </a:rPr>
                            <m:t>0</m:t>
                          </m:r>
                        </m:sub>
                      </m:sSub>
                      <m:r>
                        <a:rPr lang="en-US" sz="2200" i="1">
                          <a:latin typeface="Cambria Math" panose="02040503050406030204" pitchFamily="18" charset="0"/>
                          <a:ea typeface="Cambria Math" panose="02040503050406030204" pitchFamily="18" charset="0"/>
                        </a:rPr>
                        <m:t>𝑇</m:t>
                      </m:r>
                      <m:r>
                        <a:rPr lang="en-US" sz="2200" i="1">
                          <a:latin typeface="Cambria Math" panose="02040503050406030204" pitchFamily="18" charset="0"/>
                          <a:ea typeface="Cambria Math" panose="02040503050406030204" pitchFamily="18" charset="0"/>
                        </a:rPr>
                        <m:t>=2</m:t>
                      </m:r>
                      <m:r>
                        <a:rPr lang="en-US" sz="2200" i="1">
                          <a:latin typeface="Cambria Math" panose="02040503050406030204" pitchFamily="18" charset="0"/>
                          <a:ea typeface="Cambria Math" panose="02040503050406030204" pitchFamily="18" charset="0"/>
                        </a:rPr>
                        <m:t>𝜋</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𝑓</m:t>
                          </m:r>
                        </m:e>
                        <m:sub>
                          <m:r>
                            <a:rPr lang="en-US" sz="2200" i="1">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𝑇</m:t>
                      </m:r>
                      <m:r>
                        <a:rPr lang="en-US" sz="2200" b="0" i="1" smtClean="0">
                          <a:latin typeface="Cambria Math" panose="02040503050406030204" pitchFamily="18" charset="0"/>
                          <a:ea typeface="Cambria Math" panose="02040503050406030204" pitchFamily="18" charset="0"/>
                        </a:rPr>
                        <m:t>=</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2</m:t>
                          </m:r>
                          <m:r>
                            <a:rPr lang="en-US" sz="2200" b="0" i="1" smtClean="0">
                              <a:latin typeface="Cambria Math" panose="02040503050406030204" pitchFamily="18" charset="0"/>
                              <a:ea typeface="Cambria Math" panose="02040503050406030204" pitchFamily="18" charset="0"/>
                            </a:rPr>
                            <m:t>𝜋</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𝑓</m:t>
                              </m:r>
                            </m:e>
                            <m:sub>
                              <m:r>
                                <a:rPr lang="en-US" sz="2200" b="0" i="1" smtClean="0">
                                  <a:latin typeface="Cambria Math" panose="02040503050406030204" pitchFamily="18" charset="0"/>
                                  <a:ea typeface="Cambria Math" panose="02040503050406030204" pitchFamily="18" charset="0"/>
                                </a:rPr>
                                <m:t>0</m:t>
                              </m:r>
                            </m:sub>
                          </m:sSub>
                        </m:num>
                        <m:den>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𝑓</m:t>
                              </m:r>
                            </m:e>
                            <m:sub>
                              <m:r>
                                <a:rPr lang="en-US" sz="2200" b="0" i="1" smtClean="0">
                                  <a:latin typeface="Cambria Math" panose="02040503050406030204" pitchFamily="18" charset="0"/>
                                  <a:ea typeface="Cambria Math" panose="02040503050406030204" pitchFamily="18" charset="0"/>
                                </a:rPr>
                                <m:t>𝑠</m:t>
                              </m:r>
                            </m:sub>
                          </m:sSub>
                        </m:den>
                      </m:f>
                      <m:r>
                        <a:rPr lang="en-US" sz="2200" b="0" i="1" smtClean="0">
                          <a:latin typeface="Cambria Math" panose="02040503050406030204" pitchFamily="18" charset="0"/>
                          <a:ea typeface="Cambria Math" panose="02040503050406030204" pitchFamily="18" charset="0"/>
                        </a:rPr>
                        <m:t>=</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2</m:t>
                          </m:r>
                          <m:r>
                            <a:rPr lang="en-US" sz="2200" b="0" i="1" smtClean="0">
                              <a:latin typeface="Cambria Math" panose="02040503050406030204" pitchFamily="18" charset="0"/>
                              <a:ea typeface="Cambria Math" panose="02040503050406030204" pitchFamily="18" charset="0"/>
                            </a:rPr>
                            <m:t>𝜋</m:t>
                          </m:r>
                        </m:num>
                        <m:den>
                          <m:r>
                            <a:rPr lang="en-US" sz="2200" b="0" i="1" smtClean="0">
                              <a:latin typeface="Cambria Math" panose="02040503050406030204" pitchFamily="18" charset="0"/>
                              <a:ea typeface="Cambria Math" panose="02040503050406030204" pitchFamily="18" charset="0"/>
                            </a:rPr>
                            <m:t>𝑁</m:t>
                          </m:r>
                        </m:den>
                      </m:f>
                    </m:oMath>
                  </m:oMathPara>
                </a14:m>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040404" y="4343688"/>
                <a:ext cx="4006738" cy="703013"/>
              </a:xfrm>
              <a:prstGeom prst="rect">
                <a:avLst/>
              </a:prstGeom>
              <a:blipFill rotWithShape="0">
                <a:blip r:embed="rId7"/>
                <a:stretch>
                  <a:fillRect/>
                </a:stretch>
              </a:blipFill>
            </p:spPr>
            <p:txBody>
              <a:bodyPr/>
              <a:lstStyle/>
              <a:p>
                <a:r>
                  <a:rPr lang="en-US">
                    <a:noFill/>
                  </a:rPr>
                  <a:t> </a:t>
                </a:r>
              </a:p>
            </p:txBody>
          </p:sp>
        </mc:Fallback>
      </mc:AlternateContent>
      <p:sp>
        <p:nvSpPr>
          <p:cNvPr id="11" name="Left-Right Arrow 10"/>
          <p:cNvSpPr/>
          <p:nvPr/>
        </p:nvSpPr>
        <p:spPr>
          <a:xfrm>
            <a:off x="5198719" y="5522362"/>
            <a:ext cx="1150706" cy="2766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40885" y="5129812"/>
            <a:ext cx="766557"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DFT</a:t>
            </a:r>
            <a:endParaRPr lang="en-US" sz="2400" dirty="0"/>
          </a:p>
        </p:txBody>
      </p:sp>
      <p:sp>
        <p:nvSpPr>
          <p:cNvPr id="14" name="TextBox 13"/>
          <p:cNvSpPr txBox="1"/>
          <p:nvPr/>
        </p:nvSpPr>
        <p:spPr>
          <a:xfrm>
            <a:off x="4567246" y="2979636"/>
            <a:ext cx="2391617" cy="400110"/>
          </a:xfrm>
          <a:prstGeom prst="rect">
            <a:avLst/>
          </a:prstGeom>
          <a:noFill/>
        </p:spPr>
        <p:txBody>
          <a:bodyPr wrap="none" rtlCol="0">
            <a:spAutoFit/>
          </a:bodyPr>
          <a:lstStyle/>
          <a:p>
            <a:r>
              <a:rPr lang="en-US" sz="2000" dirty="0"/>
              <a:t>Frequency resolution</a:t>
            </a:r>
          </a:p>
        </p:txBody>
      </p:sp>
      <mc:AlternateContent xmlns:mc="http://schemas.openxmlformats.org/markup-compatibility/2006" xmlns:a14="http://schemas.microsoft.com/office/drawing/2010/main">
        <mc:Choice Requires="a14">
          <p:sp>
            <p:nvSpPr>
              <p:cNvPr id="15" name="TextBox 14"/>
              <p:cNvSpPr txBox="1"/>
              <p:nvPr/>
            </p:nvSpPr>
            <p:spPr>
              <a:xfrm>
                <a:off x="571153" y="4289305"/>
                <a:ext cx="940963" cy="6935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𝑓</m:t>
                          </m:r>
                        </m:e>
                        <m:sub>
                          <m:r>
                            <a:rPr lang="en-US" sz="2200" i="1">
                              <a:latin typeface="Cambria Math" panose="02040503050406030204" pitchFamily="18" charset="0"/>
                            </a:rPr>
                            <m:t>0</m:t>
                          </m:r>
                        </m:sub>
                      </m:sSub>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𝑇</m:t>
                              </m:r>
                            </m:e>
                            <m:sub>
                              <m:r>
                                <a:rPr lang="en-US" sz="2200" b="0" i="1" smtClean="0">
                                  <a:latin typeface="Cambria Math" panose="02040503050406030204" pitchFamily="18" charset="0"/>
                                </a:rPr>
                                <m:t>0</m:t>
                              </m:r>
                            </m:sub>
                          </m:sSub>
                        </m:den>
                      </m:f>
                    </m:oMath>
                  </m:oMathPara>
                </a14:m>
                <a:endParaRPr lang="en-US"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71153" y="4289305"/>
                <a:ext cx="940963" cy="69352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923300" y="2388238"/>
                <a:ext cx="588816"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923300" y="2388238"/>
                <a:ext cx="588816" cy="338554"/>
              </a:xfrm>
              <a:prstGeom prst="rect">
                <a:avLst/>
              </a:prstGeom>
              <a:blipFill rotWithShape="0">
                <a:blip r:embed="rId9"/>
                <a:stretch>
                  <a:fillRect l="-5155" t="-1818" r="-1649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172125" y="2448172"/>
                <a:ext cx="61625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𝑋</m:t>
                      </m:r>
                      <m:r>
                        <a:rPr lang="en-US" sz="2200" b="0" i="1" smtClean="0">
                          <a:latin typeface="Cambria Math" panose="02040503050406030204" pitchFamily="18" charset="0"/>
                        </a:rPr>
                        <m:t>[</m:t>
                      </m:r>
                      <m:r>
                        <a:rPr lang="en-US" sz="2200" b="0" i="1" smtClean="0">
                          <a:latin typeface="Cambria Math" panose="02040503050406030204" pitchFamily="18" charset="0"/>
                        </a:rPr>
                        <m:t>𝑘</m:t>
                      </m:r>
                      <m:r>
                        <a:rPr lang="en-US" sz="2200" b="0" i="1" smtClean="0">
                          <a:latin typeface="Cambria Math" panose="02040503050406030204" pitchFamily="18" charset="0"/>
                        </a:rPr>
                        <m:t>]</m:t>
                      </m:r>
                    </m:oMath>
                  </m:oMathPara>
                </a14:m>
                <a:endParaRPr lang="en-US" sz="2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8172125" y="2448172"/>
                <a:ext cx="616259" cy="338554"/>
              </a:xfrm>
              <a:prstGeom prst="rect">
                <a:avLst/>
              </a:prstGeom>
              <a:blipFill rotWithShape="0">
                <a:blip r:embed="rId10"/>
                <a:stretch>
                  <a:fillRect l="-9901" t="-3636" r="-15842"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133601" y="4408392"/>
                <a:ext cx="888385" cy="6413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𝑓</m:t>
                          </m:r>
                        </m:e>
                        <m:sub>
                          <m:r>
                            <a:rPr lang="en-US" sz="2200" i="1">
                              <a:latin typeface="Cambria Math" panose="02040503050406030204" pitchFamily="18" charset="0"/>
                            </a:rPr>
                            <m:t>0</m:t>
                          </m:r>
                        </m:sub>
                      </m:sSub>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𝑓</m:t>
                              </m:r>
                            </m:e>
                            <m:sub>
                              <m:r>
                                <a:rPr lang="en-US" sz="2200" b="0" i="1" smtClean="0">
                                  <a:latin typeface="Cambria Math" panose="02040503050406030204" pitchFamily="18" charset="0"/>
                                </a:rPr>
                                <m:t>𝑠</m:t>
                              </m:r>
                            </m:sub>
                          </m:sSub>
                        </m:num>
                        <m:den>
                          <m:r>
                            <a:rPr lang="en-US" sz="2200" b="0" i="1" smtClean="0">
                              <a:latin typeface="Cambria Math" panose="02040503050406030204" pitchFamily="18" charset="0"/>
                            </a:rPr>
                            <m:t>𝑁</m:t>
                          </m:r>
                        </m:den>
                      </m:f>
                    </m:oMath>
                  </m:oMathPara>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1133601" y="4408392"/>
                <a:ext cx="888385" cy="641394"/>
              </a:xfrm>
              <a:prstGeom prst="rect">
                <a:avLst/>
              </a:prstGeom>
              <a:blipFill>
                <a:blip r:embed="rId11"/>
                <a:stretch>
                  <a:fillRect b="-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286080" y="5441613"/>
                <a:ext cx="16798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286080" y="5441613"/>
                <a:ext cx="1679819"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65350" y="5429707"/>
                <a:ext cx="16834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10265350" y="5429707"/>
                <a:ext cx="1683474" cy="369332"/>
              </a:xfrm>
              <a:prstGeom prst="rect">
                <a:avLst/>
              </a:prstGeom>
              <a:blipFill>
                <a:blip r:embed="rId13"/>
                <a:stretch>
                  <a:fillRect/>
                </a:stretch>
              </a:blipFill>
            </p:spPr>
            <p:txBody>
              <a:bodyPr/>
              <a:lstStyle/>
              <a:p>
                <a:r>
                  <a:rPr lang="en-US">
                    <a:noFill/>
                  </a:rPr>
                  <a:t> </a:t>
                </a:r>
              </a:p>
            </p:txBody>
          </p:sp>
        </mc:Fallback>
      </mc:AlternateContent>
      <p:sp>
        <p:nvSpPr>
          <p:cNvPr id="20" name="TextBox 19"/>
          <p:cNvSpPr txBox="1"/>
          <p:nvPr/>
        </p:nvSpPr>
        <p:spPr>
          <a:xfrm>
            <a:off x="132722" y="6308594"/>
            <a:ext cx="11604661"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i="1"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where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=1, 2, … ,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-1)/2 for odd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or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-2)/2 for even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499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a:t>
            </a:r>
            <a:endParaRPr lang="en-US"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1860" y="1250502"/>
            <a:ext cx="10016064" cy="830997"/>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Find the DFT of the length-3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3</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+ 2</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 + 3</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−2]. Compare the DFT spectrum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with the corresponding DTFT spectrum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(Ω).</a:t>
            </a:r>
          </a:p>
        </p:txBody>
      </p:sp>
      <p:sp>
        <p:nvSpPr>
          <p:cNvPr id="3" name="Rectangle 2"/>
          <p:cNvSpPr/>
          <p:nvPr/>
        </p:nvSpPr>
        <p:spPr>
          <a:xfrm>
            <a:off x="321083" y="2296303"/>
            <a:ext cx="1303562"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 </a:t>
            </a:r>
            <a:endParaRPr lang="en-US" sz="2400" dirty="0">
              <a:solidFill>
                <a:srgbClr val="0000FF"/>
              </a:solidFill>
            </a:endParaRPr>
          </a:p>
        </p:txBody>
      </p:sp>
      <p:pic>
        <p:nvPicPr>
          <p:cNvPr id="4" name="Picture 3"/>
          <p:cNvPicPr>
            <a:picLocks noChangeAspect="1"/>
          </p:cNvPicPr>
          <p:nvPr/>
        </p:nvPicPr>
        <p:blipFill>
          <a:blip r:embed="rId2"/>
          <a:stretch>
            <a:fillRect/>
          </a:stretch>
        </p:blipFill>
        <p:spPr>
          <a:xfrm>
            <a:off x="461695" y="2918245"/>
            <a:ext cx="6936444" cy="1094841"/>
          </a:xfrm>
          <a:prstGeom prst="rect">
            <a:avLst/>
          </a:prstGeom>
        </p:spPr>
      </p:pic>
      <p:pic>
        <p:nvPicPr>
          <p:cNvPr id="8" name="Picture 7"/>
          <p:cNvPicPr>
            <a:picLocks noChangeAspect="1"/>
          </p:cNvPicPr>
          <p:nvPr/>
        </p:nvPicPr>
        <p:blipFill>
          <a:blip r:embed="rId3"/>
          <a:stretch>
            <a:fillRect/>
          </a:stretch>
        </p:blipFill>
        <p:spPr>
          <a:xfrm>
            <a:off x="972864" y="5484602"/>
            <a:ext cx="3344656" cy="1308132"/>
          </a:xfrm>
          <a:prstGeom prst="rect">
            <a:avLst/>
          </a:prstGeom>
        </p:spPr>
      </p:pic>
      <p:pic>
        <p:nvPicPr>
          <p:cNvPr id="9" name="Picture 8"/>
          <p:cNvPicPr>
            <a:picLocks noChangeAspect="1"/>
          </p:cNvPicPr>
          <p:nvPr/>
        </p:nvPicPr>
        <p:blipFill>
          <a:blip r:embed="rId4"/>
          <a:stretch>
            <a:fillRect/>
          </a:stretch>
        </p:blipFill>
        <p:spPr>
          <a:xfrm>
            <a:off x="461695" y="4229484"/>
            <a:ext cx="5723348" cy="937445"/>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1968847" y="2284417"/>
                <a:ext cx="1776833" cy="633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ea typeface="Cambria Math" panose="02040503050406030204" pitchFamily="18" charset="0"/>
                            </a:rPr>
                          </m:ctrlPr>
                        </m:sSubPr>
                        <m:e>
                          <m:r>
                            <m:rPr>
                              <m:sty m:val="p"/>
                            </m:rPr>
                            <a:rPr lang="el-GR" sz="2200" b="0" i="1" smtClean="0">
                              <a:latin typeface="Cambria Math" panose="02040503050406030204" pitchFamily="18" charset="0"/>
                              <a:ea typeface="Cambria Math" panose="02040503050406030204" pitchFamily="18" charset="0"/>
                            </a:rPr>
                            <m:t>Ω</m:t>
                          </m:r>
                        </m:e>
                        <m:sub>
                          <m:r>
                            <a:rPr lang="en-US" sz="2200" b="0" i="1" smtClean="0">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2</m:t>
                          </m:r>
                          <m:r>
                            <a:rPr lang="en-US" sz="2200" b="0" i="1" smtClean="0">
                              <a:latin typeface="Cambria Math" panose="02040503050406030204" pitchFamily="18" charset="0"/>
                              <a:ea typeface="Cambria Math" panose="02040503050406030204" pitchFamily="18" charset="0"/>
                            </a:rPr>
                            <m:t>𝜋</m:t>
                          </m:r>
                        </m:num>
                        <m:den>
                          <m:r>
                            <a:rPr lang="en-US" sz="2200" b="0" i="1" smtClean="0">
                              <a:latin typeface="Cambria Math" panose="02040503050406030204" pitchFamily="18" charset="0"/>
                              <a:ea typeface="Cambria Math" panose="02040503050406030204" pitchFamily="18" charset="0"/>
                            </a:rPr>
                            <m:t>𝑁</m:t>
                          </m:r>
                        </m:den>
                      </m:f>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2</m:t>
                          </m:r>
                          <m:r>
                            <a:rPr lang="en-US" sz="2200" i="1">
                              <a:latin typeface="Cambria Math" panose="02040503050406030204" pitchFamily="18" charset="0"/>
                              <a:ea typeface="Cambria Math" panose="02040503050406030204" pitchFamily="18" charset="0"/>
                            </a:rPr>
                            <m:t>𝜋</m:t>
                          </m:r>
                        </m:num>
                        <m:den>
                          <m:r>
                            <a:rPr lang="en-US" sz="2200" b="0" i="1" smtClean="0">
                              <a:latin typeface="Cambria Math" panose="02040503050406030204" pitchFamily="18" charset="0"/>
                              <a:ea typeface="Cambria Math" panose="02040503050406030204" pitchFamily="18" charset="0"/>
                            </a:rPr>
                            <m:t>3</m:t>
                          </m:r>
                        </m:den>
                      </m:f>
                    </m:oMath>
                  </m:oMathPara>
                </a14:m>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68847" y="2284417"/>
                <a:ext cx="1776833" cy="633828"/>
              </a:xfrm>
              <a:prstGeom prst="rect">
                <a:avLst/>
              </a:prstGeom>
              <a:blipFill>
                <a:blip r:embed="rId6"/>
                <a:stretch>
                  <a:fillRect/>
                </a:stretch>
              </a:blipFill>
            </p:spPr>
            <p:txBody>
              <a:bodyPr/>
              <a:lstStyle/>
              <a:p>
                <a:r>
                  <a:rPr lang="en-US">
                    <a:noFill/>
                  </a:rPr>
                  <a:t> </a:t>
                </a:r>
              </a:p>
            </p:txBody>
          </p:sp>
        </mc:Fallback>
      </mc:AlternateContent>
      <p:sp>
        <p:nvSpPr>
          <p:cNvPr id="11" name="Rectangle 10"/>
          <p:cNvSpPr/>
          <p:nvPr/>
        </p:nvSpPr>
        <p:spPr>
          <a:xfrm>
            <a:off x="10311204" y="3849673"/>
            <a:ext cx="1417376" cy="461665"/>
          </a:xfrm>
          <a:prstGeom prst="rect">
            <a:avLst/>
          </a:prstGeom>
        </p:spPr>
        <p:txBody>
          <a:bodyPr wrap="none">
            <a:spAutoFit/>
          </a:bodyPr>
          <a:lstStyle/>
          <a:p>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 0, 1, 2</a:t>
            </a:r>
            <a:endParaRPr lang="en-US" sz="2400" dirty="0"/>
          </a:p>
        </p:txBody>
      </p:sp>
      <mc:AlternateContent xmlns:mc="http://schemas.openxmlformats.org/markup-compatibility/2006" xmlns:a14="http://schemas.microsoft.com/office/drawing/2010/main">
        <mc:Choice Requires="a14">
          <p:sp>
            <p:nvSpPr>
              <p:cNvPr id="12" name="TextBox 11"/>
              <p:cNvSpPr txBox="1"/>
              <p:nvPr/>
            </p:nvSpPr>
            <p:spPr>
              <a:xfrm>
                <a:off x="7637106" y="3037001"/>
                <a:ext cx="3097964"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r>
                            <a:rPr lang="en-US" sz="2000" b="0" i="1" smtClean="0">
                              <a:latin typeface="Cambria Math" panose="02040503050406030204" pitchFamily="18" charset="0"/>
                            </a:rPr>
                            <m:t>𝑗</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𝑘</m:t>
                          </m:r>
                        </m:sup>
                      </m:sSup>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2+6</m:t>
                          </m:r>
                          <m:r>
                            <a:rPr lang="en-US" sz="2000" b="0" i="1" smtClean="0">
                              <a:latin typeface="Cambria Math" panose="02040503050406030204" pitchFamily="18" charset="0"/>
                            </a:rPr>
                            <m:t>𝑐𝑜𝑠</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𝑘</m:t>
                              </m:r>
                            </m:e>
                          </m:d>
                        </m:e>
                      </m:d>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637106" y="3037001"/>
                <a:ext cx="3097964" cy="691536"/>
              </a:xfrm>
              <a:prstGeom prst="rect">
                <a:avLst/>
              </a:prstGeom>
              <a:blipFill>
                <a:blip r:embed="rId7"/>
                <a:stretch>
                  <a:fillRect/>
                </a:stretch>
              </a:blipFill>
            </p:spPr>
            <p:txBody>
              <a:bodyPr/>
              <a:lstStyle/>
              <a:p>
                <a:r>
                  <a:rPr lang="en-US">
                    <a:noFill/>
                  </a:rPr>
                  <a:t> </a:t>
                </a:r>
              </a:p>
            </p:txBody>
          </p:sp>
        </mc:Fallback>
      </mc:AlternateContent>
      <p:pic>
        <p:nvPicPr>
          <p:cNvPr id="7" name="Picture 5" descr="fig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7165" y="5071255"/>
            <a:ext cx="6715813" cy="176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9"/>
          <a:stretch>
            <a:fillRect/>
          </a:stretch>
        </p:blipFill>
        <p:spPr>
          <a:xfrm>
            <a:off x="9776982" y="1585089"/>
            <a:ext cx="2266094" cy="1327525"/>
          </a:xfrm>
          <a:prstGeom prst="rect">
            <a:avLst/>
          </a:prstGeom>
        </p:spPr>
      </p:pic>
    </p:spTree>
    <p:extLst>
      <p:ext uri="{BB962C8B-B14F-4D97-AF65-F5344CB8AC3E}">
        <p14:creationId xmlns:p14="http://schemas.microsoft.com/office/powerpoint/2010/main" val="292293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The Discrete Fourier Transform with Zero Padding</a:t>
            </a: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1443" y="1178793"/>
            <a:ext cx="11604661"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DFT yields samples of the DTFT spaced at frequency intervals of Ω</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=2π/</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In this way, the DFT size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determines the frequency resolution Ω</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To see more frequency components of DTFT we improve the frequency resolution by increasing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(number of samples in the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Since the number of samples already determined based on the sampling theorem, we can increase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by padding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with zeros.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Zero padding allows us to obtain more samples of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(Ω) for clarity. Furthermore, this process does not change the underlying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which means that zero padding does not aﬀect the underlying spectrum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(Ω).</a:t>
            </a:r>
          </a:p>
        </p:txBody>
      </p:sp>
      <p:sp>
        <p:nvSpPr>
          <p:cNvPr id="6" name="Rectangle 5"/>
          <p:cNvSpPr/>
          <p:nvPr/>
        </p:nvSpPr>
        <p:spPr>
          <a:xfrm>
            <a:off x="211860" y="4877290"/>
            <a:ext cx="11831216" cy="1200329"/>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a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sin(2</a:t>
            </a:r>
            <a:r>
              <a:rPr lang="el-GR" sz="2400" dirty="0">
                <a:latin typeface="Times New Roman" panose="02020603050405020304" pitchFamily="18" charset="0"/>
                <a:cs typeface="Times New Roman" panose="02020603050405020304" pitchFamily="18" charset="0"/>
              </a:rPr>
              <a:t>π</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sin(2</a:t>
            </a:r>
            <a:r>
              <a:rPr lang="el-GR" sz="2400" dirty="0">
                <a:latin typeface="Times New Roman" panose="02020603050405020304" pitchFamily="18" charset="0"/>
                <a:cs typeface="Times New Roman" panose="02020603050405020304" pitchFamily="18" charset="0"/>
              </a:rPr>
              <a:t>π</a:t>
            </a:r>
            <a:r>
              <a:rPr lang="en-US" sz="2400" dirty="0">
                <a:latin typeface="Times New Roman" panose="02020603050405020304" pitchFamily="18" charset="0"/>
                <a:cs typeface="Times New Roman" panose="02020603050405020304" pitchFamily="18" charset="0"/>
              </a:rPr>
              <a:t>1.5</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sin(2</a:t>
            </a:r>
            <a:r>
              <a:rPr lang="el-GR" sz="2400" dirty="0">
                <a:latin typeface="Times New Roman" panose="02020603050405020304" pitchFamily="18" charset="0"/>
                <a:cs typeface="Times New Roman" panose="02020603050405020304" pitchFamily="18" charset="0"/>
              </a:rPr>
              <a:t>π</a:t>
            </a:r>
            <a:r>
              <a:rPr lang="en-US" sz="2400" dirty="0">
                <a:latin typeface="Times New Roman" panose="02020603050405020304" pitchFamily="18" charset="0"/>
                <a:cs typeface="Times New Roman" panose="02020603050405020304" pitchFamily="18" charset="0"/>
              </a:rPr>
              <a:t>3</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sampled at the Nyquist rate </a:t>
            </a:r>
            <a:r>
              <a:rPr lang="en-US" sz="2400" i="1" dirty="0">
                <a:latin typeface="Times New Roman" panose="02020603050405020304" pitchFamily="18" charset="0"/>
                <a:cs typeface="Times New Roman" panose="02020603050405020304" pitchFamily="18" charset="0"/>
              </a:rPr>
              <a:t>f</a:t>
            </a:r>
            <a:r>
              <a:rPr lang="en-US" sz="2400" i="1"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6 samples/second. The signal is sampled for 1 second. What are the DFT components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Will you be able to see the 1.5 Hz sinusoidal signal? </a:t>
            </a:r>
          </a:p>
        </p:txBody>
      </p:sp>
    </p:spTree>
    <p:extLst>
      <p:ext uri="{BB962C8B-B14F-4D97-AF65-F5344CB8AC3E}">
        <p14:creationId xmlns:p14="http://schemas.microsoft.com/office/powerpoint/2010/main" val="14695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a:t>
            </a:r>
            <a:endParaRPr lang="en-US"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1860" y="1250502"/>
            <a:ext cx="11831216" cy="830997"/>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Using zero padding, ﬁnd the 6-point DFT of the length-3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3</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+ 2</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 + 3 </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−2]. Compare the 6-point DFT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with the corresponding DTFT spectrum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(Ω). </a:t>
            </a:r>
          </a:p>
        </p:txBody>
      </p:sp>
      <p:sp>
        <p:nvSpPr>
          <p:cNvPr id="3" name="Rectangle 2"/>
          <p:cNvSpPr/>
          <p:nvPr/>
        </p:nvSpPr>
        <p:spPr>
          <a:xfrm>
            <a:off x="321083" y="2296303"/>
            <a:ext cx="1303562"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 </a:t>
            </a:r>
            <a:endParaRPr lang="en-US" sz="2400" dirty="0">
              <a:solidFill>
                <a:srgbClr val="0000FF"/>
              </a:solidFill>
            </a:endParaRPr>
          </a:p>
        </p:txBody>
      </p:sp>
      <p:pic>
        <p:nvPicPr>
          <p:cNvPr id="10" name="Picture 5" descr="fig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61" y="5276907"/>
            <a:ext cx="4603840" cy="148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fig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890" y="5029229"/>
            <a:ext cx="6601599"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TextBox 11"/>
              <p:cNvSpPr txBox="1"/>
              <p:nvPr/>
            </p:nvSpPr>
            <p:spPr>
              <a:xfrm>
                <a:off x="8970685" y="2474498"/>
                <a:ext cx="1776833" cy="633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ea typeface="Cambria Math" panose="02040503050406030204" pitchFamily="18" charset="0"/>
                            </a:rPr>
                          </m:ctrlPr>
                        </m:sSubPr>
                        <m:e>
                          <m:r>
                            <m:rPr>
                              <m:sty m:val="p"/>
                            </m:rPr>
                            <a:rPr lang="el-GR" sz="2200" b="0" i="1" smtClean="0">
                              <a:latin typeface="Cambria Math" panose="02040503050406030204" pitchFamily="18" charset="0"/>
                              <a:ea typeface="Cambria Math" panose="02040503050406030204" pitchFamily="18" charset="0"/>
                            </a:rPr>
                            <m:t>Ω</m:t>
                          </m:r>
                        </m:e>
                        <m:sub>
                          <m:r>
                            <a:rPr lang="en-US" sz="2200" b="0" i="1" smtClean="0">
                              <a:latin typeface="Cambria Math" panose="02040503050406030204" pitchFamily="18" charset="0"/>
                              <a:ea typeface="Cambria Math" panose="02040503050406030204" pitchFamily="18" charset="0"/>
                            </a:rPr>
                            <m:t>0</m:t>
                          </m:r>
                        </m:sub>
                      </m:sSub>
                      <m:r>
                        <a:rPr lang="en-US" sz="2200" b="0" i="1" smtClean="0">
                          <a:latin typeface="Cambria Math" panose="02040503050406030204" pitchFamily="18" charset="0"/>
                          <a:ea typeface="Cambria Math" panose="02040503050406030204" pitchFamily="18" charset="0"/>
                        </a:rPr>
                        <m:t>=</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2</m:t>
                          </m:r>
                          <m:r>
                            <a:rPr lang="en-US" sz="2200" b="0" i="1" smtClean="0">
                              <a:latin typeface="Cambria Math" panose="02040503050406030204" pitchFamily="18" charset="0"/>
                              <a:ea typeface="Cambria Math" panose="02040503050406030204" pitchFamily="18" charset="0"/>
                            </a:rPr>
                            <m:t>𝜋</m:t>
                          </m:r>
                        </m:num>
                        <m:den>
                          <m:r>
                            <a:rPr lang="en-US" sz="2200" b="0" i="1" smtClean="0">
                              <a:latin typeface="Cambria Math" panose="02040503050406030204" pitchFamily="18" charset="0"/>
                              <a:ea typeface="Cambria Math" panose="02040503050406030204" pitchFamily="18" charset="0"/>
                            </a:rPr>
                            <m:t>𝑁</m:t>
                          </m:r>
                        </m:den>
                      </m:f>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2</m:t>
                          </m:r>
                          <m:r>
                            <a:rPr lang="en-US" sz="2200" i="1">
                              <a:latin typeface="Cambria Math" panose="02040503050406030204" pitchFamily="18" charset="0"/>
                              <a:ea typeface="Cambria Math" panose="02040503050406030204" pitchFamily="18" charset="0"/>
                            </a:rPr>
                            <m:t>𝜋</m:t>
                          </m:r>
                        </m:num>
                        <m:den>
                          <m:r>
                            <a:rPr lang="en-US" sz="2200" b="0" i="1" smtClean="0">
                              <a:latin typeface="Cambria Math" panose="02040503050406030204" pitchFamily="18" charset="0"/>
                              <a:ea typeface="Cambria Math" panose="02040503050406030204" pitchFamily="18" charset="0"/>
                            </a:rPr>
                            <m:t>6</m:t>
                          </m:r>
                        </m:den>
                      </m:f>
                    </m:oMath>
                  </m:oMathPara>
                </a14:m>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970685" y="2474498"/>
                <a:ext cx="1776833" cy="633828"/>
              </a:xfrm>
              <a:prstGeom prst="rect">
                <a:avLst/>
              </a:prstGeom>
              <a:blipFill>
                <a:blip r:embed="rId4"/>
                <a:stretch>
                  <a:fillRect/>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7364784" y="3318165"/>
            <a:ext cx="4780500" cy="1130299"/>
          </a:xfrm>
          <a:prstGeom prst="rect">
            <a:avLst/>
          </a:prstGeom>
        </p:spPr>
      </p:pic>
      <p:pic>
        <p:nvPicPr>
          <p:cNvPr id="14" name="Picture 13"/>
          <p:cNvPicPr>
            <a:picLocks noChangeAspect="1"/>
          </p:cNvPicPr>
          <p:nvPr/>
        </p:nvPicPr>
        <p:blipFill>
          <a:blip r:embed="rId6"/>
          <a:stretch>
            <a:fillRect/>
          </a:stretch>
        </p:blipFill>
        <p:spPr>
          <a:xfrm>
            <a:off x="390525" y="4106820"/>
            <a:ext cx="5084365" cy="1010083"/>
          </a:xfrm>
          <a:prstGeom prst="rect">
            <a:avLst/>
          </a:prstGeom>
        </p:spPr>
      </p:pic>
      <p:pic>
        <p:nvPicPr>
          <p:cNvPr id="15" name="Picture 14"/>
          <p:cNvPicPr>
            <a:picLocks noChangeAspect="1"/>
          </p:cNvPicPr>
          <p:nvPr/>
        </p:nvPicPr>
        <p:blipFill>
          <a:blip r:embed="rId7"/>
          <a:stretch>
            <a:fillRect/>
          </a:stretch>
        </p:blipFill>
        <p:spPr>
          <a:xfrm>
            <a:off x="321083" y="3008063"/>
            <a:ext cx="3508946" cy="978025"/>
          </a:xfrm>
          <a:prstGeom prst="rect">
            <a:avLst/>
          </a:prstGeom>
        </p:spPr>
      </p:pic>
    </p:spTree>
    <p:extLst>
      <p:ext uri="{BB962C8B-B14F-4D97-AF65-F5344CB8AC3E}">
        <p14:creationId xmlns:p14="http://schemas.microsoft.com/office/powerpoint/2010/main" val="32878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Matrix Representation of the DFT and Its Inverse</a:t>
            </a:r>
            <a:endParaRPr lang="en-US"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01586" y="1101528"/>
            <a:ext cx="11831216" cy="1200329"/>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For large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it is cumbersome to manually evaluate the DFT and its inverse. Fortunately, both represent sets of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linear equations in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unknowns. Consequently, both can be expressed in matrix form, suitable for simple computer evaluation.</a:t>
            </a:r>
          </a:p>
        </p:txBody>
      </p:sp>
      <p:pic>
        <p:nvPicPr>
          <p:cNvPr id="4" name="Picture 3"/>
          <p:cNvPicPr>
            <a:picLocks noChangeAspect="1"/>
          </p:cNvPicPr>
          <p:nvPr/>
        </p:nvPicPr>
        <p:blipFill>
          <a:blip r:embed="rId2"/>
          <a:stretch>
            <a:fillRect/>
          </a:stretch>
        </p:blipFill>
        <p:spPr>
          <a:xfrm>
            <a:off x="2940707" y="2426015"/>
            <a:ext cx="8993145" cy="2096905"/>
          </a:xfrm>
          <a:prstGeom prst="rect">
            <a:avLst/>
          </a:prstGeom>
        </p:spPr>
      </p:pic>
      <p:pic>
        <p:nvPicPr>
          <p:cNvPr id="7" name="Picture 6"/>
          <p:cNvPicPr>
            <a:picLocks noChangeAspect="1"/>
          </p:cNvPicPr>
          <p:nvPr/>
        </p:nvPicPr>
        <p:blipFill>
          <a:blip r:embed="rId3"/>
          <a:stretch>
            <a:fillRect/>
          </a:stretch>
        </p:blipFill>
        <p:spPr>
          <a:xfrm>
            <a:off x="2940708" y="4596059"/>
            <a:ext cx="9251292" cy="2222905"/>
          </a:xfrm>
          <a:prstGeom prst="rect">
            <a:avLst/>
          </a:prstGeom>
        </p:spPr>
      </p:pic>
      <p:pic>
        <p:nvPicPr>
          <p:cNvPr id="8" name="Picture 7"/>
          <p:cNvPicPr>
            <a:picLocks noChangeAspect="1"/>
          </p:cNvPicPr>
          <p:nvPr/>
        </p:nvPicPr>
        <p:blipFill>
          <a:blip r:embed="rId4"/>
          <a:stretch>
            <a:fillRect/>
          </a:stretch>
        </p:blipFill>
        <p:spPr>
          <a:xfrm>
            <a:off x="0" y="5182616"/>
            <a:ext cx="2971800" cy="962025"/>
          </a:xfrm>
          <a:prstGeom prst="rect">
            <a:avLst/>
          </a:prstGeom>
        </p:spPr>
      </p:pic>
      <p:pic>
        <p:nvPicPr>
          <p:cNvPr id="9" name="Picture 8"/>
          <p:cNvPicPr>
            <a:picLocks noChangeAspect="1"/>
          </p:cNvPicPr>
          <p:nvPr/>
        </p:nvPicPr>
        <p:blipFill>
          <a:blip r:embed="rId5"/>
          <a:stretch>
            <a:fillRect/>
          </a:stretch>
        </p:blipFill>
        <p:spPr>
          <a:xfrm>
            <a:off x="112802" y="2595195"/>
            <a:ext cx="2838450" cy="990600"/>
          </a:xfrm>
          <a:prstGeom prst="rect">
            <a:avLst/>
          </a:prstGeom>
        </p:spPr>
      </p:pic>
    </p:spTree>
    <p:extLst>
      <p:ext uri="{BB962C8B-B14F-4D97-AF65-F5344CB8AC3E}">
        <p14:creationId xmlns:p14="http://schemas.microsoft.com/office/powerpoint/2010/main" val="15610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83" y="122529"/>
            <a:ext cx="11612770" cy="913169"/>
          </a:xfrm>
        </p:spPr>
        <p:txBody>
          <a:bodyPr>
            <a:normAutofit/>
          </a:bodyPr>
          <a:lstStyle/>
          <a:p>
            <a:pPr algn="ctr"/>
            <a:r>
              <a:rPr lang="en-US" dirty="0">
                <a:solidFill>
                  <a:srgbClr val="0000FF"/>
                </a:solidFill>
              </a:rPr>
              <a:t>Example </a:t>
            </a:r>
            <a:r>
              <a:rPr lang="en-US" dirty="0">
                <a:solidFill>
                  <a:srgbClr val="FF0000"/>
                </a:solidFill>
              </a:rPr>
              <a:t>(read in textbook)</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0" y="998374"/>
            <a:ext cx="12192000" cy="1"/>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5079" y="1152899"/>
            <a:ext cx="11933424" cy="1200329"/>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Use MATLAB to compute and plot the DFT of the length-3 signal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3</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+ 2</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 + 3 </a:t>
            </a:r>
            <a:r>
              <a:rPr lang="en-US" sz="2400" i="1" dirty="0">
                <a:latin typeface="Times New Roman" panose="02020603050405020304" pitchFamily="18" charset="0"/>
                <a:cs typeface="Times New Roman" panose="02020603050405020304" pitchFamily="18" charset="0"/>
              </a:rPr>
              <a:t>δ</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−2]. Determine the zero padding needed to achieve a DFT frequency resolution of Ω</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π/10. Compare the DFT spectrum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with the corresponding DTFT spectrum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(Ω).</a:t>
            </a:r>
          </a:p>
        </p:txBody>
      </p:sp>
      <p:sp>
        <p:nvSpPr>
          <p:cNvPr id="3" name="Rectangle 2"/>
          <p:cNvSpPr/>
          <p:nvPr/>
        </p:nvSpPr>
        <p:spPr>
          <a:xfrm>
            <a:off x="321083" y="2470429"/>
            <a:ext cx="1303562"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Solution </a:t>
            </a:r>
            <a:endParaRPr lang="en-US" sz="2400" dirty="0">
              <a:solidFill>
                <a:srgbClr val="0000FF"/>
              </a:solidFill>
            </a:endParaRPr>
          </a:p>
        </p:txBody>
      </p:sp>
      <p:sp>
        <p:nvSpPr>
          <p:cNvPr id="8" name="Rectangle 7"/>
          <p:cNvSpPr/>
          <p:nvPr/>
        </p:nvSpPr>
        <p:spPr>
          <a:xfrm>
            <a:off x="82193" y="4549676"/>
            <a:ext cx="11543016" cy="2308324"/>
          </a:xfrm>
          <a:prstGeom prst="rect">
            <a:avLst/>
          </a:prstGeom>
        </p:spPr>
        <p:txBody>
          <a:bodyPr wrap="square">
            <a:spAutoFit/>
          </a:bodyPr>
          <a:lstStyle/>
          <a:p>
            <a:r>
              <a:rPr lang="pt-BR" sz="2400" dirty="0"/>
              <a:t>N = 20; Omega0 = 2*pi/N; k = (0:N-1); n = (0:N-1);</a:t>
            </a:r>
          </a:p>
          <a:p>
            <a:r>
              <a:rPr lang="en-US" sz="2400" dirty="0"/>
              <a:t>x = [3;2;3;zeros(N-3,1)];</a:t>
            </a:r>
          </a:p>
          <a:p>
            <a:r>
              <a:rPr lang="en-US" sz="2400" dirty="0"/>
              <a:t>DN = exp(-1j*Omega0*k'*n); X = DN*x;</a:t>
            </a:r>
          </a:p>
          <a:p>
            <a:r>
              <a:rPr lang="en-US" sz="2400" dirty="0"/>
              <a:t>Omega = </a:t>
            </a:r>
            <a:r>
              <a:rPr lang="en-US" sz="2400" dirty="0" err="1"/>
              <a:t>linspace</a:t>
            </a:r>
            <a:r>
              <a:rPr lang="en-US" sz="2400" dirty="0"/>
              <a:t>(0,2*pi,6001); </a:t>
            </a:r>
            <a:r>
              <a:rPr lang="en-US" sz="2400" dirty="0" err="1"/>
              <a:t>XOmega</a:t>
            </a:r>
            <a:r>
              <a:rPr lang="en-US" sz="2400" dirty="0"/>
              <a:t> = exp(-1j*Omega).*(2+6*cos(Omega));</a:t>
            </a:r>
          </a:p>
          <a:p>
            <a:r>
              <a:rPr lang="en-US" sz="2400" dirty="0"/>
              <a:t>subplot(121); stem(k*Omega0,abs(X)); line(</a:t>
            </a:r>
            <a:r>
              <a:rPr lang="en-US" sz="2400" dirty="0" err="1"/>
              <a:t>Omega,abs</a:t>
            </a:r>
            <a:r>
              <a:rPr lang="en-US" sz="2400" dirty="0"/>
              <a:t>(</a:t>
            </a:r>
            <a:r>
              <a:rPr lang="en-US" sz="2400" dirty="0" err="1"/>
              <a:t>XOmega</a:t>
            </a:r>
            <a:r>
              <a:rPr lang="en-US" sz="2400" dirty="0"/>
              <a:t>));</a:t>
            </a:r>
          </a:p>
          <a:p>
            <a:r>
              <a:rPr lang="en-US" sz="2400" dirty="0"/>
              <a:t>subplot(122); stem(k*Omega0,angle(X)); line(</a:t>
            </a:r>
            <a:r>
              <a:rPr lang="en-US" sz="2400" dirty="0" err="1"/>
              <a:t>Omega,angle</a:t>
            </a:r>
            <a:r>
              <a:rPr lang="en-US" sz="2400" dirty="0"/>
              <a:t>(</a:t>
            </a:r>
            <a:r>
              <a:rPr lang="en-US" sz="2400" dirty="0" err="1"/>
              <a:t>XOmega</a:t>
            </a:r>
            <a:r>
              <a:rPr lang="en-US" sz="2400" dirty="0"/>
              <a:t>));</a:t>
            </a:r>
          </a:p>
        </p:txBody>
      </p:sp>
      <p:pic>
        <p:nvPicPr>
          <p:cNvPr id="16" name="Picture 5" descr="fig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017" y="2399728"/>
            <a:ext cx="7669726" cy="201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453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10133</TotalTime>
  <Words>3233</Words>
  <Application>Microsoft Office PowerPoint</Application>
  <PresentationFormat>Widescreen</PresentationFormat>
  <Paragraphs>245</Paragraphs>
  <Slides>36</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Arial</vt:lpstr>
      <vt:lpstr>Calibri</vt:lpstr>
      <vt:lpstr>Calibri Light</vt:lpstr>
      <vt:lpstr>Cambria Math</vt:lpstr>
      <vt:lpstr>CMR10</vt:lpstr>
      <vt:lpstr>CMTT9</vt:lpstr>
      <vt:lpstr>Symbol</vt:lpstr>
      <vt:lpstr>Times New Roman</vt:lpstr>
      <vt:lpstr>Wingdings</vt:lpstr>
      <vt:lpstr>Office Theme</vt:lpstr>
      <vt:lpstr>Equation</vt:lpstr>
      <vt:lpstr>Discrete Fourier Transform</vt:lpstr>
      <vt:lpstr>Outline</vt:lpstr>
      <vt:lpstr>PowerPoint Presentation</vt:lpstr>
      <vt:lpstr>The Discrete Fourier Transform</vt:lpstr>
      <vt:lpstr>Example</vt:lpstr>
      <vt:lpstr>The Discrete Fourier Transform with Zero Padding</vt:lpstr>
      <vt:lpstr>Example</vt:lpstr>
      <vt:lpstr>Matrix Representation of the DFT and Its Inverse</vt:lpstr>
      <vt:lpstr>Example (read in textbook)</vt:lpstr>
      <vt:lpstr>DFT Interpolation to Obtain the DTFT</vt:lpstr>
      <vt:lpstr>DFT Interpolation to Obtain the DTFT</vt:lpstr>
      <vt:lpstr>Example (read it textbook)</vt:lpstr>
      <vt:lpstr>DTFT  DFT</vt:lpstr>
      <vt:lpstr>Confining x[n] to 0  n ≤ N-1for Unique DFT</vt:lpstr>
      <vt:lpstr>How to Confine x[n] to 0  n ≤ N-1for Unique DFT</vt:lpstr>
      <vt:lpstr>Confining x[n] to 0  n ≤ N-1 for Unique DFT</vt:lpstr>
      <vt:lpstr>Modulo-N Shift of x[-n]</vt:lpstr>
      <vt:lpstr>Modulo-N Shift of x[n-m]</vt:lpstr>
      <vt:lpstr>Circular Convolution</vt:lpstr>
      <vt:lpstr>Signal Processing and Filtering Using the DFT</vt:lpstr>
      <vt:lpstr>Circular and Linear Convolution</vt:lpstr>
      <vt:lpstr>Discrete-Time Filtering Using the DFT</vt:lpstr>
      <vt:lpstr>Example</vt:lpstr>
      <vt:lpstr>Continue Example</vt:lpstr>
      <vt:lpstr>PowerPoint Presentation</vt:lpstr>
      <vt:lpstr>Block Convolution</vt:lpstr>
      <vt:lpstr>Overlap-and-Add Method</vt:lpstr>
      <vt:lpstr>Example</vt:lpstr>
      <vt:lpstr>Continue Example</vt:lpstr>
      <vt:lpstr>Continue Example (Matlab Code)</vt:lpstr>
      <vt:lpstr>Overlap-and-Save Method</vt:lpstr>
      <vt:lpstr>Example</vt:lpstr>
      <vt:lpstr>Continue Example</vt:lpstr>
      <vt:lpstr>The Fast Fourier Transform (FFT)</vt:lpstr>
      <vt:lpstr>Decimation-in-Time Algorithm of FFT</vt:lpstr>
      <vt:lpstr>Decimation-in-Time Algorithm of FFT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The Bridge from Continuous to Discrete</dc:title>
  <dc:creator>Mohamed Bingabr</dc:creator>
  <cp:lastModifiedBy>Mohamed Bingabr</cp:lastModifiedBy>
  <cp:revision>557</cp:revision>
  <dcterms:created xsi:type="dcterms:W3CDTF">2018-07-28T01:22:20Z</dcterms:created>
  <dcterms:modified xsi:type="dcterms:W3CDTF">2021-12-03T17:51:10Z</dcterms:modified>
</cp:coreProperties>
</file>