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3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4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8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8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2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2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0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9D54-9AA2-4F2A-A691-CB4CB5C5BB37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7294-C351-455F-9702-AE840B216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1041"/>
            <a:ext cx="8700830" cy="68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7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203" y="1"/>
            <a:ext cx="87735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7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Bingabr</dc:creator>
  <cp:lastModifiedBy>Mohamed Bingabr</cp:lastModifiedBy>
  <cp:revision>1</cp:revision>
  <dcterms:created xsi:type="dcterms:W3CDTF">2017-01-12T17:51:40Z</dcterms:created>
  <dcterms:modified xsi:type="dcterms:W3CDTF">2017-01-12T17:55:02Z</dcterms:modified>
</cp:coreProperties>
</file>