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2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7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59D54-9AA2-4F2A-A691-CB4CB5C5BB37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67294-C351-455F-9702-AE840B216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135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59D54-9AA2-4F2A-A691-CB4CB5C5BB37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67294-C351-455F-9702-AE840B216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288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59D54-9AA2-4F2A-A691-CB4CB5C5BB37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67294-C351-455F-9702-AE840B216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343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59D54-9AA2-4F2A-A691-CB4CB5C5BB37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67294-C351-455F-9702-AE840B216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727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59D54-9AA2-4F2A-A691-CB4CB5C5BB37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67294-C351-455F-9702-AE840B216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684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59D54-9AA2-4F2A-A691-CB4CB5C5BB37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67294-C351-455F-9702-AE840B216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588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59D54-9AA2-4F2A-A691-CB4CB5C5BB37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67294-C351-455F-9702-AE840B216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34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59D54-9AA2-4F2A-A691-CB4CB5C5BB37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67294-C351-455F-9702-AE840B216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129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59D54-9AA2-4F2A-A691-CB4CB5C5BB37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67294-C351-455F-9702-AE840B216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440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59D54-9AA2-4F2A-A691-CB4CB5C5BB37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67294-C351-455F-9702-AE840B216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328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59D54-9AA2-4F2A-A691-CB4CB5C5BB37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67294-C351-455F-9702-AE840B216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302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C59D54-9AA2-4F2A-A691-CB4CB5C5BB37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F67294-C351-455F-9702-AE840B216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438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600" y="11041"/>
            <a:ext cx="8700830" cy="6846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29733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9203" y="1"/>
            <a:ext cx="877359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1778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Mohamed Bingabr</dc:creator>
  <cp:lastModifiedBy>Mohamed Bingabr</cp:lastModifiedBy>
  <cp:revision>1</cp:revision>
  <dcterms:created xsi:type="dcterms:W3CDTF">2017-01-12T17:51:40Z</dcterms:created>
  <dcterms:modified xsi:type="dcterms:W3CDTF">2017-01-12T17:55:02Z</dcterms:modified>
</cp:coreProperties>
</file>