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363" r:id="rId3"/>
    <p:sldId id="314" r:id="rId4"/>
    <p:sldId id="361" r:id="rId5"/>
    <p:sldId id="315" r:id="rId6"/>
    <p:sldId id="257" r:id="rId7"/>
    <p:sldId id="36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CC"/>
    <a:srgbClr val="FFFF66"/>
    <a:srgbClr val="FF505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Bingabr" userId="00864009-1172-4536-93d5-4dbe32f81f3e" providerId="ADAL" clId="{18E97E93-EA49-46C3-B8DA-3086BC3E5B5E}"/>
    <pc:docChg chg="undo custSel modSld">
      <pc:chgData name="Mohamed Bingabr" userId="00864009-1172-4536-93d5-4dbe32f81f3e" providerId="ADAL" clId="{18E97E93-EA49-46C3-B8DA-3086BC3E5B5E}" dt="2022-06-01T03:02:47.901" v="302" actId="12"/>
      <pc:docMkLst>
        <pc:docMk/>
      </pc:docMkLst>
      <pc:sldChg chg="modSp mod">
        <pc:chgData name="Mohamed Bingabr" userId="00864009-1172-4536-93d5-4dbe32f81f3e" providerId="ADAL" clId="{18E97E93-EA49-46C3-B8DA-3086BC3E5B5E}" dt="2022-06-01T03:00:56.441" v="235" actId="20577"/>
        <pc:sldMkLst>
          <pc:docMk/>
          <pc:sldMk cId="0" sldId="257"/>
        </pc:sldMkLst>
        <pc:spChg chg="mod">
          <ac:chgData name="Mohamed Bingabr" userId="00864009-1172-4536-93d5-4dbe32f81f3e" providerId="ADAL" clId="{18E97E93-EA49-46C3-B8DA-3086BC3E5B5E}" dt="2022-06-01T03:00:56.441" v="235" actId="20577"/>
          <ac:spMkLst>
            <pc:docMk/>
            <pc:sldMk cId="0" sldId="257"/>
            <ac:spMk id="13314" creationId="{00000000-0000-0000-0000-000000000000}"/>
          </ac:spMkLst>
        </pc:spChg>
      </pc:sldChg>
      <pc:sldChg chg="modSp mod">
        <pc:chgData name="Mohamed Bingabr" userId="00864009-1172-4536-93d5-4dbe32f81f3e" providerId="ADAL" clId="{18E97E93-EA49-46C3-B8DA-3086BC3E5B5E}" dt="2022-06-01T02:05:50.756" v="55" actId="255"/>
        <pc:sldMkLst>
          <pc:docMk/>
          <pc:sldMk cId="0" sldId="314"/>
        </pc:sldMkLst>
        <pc:spChg chg="mod">
          <ac:chgData name="Mohamed Bingabr" userId="00864009-1172-4536-93d5-4dbe32f81f3e" providerId="ADAL" clId="{18E97E93-EA49-46C3-B8DA-3086BC3E5B5E}" dt="2022-06-01T02:05:50.756" v="55" actId="255"/>
          <ac:spMkLst>
            <pc:docMk/>
            <pc:sldMk cId="0" sldId="314"/>
            <ac:spMk id="8" creationId="{00000000-0000-0000-0000-000000000000}"/>
          </ac:spMkLst>
        </pc:spChg>
      </pc:sldChg>
      <pc:sldChg chg="modSp mod">
        <pc:chgData name="Mohamed Bingabr" userId="00864009-1172-4536-93d5-4dbe32f81f3e" providerId="ADAL" clId="{18E97E93-EA49-46C3-B8DA-3086BC3E5B5E}" dt="2022-06-01T02:08:10.680" v="64" actId="33524"/>
        <pc:sldMkLst>
          <pc:docMk/>
          <pc:sldMk cId="0" sldId="315"/>
        </pc:sldMkLst>
        <pc:spChg chg="mod">
          <ac:chgData name="Mohamed Bingabr" userId="00864009-1172-4536-93d5-4dbe32f81f3e" providerId="ADAL" clId="{18E97E93-EA49-46C3-B8DA-3086BC3E5B5E}" dt="2022-06-01T02:08:10.680" v="64" actId="33524"/>
          <ac:spMkLst>
            <pc:docMk/>
            <pc:sldMk cId="0" sldId="315"/>
            <ac:spMk id="13315" creationId="{00000000-0000-0000-0000-000000000000}"/>
          </ac:spMkLst>
        </pc:spChg>
      </pc:sldChg>
      <pc:sldChg chg="modSp mod">
        <pc:chgData name="Mohamed Bingabr" userId="00864009-1172-4536-93d5-4dbe32f81f3e" providerId="ADAL" clId="{18E97E93-EA49-46C3-B8DA-3086BC3E5B5E}" dt="2022-06-01T03:02:47.901" v="302" actId="12"/>
        <pc:sldMkLst>
          <pc:docMk/>
          <pc:sldMk cId="1701639418" sldId="362"/>
        </pc:sldMkLst>
        <pc:spChg chg="mod">
          <ac:chgData name="Mohamed Bingabr" userId="00864009-1172-4536-93d5-4dbe32f81f3e" providerId="ADAL" clId="{18E97E93-EA49-46C3-B8DA-3086BC3E5B5E}" dt="2022-06-01T03:02:09.223" v="279" actId="122"/>
          <ac:spMkLst>
            <pc:docMk/>
            <pc:sldMk cId="1701639418" sldId="362"/>
            <ac:spMk id="13314" creationId="{00000000-0000-0000-0000-000000000000}"/>
          </ac:spMkLst>
        </pc:spChg>
        <pc:spChg chg="mod">
          <ac:chgData name="Mohamed Bingabr" userId="00864009-1172-4536-93d5-4dbe32f81f3e" providerId="ADAL" clId="{18E97E93-EA49-46C3-B8DA-3086BC3E5B5E}" dt="2022-06-01T03:02:47.901" v="302" actId="12"/>
          <ac:spMkLst>
            <pc:docMk/>
            <pc:sldMk cId="1701639418" sldId="362"/>
            <ac:spMk id="13315" creationId="{00000000-0000-0000-0000-000000000000}"/>
          </ac:spMkLst>
        </pc:spChg>
      </pc:sldChg>
    </pc:docChg>
  </pc:docChgLst>
  <pc:docChgLst>
    <pc:chgData name="Mohamed Bingabr" userId="00864009-1172-4536-93d5-4dbe32f81f3e" providerId="ADAL" clId="{B0EB5C0E-2747-4D95-AB97-1D26D233EB49}"/>
    <pc:docChg chg="custSel modSld">
      <pc:chgData name="Mohamed Bingabr" userId="00864009-1172-4536-93d5-4dbe32f81f3e" providerId="ADAL" clId="{B0EB5C0E-2747-4D95-AB97-1D26D233EB49}" dt="2022-01-10T14:48:54.849" v="225" actId="6549"/>
      <pc:docMkLst>
        <pc:docMk/>
      </pc:docMkLst>
      <pc:sldChg chg="modSp">
        <pc:chgData name="Mohamed Bingabr" userId="00864009-1172-4536-93d5-4dbe32f81f3e" providerId="ADAL" clId="{B0EB5C0E-2747-4D95-AB97-1D26D233EB49}" dt="2022-01-09T21:25:29.818" v="46" actId="1035"/>
        <pc:sldMkLst>
          <pc:docMk/>
          <pc:sldMk cId="0" sldId="314"/>
        </pc:sldMkLst>
        <pc:spChg chg="mod">
          <ac:chgData name="Mohamed Bingabr" userId="00864009-1172-4536-93d5-4dbe32f81f3e" providerId="ADAL" clId="{B0EB5C0E-2747-4D95-AB97-1D26D233EB49}" dt="2022-01-09T21:25:29.818" v="46" actId="1035"/>
          <ac:spMkLst>
            <pc:docMk/>
            <pc:sldMk cId="0" sldId="314"/>
            <ac:spMk id="8" creationId="{00000000-0000-0000-0000-000000000000}"/>
          </ac:spMkLst>
        </pc:spChg>
      </pc:sldChg>
      <pc:sldChg chg="modSp">
        <pc:chgData name="Mohamed Bingabr" userId="00864009-1172-4536-93d5-4dbe32f81f3e" providerId="ADAL" clId="{B0EB5C0E-2747-4D95-AB97-1D26D233EB49}" dt="2022-01-09T21:34:57.352" v="81" actId="20577"/>
        <pc:sldMkLst>
          <pc:docMk/>
          <pc:sldMk cId="0" sldId="315"/>
        </pc:sldMkLst>
        <pc:spChg chg="mod">
          <ac:chgData name="Mohamed Bingabr" userId="00864009-1172-4536-93d5-4dbe32f81f3e" providerId="ADAL" clId="{B0EB5C0E-2747-4D95-AB97-1D26D233EB49}" dt="2022-01-09T21:34:57.352" v="81" actId="20577"/>
          <ac:spMkLst>
            <pc:docMk/>
            <pc:sldMk cId="0" sldId="315"/>
            <ac:spMk id="13315" creationId="{00000000-0000-0000-0000-000000000000}"/>
          </ac:spMkLst>
        </pc:spChg>
      </pc:sldChg>
      <pc:sldChg chg="modSp">
        <pc:chgData name="Mohamed Bingabr" userId="00864009-1172-4536-93d5-4dbe32f81f3e" providerId="ADAL" clId="{B0EB5C0E-2747-4D95-AB97-1D26D233EB49}" dt="2022-01-10T14:44:57.489" v="94" actId="1076"/>
        <pc:sldMkLst>
          <pc:docMk/>
          <pc:sldMk cId="4096112982" sldId="361"/>
        </pc:sldMkLst>
        <pc:spChg chg="mod">
          <ac:chgData name="Mohamed Bingabr" userId="00864009-1172-4536-93d5-4dbe32f81f3e" providerId="ADAL" clId="{B0EB5C0E-2747-4D95-AB97-1D26D233EB49}" dt="2022-01-10T14:44:57.489" v="94" actId="1076"/>
          <ac:spMkLst>
            <pc:docMk/>
            <pc:sldMk cId="4096112982" sldId="361"/>
            <ac:spMk id="8" creationId="{00000000-0000-0000-0000-000000000000}"/>
          </ac:spMkLst>
        </pc:spChg>
      </pc:sldChg>
      <pc:sldChg chg="modSp">
        <pc:chgData name="Mohamed Bingabr" userId="00864009-1172-4536-93d5-4dbe32f81f3e" providerId="ADAL" clId="{B0EB5C0E-2747-4D95-AB97-1D26D233EB49}" dt="2022-01-10T14:48:54.849" v="225" actId="6549"/>
        <pc:sldMkLst>
          <pc:docMk/>
          <pc:sldMk cId="1701639418" sldId="362"/>
        </pc:sldMkLst>
        <pc:spChg chg="mod">
          <ac:chgData name="Mohamed Bingabr" userId="00864009-1172-4536-93d5-4dbe32f81f3e" providerId="ADAL" clId="{B0EB5C0E-2747-4D95-AB97-1D26D233EB49}" dt="2022-01-10T14:48:54.849" v="225" actId="6549"/>
          <ac:spMkLst>
            <pc:docMk/>
            <pc:sldMk cId="1701639418" sldId="362"/>
            <ac:spMk id="13315" creationId="{00000000-0000-0000-0000-000000000000}"/>
          </ac:spMkLst>
        </pc:spChg>
      </pc:sldChg>
      <pc:sldChg chg="modSp">
        <pc:chgData name="Mohamed Bingabr" userId="00864009-1172-4536-93d5-4dbe32f81f3e" providerId="ADAL" clId="{B0EB5C0E-2747-4D95-AB97-1D26D233EB49}" dt="2022-01-09T21:36:05.502" v="93" actId="14100"/>
        <pc:sldMkLst>
          <pc:docMk/>
          <pc:sldMk cId="3991762558" sldId="363"/>
        </pc:sldMkLst>
        <pc:spChg chg="mod">
          <ac:chgData name="Mohamed Bingabr" userId="00864009-1172-4536-93d5-4dbe32f81f3e" providerId="ADAL" clId="{B0EB5C0E-2747-4D95-AB97-1D26D233EB49}" dt="2022-01-09T21:35:58.178" v="92" actId="20577"/>
          <ac:spMkLst>
            <pc:docMk/>
            <pc:sldMk cId="3991762558" sldId="363"/>
            <ac:spMk id="13315" creationId="{00000000-0000-0000-0000-000000000000}"/>
          </ac:spMkLst>
        </pc:spChg>
        <pc:picChg chg="mod">
          <ac:chgData name="Mohamed Bingabr" userId="00864009-1172-4536-93d5-4dbe32f81f3e" providerId="ADAL" clId="{B0EB5C0E-2747-4D95-AB97-1D26D233EB49}" dt="2022-01-09T21:36:05.502" v="93" actId="14100"/>
          <ac:picMkLst>
            <pc:docMk/>
            <pc:sldMk cId="3991762558" sldId="363"/>
            <ac:picMk id="5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DB03-FD02-4F67-BC8C-DF6F6AA06CD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AAFD6-BDD8-4752-B00B-28234A3829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9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A6C40-D2DF-4347-828F-1FCAFED02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B239B-8B15-403D-B83E-066E47AEF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D192-9818-4EFB-898B-15DC8409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0A71E-9586-42C7-93FE-4C078826B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E7A7A-AA92-4E31-8E6A-7E0A15EAC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982D-184A-406D-9FDB-CE42A8974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0FA1-FC22-4E34-87ED-FBBA0DFDA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BAE88-6A93-4C23-BEAC-0757AE796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B7C9-2216-4496-B66F-ED79698AA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7680-4CD3-4DBA-A66F-8EDA3319C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F85A-DE63-4175-8F42-1BFC2FFDD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87DB192-3C55-4549-873F-3729B34C5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gineering.uco.edu/~mbingab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</a:rPr>
              <a:t>Signals and Systems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chemeClr val="accent2"/>
                </a:solidFill>
              </a:rPr>
              <a:t>ENGR 3323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858000" cy="1981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Dr. Mohamed Bingabr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School of Engineering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University of Central Oklahoma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Materials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228600" y="1246188"/>
            <a:ext cx="8839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Textbook</a:t>
            </a:r>
            <a:r>
              <a:rPr lang="en-US" sz="3200" b="1" dirty="0"/>
              <a:t>:</a:t>
            </a:r>
            <a:r>
              <a:rPr lang="en-US" sz="3200" dirty="0"/>
              <a:t>  “Linear Systems and Signals”, 3</a:t>
            </a:r>
            <a:r>
              <a:rPr lang="en-US" sz="3200" baseline="30000" dirty="0"/>
              <a:t>rd</a:t>
            </a:r>
            <a:r>
              <a:rPr lang="en-US" sz="3200" dirty="0"/>
              <a:t> edition by B. P. </a:t>
            </a:r>
            <a:r>
              <a:rPr lang="en-US" sz="3200" dirty="0" err="1"/>
              <a:t>Lathi</a:t>
            </a:r>
            <a:r>
              <a:rPr lang="en-US" sz="3200" dirty="0"/>
              <a:t>. ISBN: 978-0190200176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>
                <a:solidFill>
                  <a:srgbClr val="0000FF"/>
                </a:solidFill>
              </a:rPr>
              <a:t>Course Website and Videos</a:t>
            </a:r>
            <a:r>
              <a:rPr lang="en-US" sz="3200" b="1" dirty="0"/>
              <a:t>: </a:t>
            </a:r>
            <a:r>
              <a:rPr lang="en-US" sz="3200" b="1" u="sng" dirty="0">
                <a:hlinkClick r:id="rId2"/>
              </a:rPr>
              <a:t>http://www.engineering.uco.edu/~mbingabr</a:t>
            </a:r>
            <a:endParaRPr lang="en-US" sz="32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9016" y="2286000"/>
            <a:ext cx="3248783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6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Information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2400" y="1066800"/>
            <a:ext cx="8915400" cy="51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Instructor</a:t>
            </a:r>
            <a:r>
              <a:rPr lang="en-US" sz="2800" b="1" dirty="0"/>
              <a:t>:  </a:t>
            </a:r>
            <a:r>
              <a:rPr lang="en-US" sz="2800" dirty="0"/>
              <a:t>Mohamed Bingabr, Professor of Engineering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Office Location</a:t>
            </a:r>
            <a:r>
              <a:rPr lang="en-US" sz="2800" b="1" dirty="0"/>
              <a:t>: </a:t>
            </a:r>
            <a:r>
              <a:rPr lang="en-US" sz="2800" dirty="0"/>
              <a:t>Howell Hall 221C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Phone</a:t>
            </a:r>
            <a:r>
              <a:rPr lang="en-US" sz="2800" b="1" dirty="0"/>
              <a:t>: </a:t>
            </a:r>
            <a:r>
              <a:rPr lang="en-US" sz="2800" dirty="0"/>
              <a:t>(405) 974 5718</a:t>
            </a:r>
            <a:r>
              <a:rPr lang="en-US" sz="2800" b="1" dirty="0"/>
              <a:t>				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Email</a:t>
            </a:r>
            <a:r>
              <a:rPr lang="en-US" sz="2800" b="1" dirty="0"/>
              <a:t>:</a:t>
            </a:r>
            <a:r>
              <a:rPr lang="en-US" sz="2800" dirty="0"/>
              <a:t> mbingabr@uco.edu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Course Meeting Time</a:t>
            </a:r>
            <a:r>
              <a:rPr lang="en-US" sz="2800" b="1" dirty="0"/>
              <a:t>: </a:t>
            </a:r>
            <a:r>
              <a:rPr lang="en-US" sz="2800" dirty="0"/>
              <a:t>MTWR 11:00 – 12:15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Course Meeting Location</a:t>
            </a:r>
            <a:r>
              <a:rPr lang="en-US" sz="2800" b="1" dirty="0"/>
              <a:t>: </a:t>
            </a:r>
            <a:r>
              <a:rPr lang="en-US" sz="2800" dirty="0"/>
              <a:t>STEM 102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Office Hours</a:t>
            </a:r>
            <a:r>
              <a:rPr lang="en-US" sz="2800" b="1" dirty="0"/>
              <a:t>: </a:t>
            </a:r>
            <a:r>
              <a:rPr lang="en-US" sz="2800" dirty="0"/>
              <a:t>MW 12:15 – 1:30, and by appointment.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Grading Policy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4300" y="1135560"/>
            <a:ext cx="8915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Grading Distribution: </a:t>
            </a:r>
            <a:endParaRPr lang="en-US" sz="2800" dirty="0"/>
          </a:p>
          <a:p>
            <a:r>
              <a:rPr lang="en-US" sz="2800" dirty="0"/>
              <a:t>Attendance			10 %</a:t>
            </a:r>
          </a:p>
          <a:p>
            <a:r>
              <a:rPr lang="en-US" sz="2800" dirty="0"/>
              <a:t>Homework			10 % </a:t>
            </a:r>
          </a:p>
          <a:p>
            <a:r>
              <a:rPr lang="en-US" sz="2800" dirty="0"/>
              <a:t>Quizzes			30 %		</a:t>
            </a:r>
          </a:p>
          <a:p>
            <a:r>
              <a:rPr lang="en-US" sz="2800" dirty="0"/>
              <a:t>2 Tests			30 %</a:t>
            </a:r>
          </a:p>
          <a:p>
            <a:r>
              <a:rPr lang="en-US" sz="2800" dirty="0"/>
              <a:t>Final Exam			20 %</a:t>
            </a:r>
          </a:p>
          <a:p>
            <a:endParaRPr lang="en-US" sz="1600" dirty="0"/>
          </a:p>
          <a:p>
            <a:r>
              <a:rPr lang="en-US" sz="2800" b="1" dirty="0">
                <a:solidFill>
                  <a:srgbClr val="0000FF"/>
                </a:solidFill>
              </a:rPr>
              <a:t>Grading Scale: </a:t>
            </a:r>
          </a:p>
          <a:p>
            <a:r>
              <a:rPr lang="en-US" sz="2800" dirty="0"/>
              <a:t>A: 90-100</a:t>
            </a:r>
          </a:p>
          <a:p>
            <a:r>
              <a:rPr lang="en-US" sz="2800" dirty="0"/>
              <a:t>B: 80-89</a:t>
            </a:r>
          </a:p>
          <a:p>
            <a:r>
              <a:rPr lang="en-US" sz="2800" dirty="0"/>
              <a:t>C: 70-79</a:t>
            </a:r>
          </a:p>
          <a:p>
            <a:r>
              <a:rPr lang="en-US" sz="2800" dirty="0"/>
              <a:t>D: 60-69</a:t>
            </a:r>
          </a:p>
          <a:p>
            <a:r>
              <a:rPr lang="en-US" sz="2800" dirty="0"/>
              <a:t>F: 0-59</a:t>
            </a:r>
          </a:p>
        </p:txBody>
      </p:sp>
    </p:spTree>
    <p:extLst>
      <p:ext uri="{BB962C8B-B14F-4D97-AF65-F5344CB8AC3E}">
        <p14:creationId xmlns:p14="http://schemas.microsoft.com/office/powerpoint/2010/main" val="409611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762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Expectations &amp; Conducts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52400" y="1143000"/>
            <a:ext cx="88392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Spend a total of 8 to 10 hours a week.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Ask for help for homework but don’t copy.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/>
              <a:t>You can not use unallowed resources during quizzes and tests.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You are allowed to have the formula sheet on the course website and 1 page of your own for quizzes and tests.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Makeup test will be given for emergency situation.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Please don’t use the </a:t>
            </a:r>
            <a:r>
              <a:rPr lang="en-US" sz="2600" dirty="0">
                <a:solidFill>
                  <a:srgbClr val="C00000"/>
                </a:solidFill>
              </a:rPr>
              <a:t>phone</a:t>
            </a:r>
            <a:r>
              <a:rPr lang="en-US" sz="2600" dirty="0"/>
              <a:t> or the </a:t>
            </a:r>
            <a:r>
              <a:rPr lang="en-US" sz="2600" dirty="0">
                <a:solidFill>
                  <a:srgbClr val="C00000"/>
                </a:solidFill>
              </a:rPr>
              <a:t>internet</a:t>
            </a:r>
            <a:r>
              <a:rPr lang="en-US" sz="2600" dirty="0"/>
              <a:t> during lectures.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Be on time for the lecture and do your best to stay focus.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743200" y="152400"/>
            <a:ext cx="34100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Topics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0" y="1087934"/>
            <a:ext cx="91440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• </a:t>
            </a:r>
            <a:r>
              <a:rPr lang="en-US" sz="2600" dirty="0"/>
              <a:t>Signals and Systems Characterization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Linear, Causal, Time-invariant, Stability, Digital</a:t>
            </a:r>
          </a:p>
          <a:p>
            <a:r>
              <a:rPr lang="en-US" sz="2600" dirty="0"/>
              <a:t>• System Modeling (Elect., Mech., or Biological) 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Differential Equation</a:t>
            </a:r>
            <a:endParaRPr lang="en-US" sz="2600" dirty="0"/>
          </a:p>
          <a:p>
            <a:r>
              <a:rPr lang="en-US" sz="2600" dirty="0"/>
              <a:t>• System Analysis 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Impulse response 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dirty="0"/>
          </a:p>
          <a:p>
            <a:r>
              <a:rPr lang="en-US" sz="2600" dirty="0"/>
              <a:t>• Time-domain Analysis 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zero-input and zero-state responses</a:t>
            </a:r>
            <a:endParaRPr lang="en-US" sz="2600" dirty="0"/>
          </a:p>
          <a:p>
            <a:r>
              <a:rPr lang="en-US" sz="2600" dirty="0"/>
              <a:t>• Laplace Transform and Analysis 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Transfer function 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2600" dirty="0"/>
              <a:t>• Fourier Series Analysis of Periodic Signal</a:t>
            </a:r>
          </a:p>
          <a:p>
            <a:r>
              <a:rPr lang="en-US" sz="2600" dirty="0"/>
              <a:t>• Fourier Transform Analysis of Aperiodic Signal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Frequency response 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/>
              <a:t>• Sampling Theorem </a:t>
            </a:r>
            <a:r>
              <a:rPr lang="en-US" sz="2600"/>
              <a:t>and Signal </a:t>
            </a:r>
            <a:r>
              <a:rPr lang="en-US" sz="2600" dirty="0"/>
              <a:t>R</a:t>
            </a:r>
            <a:r>
              <a:rPr lang="en-US" sz="2600"/>
              <a:t>econstructions</a:t>
            </a:r>
            <a:endParaRPr lang="en-US" sz="26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8292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 Do Well in This Course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76200" y="1524000"/>
            <a:ext cx="89916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Focus on lectures &amp; problems solved in the lecture.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Do and understand the homework problems.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Use the video resources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Enjoy and reflect on the physical meaning of the equations.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Time management, so study and do homework first then socialize and have fun.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394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32178</TotalTime>
  <Words>411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Signals and Systems ENGR 3323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Continuous-Time System Analysis Using The Laplace Transform</dc:title>
  <dc:creator>mbingabr</dc:creator>
  <cp:lastModifiedBy>Mohamed Bingabr</cp:lastModifiedBy>
  <cp:revision>186</cp:revision>
  <cp:lastPrinted>2016-08-22T16:40:08Z</cp:lastPrinted>
  <dcterms:created xsi:type="dcterms:W3CDTF">2009-02-26T04:13:12Z</dcterms:created>
  <dcterms:modified xsi:type="dcterms:W3CDTF">2023-05-16T16:08:49Z</dcterms:modified>
</cp:coreProperties>
</file>