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363" r:id="rId3"/>
    <p:sldId id="314" r:id="rId4"/>
    <p:sldId id="365" r:id="rId5"/>
    <p:sldId id="315" r:id="rId6"/>
    <p:sldId id="257" r:id="rId7"/>
    <p:sldId id="362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CC"/>
    <a:srgbClr val="FFFF66"/>
    <a:srgbClr val="FF505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4FAFF-C34E-403D-A561-9B44D8069786}" v="2" dt="2025-06-02T14:50:23.8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med Bingabr" userId="00864009-1172-4536-93d5-4dbe32f81f3e" providerId="ADAL" clId="{9424AE76-FBFA-4A1D-934E-C87CAA680DB3}"/>
    <pc:docChg chg="modSld">
      <pc:chgData name="Mohamed Bingabr" userId="00864009-1172-4536-93d5-4dbe32f81f3e" providerId="ADAL" clId="{9424AE76-FBFA-4A1D-934E-C87CAA680DB3}" dt="2025-01-14T03:30:08.078" v="2" actId="20577"/>
      <pc:docMkLst>
        <pc:docMk/>
      </pc:docMkLst>
      <pc:sldChg chg="modSp mod">
        <pc:chgData name="Mohamed Bingabr" userId="00864009-1172-4536-93d5-4dbe32f81f3e" providerId="ADAL" clId="{9424AE76-FBFA-4A1D-934E-C87CAA680DB3}" dt="2025-01-14T03:30:08.078" v="2" actId="20577"/>
        <pc:sldMkLst>
          <pc:docMk/>
          <pc:sldMk cId="0" sldId="314"/>
        </pc:sldMkLst>
      </pc:sldChg>
    </pc:docChg>
  </pc:docChgLst>
  <pc:docChgLst>
    <pc:chgData name="Mohamed Bingabr" userId="00864009-1172-4536-93d5-4dbe32f81f3e" providerId="ADAL" clId="{CB74E9BB-A982-413A-9D34-9C242A516288}"/>
    <pc:docChg chg="custSel addSld delSld modSld">
      <pc:chgData name="Mohamed Bingabr" userId="00864009-1172-4536-93d5-4dbe32f81f3e" providerId="ADAL" clId="{CB74E9BB-A982-413A-9D34-9C242A516288}" dt="2024-05-29T15:21:32.394" v="260" actId="33524"/>
      <pc:docMkLst>
        <pc:docMk/>
      </pc:docMkLst>
      <pc:sldChg chg="modSp mod">
        <pc:chgData name="Mohamed Bingabr" userId="00864009-1172-4536-93d5-4dbe32f81f3e" providerId="ADAL" clId="{CB74E9BB-A982-413A-9D34-9C242A516288}" dt="2024-05-26T15:48:26.515" v="44" actId="20577"/>
        <pc:sldMkLst>
          <pc:docMk/>
          <pc:sldMk cId="0" sldId="314"/>
        </pc:sldMkLst>
      </pc:sldChg>
      <pc:sldChg chg="modSp mod">
        <pc:chgData name="Mohamed Bingabr" userId="00864009-1172-4536-93d5-4dbe32f81f3e" providerId="ADAL" clId="{CB74E9BB-A982-413A-9D34-9C242A516288}" dt="2024-05-29T15:21:32.394" v="260" actId="33524"/>
        <pc:sldMkLst>
          <pc:docMk/>
          <pc:sldMk cId="0" sldId="315"/>
        </pc:sldMkLst>
      </pc:sldChg>
      <pc:sldChg chg="addSp delSp modSp mod">
        <pc:chgData name="Mohamed Bingabr" userId="00864009-1172-4536-93d5-4dbe32f81f3e" providerId="ADAL" clId="{CB74E9BB-A982-413A-9D34-9C242A516288}" dt="2024-05-29T15:10:54.871" v="110" actId="478"/>
        <pc:sldMkLst>
          <pc:docMk/>
          <pc:sldMk cId="4096112982" sldId="361"/>
        </pc:sldMkLst>
      </pc:sldChg>
      <pc:sldChg chg="modSp mod">
        <pc:chgData name="Mohamed Bingabr" userId="00864009-1172-4536-93d5-4dbe32f81f3e" providerId="ADAL" clId="{CB74E9BB-A982-413A-9D34-9C242A516288}" dt="2024-05-26T15:52:17.011" v="105" actId="20577"/>
        <pc:sldMkLst>
          <pc:docMk/>
          <pc:sldMk cId="1701639418" sldId="362"/>
        </pc:sldMkLst>
      </pc:sldChg>
      <pc:sldChg chg="delSp modSp add del mod">
        <pc:chgData name="Mohamed Bingabr" userId="00864009-1172-4536-93d5-4dbe32f81f3e" providerId="ADAL" clId="{CB74E9BB-A982-413A-9D34-9C242A516288}" dt="2024-05-29T15:11:46.053" v="130" actId="2696"/>
        <pc:sldMkLst>
          <pc:docMk/>
          <pc:sldMk cId="3145349851" sldId="364"/>
        </pc:sldMkLst>
      </pc:sldChg>
      <pc:sldChg chg="addSp new del mod">
        <pc:chgData name="Mohamed Bingabr" userId="00864009-1172-4536-93d5-4dbe32f81f3e" providerId="ADAL" clId="{CB74E9BB-A982-413A-9D34-9C242A516288}" dt="2024-05-29T15:11:13.473" v="113" actId="2696"/>
        <pc:sldMkLst>
          <pc:docMk/>
          <pc:sldMk cId="3767526388" sldId="364"/>
        </pc:sldMkLst>
      </pc:sldChg>
      <pc:sldChg chg="addSp delSp modSp add mod">
        <pc:chgData name="Mohamed Bingabr" userId="00864009-1172-4536-93d5-4dbe32f81f3e" providerId="ADAL" clId="{CB74E9BB-A982-413A-9D34-9C242A516288}" dt="2024-05-29T15:19:21.463" v="253" actId="113"/>
        <pc:sldMkLst>
          <pc:docMk/>
          <pc:sldMk cId="2292941454" sldId="365"/>
        </pc:sldMkLst>
      </pc:sldChg>
    </pc:docChg>
  </pc:docChgLst>
  <pc:docChgLst>
    <pc:chgData name="Mohamed Bingabr" userId="00864009-1172-4536-93d5-4dbe32f81f3e" providerId="ADAL" clId="{38A4FAFF-C34E-403D-A561-9B44D8069786}"/>
    <pc:docChg chg="modSld">
      <pc:chgData name="Mohamed Bingabr" userId="00864009-1172-4536-93d5-4dbe32f81f3e" providerId="ADAL" clId="{38A4FAFF-C34E-403D-A561-9B44D8069786}" dt="2025-06-02T15:00:28.294" v="127" actId="255"/>
      <pc:docMkLst>
        <pc:docMk/>
      </pc:docMkLst>
      <pc:sldChg chg="modSp mod">
        <pc:chgData name="Mohamed Bingabr" userId="00864009-1172-4536-93d5-4dbe32f81f3e" providerId="ADAL" clId="{38A4FAFF-C34E-403D-A561-9B44D8069786}" dt="2025-06-02T14:49:29.380" v="30" actId="14100"/>
        <pc:sldMkLst>
          <pc:docMk/>
          <pc:sldMk cId="0" sldId="256"/>
        </pc:sldMkLst>
        <pc:spChg chg="mod">
          <ac:chgData name="Mohamed Bingabr" userId="00864009-1172-4536-93d5-4dbe32f81f3e" providerId="ADAL" clId="{38A4FAFF-C34E-403D-A561-9B44D8069786}" dt="2025-06-02T14:49:29.380" v="30" actId="14100"/>
          <ac:spMkLst>
            <pc:docMk/>
            <pc:sldMk cId="0" sldId="256"/>
            <ac:spMk id="12291" creationId="{00000000-0000-0000-0000-000000000000}"/>
          </ac:spMkLst>
        </pc:spChg>
      </pc:sldChg>
      <pc:sldChg chg="modSp mod">
        <pc:chgData name="Mohamed Bingabr" userId="00864009-1172-4536-93d5-4dbe32f81f3e" providerId="ADAL" clId="{38A4FAFF-C34E-403D-A561-9B44D8069786}" dt="2025-06-02T15:00:28.294" v="127" actId="255"/>
        <pc:sldMkLst>
          <pc:docMk/>
          <pc:sldMk cId="0" sldId="314"/>
        </pc:sldMkLst>
        <pc:spChg chg="mod">
          <ac:chgData name="Mohamed Bingabr" userId="00864009-1172-4536-93d5-4dbe32f81f3e" providerId="ADAL" clId="{38A4FAFF-C34E-403D-A561-9B44D8069786}" dt="2025-06-02T15:00:28.294" v="127" actId="255"/>
          <ac:spMkLst>
            <pc:docMk/>
            <pc:sldMk cId="0" sldId="314"/>
            <ac:spMk id="8" creationId="{00000000-0000-0000-0000-000000000000}"/>
          </ac:spMkLst>
        </pc:spChg>
      </pc:sldChg>
    </pc:docChg>
  </pc:docChgLst>
  <pc:docChgLst>
    <pc:chgData name="Mohamed Bingabr" userId="00864009-1172-4536-93d5-4dbe32f81f3e" providerId="ADAL" clId="{18E97E93-EA49-46C3-B8DA-3086BC3E5B5E}"/>
    <pc:docChg chg="undo redo custSel modSld">
      <pc:chgData name="Mohamed Bingabr" userId="00864009-1172-4536-93d5-4dbe32f81f3e" providerId="ADAL" clId="{18E97E93-EA49-46C3-B8DA-3086BC3E5B5E}" dt="2024-08-19T11:55:07.607" v="207" actId="20577"/>
      <pc:docMkLst>
        <pc:docMk/>
      </pc:docMkLst>
      <pc:sldChg chg="modSp mod">
        <pc:chgData name="Mohamed Bingabr" userId="00864009-1172-4536-93d5-4dbe32f81f3e" providerId="ADAL" clId="{18E97E93-EA49-46C3-B8DA-3086BC3E5B5E}" dt="2024-08-19T11:48:40.797" v="135" actId="20577"/>
        <pc:sldMkLst>
          <pc:docMk/>
          <pc:sldMk cId="0" sldId="314"/>
        </pc:sldMkLst>
      </pc:sldChg>
      <pc:sldChg chg="modSp mod">
        <pc:chgData name="Mohamed Bingabr" userId="00864009-1172-4536-93d5-4dbe32f81f3e" providerId="ADAL" clId="{18E97E93-EA49-46C3-B8DA-3086BC3E5B5E}" dt="2024-01-17T02:14:31.128" v="9" actId="20577"/>
        <pc:sldMkLst>
          <pc:docMk/>
          <pc:sldMk cId="0" sldId="315"/>
        </pc:sldMkLst>
      </pc:sldChg>
      <pc:sldChg chg="modSp mod">
        <pc:chgData name="Mohamed Bingabr" userId="00864009-1172-4536-93d5-4dbe32f81f3e" providerId="ADAL" clId="{18E97E93-EA49-46C3-B8DA-3086BC3E5B5E}" dt="2024-08-19T11:55:07.607" v="207" actId="20577"/>
        <pc:sldMkLst>
          <pc:docMk/>
          <pc:sldMk cId="1701639418" sldId="362"/>
        </pc:sldMkLst>
      </pc:sldChg>
      <pc:sldChg chg="modSp mod">
        <pc:chgData name="Mohamed Bingabr" userId="00864009-1172-4536-93d5-4dbe32f81f3e" providerId="ADAL" clId="{18E97E93-EA49-46C3-B8DA-3086BC3E5B5E}" dt="2024-08-19T11:40:15.091" v="45" actId="14100"/>
        <pc:sldMkLst>
          <pc:docMk/>
          <pc:sldMk cId="3991762558" sldId="363"/>
        </pc:sldMkLst>
      </pc:sldChg>
    </pc:docChg>
  </pc:docChgLst>
  <pc:docChgLst>
    <pc:chgData name="Mohamed Bingabr" userId="00864009-1172-4536-93d5-4dbe32f81f3e" providerId="ADAL" clId="{8CB646B2-819E-4752-A543-1641FC8B4228}"/>
    <pc:docChg chg="modSld">
      <pc:chgData name="Mohamed Bingabr" userId="00864009-1172-4536-93d5-4dbe32f81f3e" providerId="ADAL" clId="{8CB646B2-819E-4752-A543-1641FC8B4228}" dt="2024-01-17T14:10:42.537" v="24" actId="20577"/>
      <pc:docMkLst>
        <pc:docMk/>
      </pc:docMkLst>
      <pc:sldChg chg="modSp mod">
        <pc:chgData name="Mohamed Bingabr" userId="00864009-1172-4536-93d5-4dbe32f81f3e" providerId="ADAL" clId="{8CB646B2-819E-4752-A543-1641FC8B4228}" dt="2024-01-17T14:10:42.537" v="24" actId="20577"/>
        <pc:sldMkLst>
          <pc:docMk/>
          <pc:sldMk cId="1701639418" sldId="362"/>
        </pc:sldMkLst>
      </pc:sldChg>
    </pc:docChg>
  </pc:docChgLst>
  <pc:docChgLst>
    <pc:chgData name="Mohamed Bingabr" userId="00864009-1172-4536-93d5-4dbe32f81f3e" providerId="ADAL" clId="{E1AD2A9F-8F9E-4D95-AF8F-E6B667BE269D}"/>
    <pc:docChg chg="undo redo custSel modSld">
      <pc:chgData name="Mohamed Bingabr" userId="00864009-1172-4536-93d5-4dbe32f81f3e" providerId="ADAL" clId="{E1AD2A9F-8F9E-4D95-AF8F-E6B667BE269D}" dt="2023-01-17T16:33:01.076" v="291"/>
      <pc:docMkLst>
        <pc:docMk/>
      </pc:docMkLst>
      <pc:sldChg chg="modSp mod">
        <pc:chgData name="Mohamed Bingabr" userId="00864009-1172-4536-93d5-4dbe32f81f3e" providerId="ADAL" clId="{E1AD2A9F-8F9E-4D95-AF8F-E6B667BE269D}" dt="2023-01-17T16:22:04.469" v="37" actId="20577"/>
        <pc:sldMkLst>
          <pc:docMk/>
          <pc:sldMk cId="0" sldId="256"/>
        </pc:sldMkLst>
      </pc:sldChg>
      <pc:sldChg chg="modSp mod">
        <pc:chgData name="Mohamed Bingabr" userId="00864009-1172-4536-93d5-4dbe32f81f3e" providerId="ADAL" clId="{E1AD2A9F-8F9E-4D95-AF8F-E6B667BE269D}" dt="2023-01-17T16:25:14.148" v="132" actId="1037"/>
        <pc:sldMkLst>
          <pc:docMk/>
          <pc:sldMk cId="0" sldId="314"/>
        </pc:sldMkLst>
      </pc:sldChg>
      <pc:sldChg chg="modSp mod">
        <pc:chgData name="Mohamed Bingabr" userId="00864009-1172-4536-93d5-4dbe32f81f3e" providerId="ADAL" clId="{E1AD2A9F-8F9E-4D95-AF8F-E6B667BE269D}" dt="2023-01-17T16:33:01.076" v="291"/>
        <pc:sldMkLst>
          <pc:docMk/>
          <pc:sldMk cId="0" sldId="315"/>
        </pc:sldMkLst>
      </pc:sldChg>
      <pc:sldChg chg="modSp mod">
        <pc:chgData name="Mohamed Bingabr" userId="00864009-1172-4536-93d5-4dbe32f81f3e" providerId="ADAL" clId="{E1AD2A9F-8F9E-4D95-AF8F-E6B667BE269D}" dt="2023-01-17T16:28:20.280" v="288" actId="6549"/>
        <pc:sldMkLst>
          <pc:docMk/>
          <pc:sldMk cId="1701639418" sldId="362"/>
        </pc:sldMkLst>
      </pc:sldChg>
    </pc:docChg>
  </pc:docChgLst>
  <pc:docChgLst>
    <pc:chgData name="Mohamed Bingabr" userId="00864009-1172-4536-93d5-4dbe32f81f3e" providerId="ADAL" clId="{3F5DA9E5-FBCD-468B-B00B-ABF0864749B3}"/>
    <pc:docChg chg="modSld">
      <pc:chgData name="Mohamed Bingabr" userId="00864009-1172-4536-93d5-4dbe32f81f3e" providerId="ADAL" clId="{3F5DA9E5-FBCD-468B-B00B-ABF0864749B3}" dt="2025-01-13T15:05:20.076" v="0" actId="20577"/>
      <pc:docMkLst>
        <pc:docMk/>
      </pc:docMkLst>
      <pc:sldChg chg="modSp mod">
        <pc:chgData name="Mohamed Bingabr" userId="00864009-1172-4536-93d5-4dbe32f81f3e" providerId="ADAL" clId="{3F5DA9E5-FBCD-468B-B00B-ABF0864749B3}" dt="2025-01-13T15:05:20.076" v="0" actId="20577"/>
        <pc:sldMkLst>
          <pc:docMk/>
          <pc:sldMk cId="0" sldId="314"/>
        </pc:sldMkLst>
      </pc:sldChg>
    </pc:docChg>
  </pc:docChgLst>
  <pc:docChgLst>
    <pc:chgData name="Mohamed Bingabr" userId="00864009-1172-4536-93d5-4dbe32f81f3e" providerId="ADAL" clId="{96497FF0-88EE-46DF-99B5-CA8FA8B52ED0}"/>
    <pc:docChg chg="modSld">
      <pc:chgData name="Mohamed Bingabr" userId="00864009-1172-4536-93d5-4dbe32f81f3e" providerId="ADAL" clId="{96497FF0-88EE-46DF-99B5-CA8FA8B52ED0}" dt="2023-05-16T16:08:33.370" v="1"/>
      <pc:docMkLst>
        <pc:docMk/>
      </pc:docMkLst>
      <pc:sldChg chg="modSp mod">
        <pc:chgData name="Mohamed Bingabr" userId="00864009-1172-4536-93d5-4dbe32f81f3e" providerId="ADAL" clId="{96497FF0-88EE-46DF-99B5-CA8FA8B52ED0}" dt="2023-05-16T16:06:21.181" v="0" actId="20577"/>
        <pc:sldMkLst>
          <pc:docMk/>
          <pc:sldMk cId="0" sldId="315"/>
        </pc:sldMkLst>
      </pc:sldChg>
      <pc:sldChg chg="modSp mod">
        <pc:chgData name="Mohamed Bingabr" userId="00864009-1172-4536-93d5-4dbe32f81f3e" providerId="ADAL" clId="{96497FF0-88EE-46DF-99B5-CA8FA8B52ED0}" dt="2023-05-16T16:08:33.370" v="1"/>
        <pc:sldMkLst>
          <pc:docMk/>
          <pc:sldMk cId="1701639418" sldId="36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EDB03-FD02-4F67-BC8C-DF6F6AA06CD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AAFD6-BDD8-4752-B00B-28234A3829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96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A6C40-D2DF-4347-828F-1FCAFED02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B239B-8B15-403D-B83E-066E47AEF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D192-9818-4EFB-898B-15DC84096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0A71E-9586-42C7-93FE-4C078826B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E7A7A-AA92-4E31-8E6A-7E0A15EAC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D982D-184A-406D-9FDB-CE42A8974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E0FA1-FC22-4E34-87ED-FBBA0DFDA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BAE88-6A93-4C23-BEAC-0757AE796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0B7C9-2216-4496-B66F-ED79698AA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17680-4CD3-4DBA-A66F-8EDA3319C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0F85A-DE63-4175-8F42-1BFC2FFDD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87DB192-3C55-4549-873F-3729B34C5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ngineering.uco.edu/~mbingabr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yjang1@uco.edu" TargetMode="External"/><Relationship Id="rId2" Type="http://schemas.openxmlformats.org/officeDocument/2006/relationships/hyperlink" Target="mailto:mbingabr@uco.ed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0425"/>
            <a:ext cx="8077200" cy="1470025"/>
          </a:xfrm>
        </p:spPr>
        <p:txBody>
          <a:bodyPr/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</a:rPr>
              <a:t>Signals and Systems</a:t>
            </a:r>
            <a:br>
              <a:rPr lang="en-US" sz="4000" dirty="0">
                <a:solidFill>
                  <a:schemeClr val="accent2"/>
                </a:solidFill>
              </a:rPr>
            </a:br>
            <a:r>
              <a:rPr lang="en-US" sz="4000" dirty="0">
                <a:solidFill>
                  <a:schemeClr val="accent2"/>
                </a:solidFill>
              </a:rPr>
              <a:t>ENGR 3323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886200"/>
            <a:ext cx="8077200" cy="2514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Dr. Mohamed Bingabr</a:t>
            </a:r>
          </a:p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Dr. Yuhao Jiang</a:t>
            </a:r>
          </a:p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School of Engineering</a:t>
            </a:r>
          </a:p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University of Central Oklahoma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152400" y="152400"/>
            <a:ext cx="883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Course Materials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228600" y="1246188"/>
            <a:ext cx="8839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Textbook</a:t>
            </a:r>
            <a:r>
              <a:rPr lang="en-US" sz="3200" b="1" dirty="0"/>
              <a:t>:</a:t>
            </a:r>
            <a:r>
              <a:rPr lang="en-US" sz="3200" dirty="0"/>
              <a:t>  “Linear Systems and Signals”, 3</a:t>
            </a:r>
            <a:r>
              <a:rPr lang="en-US" sz="3200" baseline="30000" dirty="0"/>
              <a:t>rd</a:t>
            </a:r>
            <a:r>
              <a:rPr lang="en-US" sz="3200" dirty="0"/>
              <a:t> edition by B. P. </a:t>
            </a:r>
            <a:r>
              <a:rPr lang="en-US" sz="3200" dirty="0" err="1"/>
              <a:t>Lathi</a:t>
            </a:r>
            <a:r>
              <a:rPr lang="en-US" sz="3200" dirty="0"/>
              <a:t>. ISBN: 978-0190200176</a:t>
            </a:r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r>
              <a:rPr lang="en-US" sz="3200" b="1" dirty="0">
                <a:solidFill>
                  <a:srgbClr val="0000FF"/>
                </a:solidFill>
              </a:rPr>
              <a:t>Course Website and Lecture Videos</a:t>
            </a:r>
            <a:r>
              <a:rPr lang="en-US" sz="3200" b="1" dirty="0"/>
              <a:t>: </a:t>
            </a:r>
            <a:r>
              <a:rPr lang="en-US" sz="3200" b="1" u="sng" dirty="0">
                <a:hlinkClick r:id="rId2"/>
              </a:rPr>
              <a:t>http://www.engineering.uco.edu/~mbingabr</a:t>
            </a:r>
            <a:endParaRPr lang="en-US" sz="3200" dirty="0"/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286000"/>
            <a:ext cx="2971799" cy="341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6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28600" y="76200"/>
            <a:ext cx="876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Course Information</a:t>
            </a:r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8492" y="1066800"/>
            <a:ext cx="9067800" cy="51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Instructor</a:t>
            </a:r>
            <a:r>
              <a:rPr lang="en-US" sz="2800" b="1" dirty="0"/>
              <a:t>:  </a:t>
            </a:r>
            <a:r>
              <a:rPr lang="en-US" sz="2800" dirty="0"/>
              <a:t>Mohamed Bingabr, Prof. of Engineering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		 Yuhao Jiang, Prof. of Engineering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Office Location</a:t>
            </a:r>
            <a:r>
              <a:rPr lang="en-US" sz="2800" b="1" dirty="0"/>
              <a:t>: </a:t>
            </a:r>
            <a:r>
              <a:rPr lang="en-US" sz="2800" dirty="0"/>
              <a:t>HOH 221C and STEM 242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Phone</a:t>
            </a:r>
            <a:r>
              <a:rPr lang="en-US" sz="2800" b="1" dirty="0"/>
              <a:t>: </a:t>
            </a:r>
            <a:r>
              <a:rPr lang="en-US" sz="2800" dirty="0"/>
              <a:t>(405) 974 5718</a:t>
            </a:r>
            <a:r>
              <a:rPr lang="en-US" sz="2800" b="1" dirty="0"/>
              <a:t>				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Email</a:t>
            </a:r>
            <a:r>
              <a:rPr lang="en-US" sz="2800" b="1" dirty="0"/>
              <a:t>:</a:t>
            </a:r>
            <a:r>
              <a:rPr lang="en-US" sz="2800" dirty="0"/>
              <a:t> </a:t>
            </a:r>
            <a:r>
              <a:rPr lang="en-US" sz="2800" dirty="0">
                <a:hlinkClick r:id="rId2"/>
              </a:rPr>
              <a:t>mbingabr@uco.edu</a:t>
            </a:r>
            <a:r>
              <a:rPr lang="en-US" sz="2800" dirty="0"/>
              <a:t>  &amp;  </a:t>
            </a:r>
            <a:r>
              <a:rPr lang="en-US" sz="2800" dirty="0">
                <a:hlinkClick r:id="rId3"/>
              </a:rPr>
              <a:t>yjang1@uco.edu</a:t>
            </a:r>
            <a:r>
              <a:rPr lang="en-US" sz="28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Course Meeting Time</a:t>
            </a:r>
            <a:r>
              <a:rPr lang="en-US" sz="2800" b="1" dirty="0"/>
              <a:t>: </a:t>
            </a:r>
            <a:r>
              <a:rPr lang="en-US" sz="2800" dirty="0"/>
              <a:t>MW 11:00 – 12:15 am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Course Meeting Location</a:t>
            </a:r>
            <a:r>
              <a:rPr lang="en-US" sz="2800" b="1" dirty="0"/>
              <a:t>: </a:t>
            </a:r>
            <a:r>
              <a:rPr lang="en-US" sz="2800" dirty="0"/>
              <a:t>STEM 102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Office Hours</a:t>
            </a:r>
            <a:r>
              <a:rPr lang="en-US" sz="2800" b="1" dirty="0"/>
              <a:t>: </a:t>
            </a:r>
            <a:r>
              <a:rPr lang="en-US" sz="2800" dirty="0"/>
              <a:t>MW 12:15 – 1:00 pm, </a:t>
            </a:r>
            <a:r>
              <a:rPr lang="en-US" sz="2600" dirty="0"/>
              <a:t>and by appointment.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28600" y="76200"/>
            <a:ext cx="876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Grading Policy and Distribution</a:t>
            </a:r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DF3B34-7531-7EFE-6E8E-9F4EA79E9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0722"/>
            <a:ext cx="9144000" cy="36972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04D1A1-B128-7BBE-AC54-5D700D5791E0}"/>
              </a:ext>
            </a:extLst>
          </p:cNvPr>
          <p:cNvSpPr txBox="1"/>
          <p:nvPr/>
        </p:nvSpPr>
        <p:spPr>
          <a:xfrm>
            <a:off x="6084455" y="1822757"/>
            <a:ext cx="30664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</a:rPr>
              <a:t>Don’t wait till the final day to ask me what you can do to pass the course.</a:t>
            </a:r>
            <a:endParaRPr lang="en-US" sz="1800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6B17E4B-2E08-A2D2-5ED4-1F530EA054E2}"/>
              </a:ext>
            </a:extLst>
          </p:cNvPr>
          <p:cNvSpPr/>
          <p:nvPr/>
        </p:nvSpPr>
        <p:spPr>
          <a:xfrm>
            <a:off x="8001000" y="2779722"/>
            <a:ext cx="76200" cy="533385"/>
          </a:xfrm>
          <a:prstGeom prst="down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66D2D5-628F-EA38-FA84-C03394F416A2}"/>
              </a:ext>
            </a:extLst>
          </p:cNvPr>
          <p:cNvSpPr txBox="1"/>
          <p:nvPr/>
        </p:nvSpPr>
        <p:spPr>
          <a:xfrm>
            <a:off x="36945" y="1115293"/>
            <a:ext cx="294640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Attendance	10 %</a:t>
            </a:r>
          </a:p>
          <a:p>
            <a:r>
              <a:rPr lang="en-US" sz="2400" dirty="0"/>
              <a:t>Homework	10 %</a:t>
            </a:r>
          </a:p>
          <a:p>
            <a:r>
              <a:rPr lang="en-US" sz="2400" dirty="0"/>
              <a:t>Quizzes	30 %</a:t>
            </a:r>
          </a:p>
          <a:p>
            <a:r>
              <a:rPr lang="en-US" sz="2400" dirty="0"/>
              <a:t>2 Tests	30 %</a:t>
            </a:r>
          </a:p>
          <a:p>
            <a:r>
              <a:rPr lang="en-US" sz="2400" dirty="0"/>
              <a:t>Final Exam	20 %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132023-BFB7-7DE4-93C0-6253DEC34B8D}"/>
              </a:ext>
            </a:extLst>
          </p:cNvPr>
          <p:cNvSpPr txBox="1"/>
          <p:nvPr/>
        </p:nvSpPr>
        <p:spPr>
          <a:xfrm>
            <a:off x="3886200" y="1135560"/>
            <a:ext cx="19812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dirty="0"/>
              <a:t>: 90-100</a:t>
            </a:r>
          </a:p>
          <a:p>
            <a:r>
              <a:rPr lang="en-US" sz="2400" b="1" dirty="0"/>
              <a:t>B</a:t>
            </a:r>
            <a:r>
              <a:rPr lang="en-US" sz="2400" dirty="0"/>
              <a:t>: 80-89</a:t>
            </a:r>
          </a:p>
          <a:p>
            <a:r>
              <a:rPr lang="en-US" sz="2400" b="1" dirty="0"/>
              <a:t>C</a:t>
            </a:r>
            <a:r>
              <a:rPr lang="en-US" sz="2400" dirty="0"/>
              <a:t>: 70-79</a:t>
            </a:r>
          </a:p>
          <a:p>
            <a:r>
              <a:rPr lang="en-US" sz="2400" b="1" dirty="0"/>
              <a:t>D</a:t>
            </a:r>
            <a:r>
              <a:rPr lang="en-US" sz="2400" dirty="0"/>
              <a:t>: 60-69</a:t>
            </a:r>
          </a:p>
          <a:p>
            <a:r>
              <a:rPr lang="en-US" sz="2400" b="1" dirty="0"/>
              <a:t>F</a:t>
            </a:r>
            <a:r>
              <a:rPr lang="en-US" sz="2400" dirty="0"/>
              <a:t>: 0-59</a:t>
            </a:r>
          </a:p>
        </p:txBody>
      </p:sp>
    </p:spTree>
    <p:extLst>
      <p:ext uri="{BB962C8B-B14F-4D97-AF65-F5344CB8AC3E}">
        <p14:creationId xmlns:p14="http://schemas.microsoft.com/office/powerpoint/2010/main" val="229294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152400" y="76200"/>
            <a:ext cx="883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Course Expectations &amp; Conducts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152400" y="1143000"/>
            <a:ext cx="8839200" cy="5512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Spend a total of 6 to 8 hours a week.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Ask for help for homework but don’t copy.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/>
              <a:t>You can not use unallowed resources during quizzes and tests.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You are allowed to have the formula sheet on the course website and 3 pages of your own for quizzes and tests.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Makeup test will be given for emergency.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Please don’t use the </a:t>
            </a:r>
            <a:r>
              <a:rPr lang="en-US" sz="2600" dirty="0">
                <a:solidFill>
                  <a:srgbClr val="C00000"/>
                </a:solidFill>
              </a:rPr>
              <a:t>phone</a:t>
            </a:r>
            <a:r>
              <a:rPr lang="en-US" sz="2600" dirty="0"/>
              <a:t> or the </a:t>
            </a:r>
            <a:r>
              <a:rPr lang="en-US" sz="2600" dirty="0">
                <a:solidFill>
                  <a:srgbClr val="C00000"/>
                </a:solidFill>
              </a:rPr>
              <a:t>internet</a:t>
            </a:r>
            <a:r>
              <a:rPr lang="en-US" sz="2600" dirty="0"/>
              <a:t> during lectures.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Be on time for the lecture and do your best to stay focus.</a:t>
            </a:r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743200" y="152400"/>
            <a:ext cx="34100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Course Topics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0" y="1087934"/>
            <a:ext cx="91440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• </a:t>
            </a:r>
            <a:r>
              <a:rPr lang="en-US" sz="2600" dirty="0"/>
              <a:t>Signals and Systems Characterization</a:t>
            </a:r>
          </a:p>
          <a:p>
            <a:r>
              <a:rPr lang="en-US" sz="2600" dirty="0"/>
              <a:t>	- </a:t>
            </a:r>
            <a:r>
              <a:rPr lang="en-US" sz="2600" dirty="0">
                <a:solidFill>
                  <a:srgbClr val="0000FF"/>
                </a:solidFill>
              </a:rPr>
              <a:t>Linear, Causal, Time-invariant, Stability, Digital</a:t>
            </a:r>
          </a:p>
          <a:p>
            <a:r>
              <a:rPr lang="en-US" sz="2600" dirty="0"/>
              <a:t>• System Modeling (Elect., Mech., or Biological) </a:t>
            </a:r>
          </a:p>
          <a:p>
            <a:r>
              <a:rPr lang="en-US" sz="2600" dirty="0"/>
              <a:t>	- </a:t>
            </a:r>
            <a:r>
              <a:rPr lang="en-US" sz="2600" dirty="0">
                <a:solidFill>
                  <a:srgbClr val="0000FF"/>
                </a:solidFill>
              </a:rPr>
              <a:t>Differential Equation</a:t>
            </a:r>
            <a:endParaRPr lang="en-US" sz="2600" dirty="0"/>
          </a:p>
          <a:p>
            <a:r>
              <a:rPr lang="en-US" sz="2600" dirty="0"/>
              <a:t>• System Analysis </a:t>
            </a:r>
          </a:p>
          <a:p>
            <a:r>
              <a:rPr lang="en-US" sz="2600" dirty="0"/>
              <a:t>	- </a:t>
            </a:r>
            <a:r>
              <a:rPr lang="en-US" sz="2600" dirty="0">
                <a:solidFill>
                  <a:srgbClr val="0000FF"/>
                </a:solidFill>
              </a:rPr>
              <a:t>Impulse response </a:t>
            </a:r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600" dirty="0"/>
          </a:p>
          <a:p>
            <a:r>
              <a:rPr lang="en-US" sz="2600" dirty="0"/>
              <a:t>• Time-domain Analysis </a:t>
            </a:r>
          </a:p>
          <a:p>
            <a:r>
              <a:rPr lang="en-US" sz="2600" dirty="0"/>
              <a:t>	- </a:t>
            </a:r>
            <a:r>
              <a:rPr lang="en-US" sz="2600" dirty="0">
                <a:solidFill>
                  <a:srgbClr val="0000FF"/>
                </a:solidFill>
              </a:rPr>
              <a:t>zero-input and zero-state responses</a:t>
            </a:r>
            <a:endParaRPr lang="en-US" sz="2600" dirty="0"/>
          </a:p>
          <a:p>
            <a:r>
              <a:rPr lang="en-US" sz="2600" dirty="0"/>
              <a:t>• Laplace Transform and Analysis </a:t>
            </a:r>
          </a:p>
          <a:p>
            <a:r>
              <a:rPr lang="en-US" sz="2600" dirty="0"/>
              <a:t>	- </a:t>
            </a:r>
            <a:r>
              <a:rPr lang="en-US" sz="2600" dirty="0">
                <a:solidFill>
                  <a:srgbClr val="0000FF"/>
                </a:solidFill>
              </a:rPr>
              <a:t>Transfer function </a:t>
            </a:r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600" dirty="0">
              <a:latin typeface="+mj-lt"/>
              <a:cs typeface="Times New Roman" panose="02020603050405020304" pitchFamily="18" charset="0"/>
            </a:endParaRPr>
          </a:p>
          <a:p>
            <a:r>
              <a:rPr lang="en-US" sz="2600" dirty="0"/>
              <a:t>• Fourier Series Analysis of Periodic Signal</a:t>
            </a:r>
          </a:p>
          <a:p>
            <a:r>
              <a:rPr lang="en-US" sz="2600" dirty="0"/>
              <a:t>• Fourier Transform Analysis of Aperiodic Signal</a:t>
            </a:r>
          </a:p>
          <a:p>
            <a:r>
              <a:rPr lang="en-US" sz="2600" dirty="0"/>
              <a:t>	- </a:t>
            </a:r>
            <a:r>
              <a:rPr lang="en-US" sz="2600" dirty="0">
                <a:solidFill>
                  <a:srgbClr val="0000FF"/>
                </a:solidFill>
              </a:rPr>
              <a:t>Frequency response </a:t>
            </a:r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/>
              <a:t>• Sampling Theorem </a:t>
            </a:r>
            <a:r>
              <a:rPr lang="en-US" sz="2600"/>
              <a:t>and Signal </a:t>
            </a:r>
            <a:r>
              <a:rPr lang="en-US" sz="2600" dirty="0"/>
              <a:t>R</a:t>
            </a:r>
            <a:r>
              <a:rPr lang="en-US" sz="2600"/>
              <a:t>econstructions</a:t>
            </a:r>
            <a:endParaRPr lang="en-US" sz="2600" dirty="0"/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152400" y="152400"/>
            <a:ext cx="882923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To Do Well in This Course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76200" y="1524000"/>
            <a:ext cx="8991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Focus on lectures &amp; problems solved in the lecture.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Do and understand the homework problems.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Enjoy and reflect on the physical meaning of the equations and engineering concepts.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Time management: study and do homework first then socialize and have fun.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Use video resources in YouTube (Engineering with </a:t>
            </a:r>
            <a:r>
              <a:rPr lang="en-US" sz="2800"/>
              <a:t>Bingabr)</a:t>
            </a:r>
            <a:endParaRPr lang="en-US" sz="2800" dirty="0"/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394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32237</TotalTime>
  <Words>446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Signals and Systems ENGR 3323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Continuous-Time System Analysis Using The Laplace Transform</dc:title>
  <dc:creator>mbingabr</dc:creator>
  <cp:lastModifiedBy>Mohamed Bingabr</cp:lastModifiedBy>
  <cp:revision>186</cp:revision>
  <cp:lastPrinted>2016-08-22T16:40:08Z</cp:lastPrinted>
  <dcterms:created xsi:type="dcterms:W3CDTF">2009-02-26T04:13:12Z</dcterms:created>
  <dcterms:modified xsi:type="dcterms:W3CDTF">2025-06-02T15:00:28Z</dcterms:modified>
</cp:coreProperties>
</file>