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6" r:id="rId2"/>
    <p:sldId id="291" r:id="rId3"/>
    <p:sldId id="299" r:id="rId4"/>
    <p:sldId id="300" r:id="rId5"/>
    <p:sldId id="305" r:id="rId6"/>
    <p:sldId id="302" r:id="rId7"/>
    <p:sldId id="303" r:id="rId8"/>
    <p:sldId id="304" r:id="rId9"/>
    <p:sldId id="306" r:id="rId10"/>
    <p:sldId id="307" r:id="rId11"/>
    <p:sldId id="308" r:id="rId12"/>
    <p:sldId id="309" r:id="rId13"/>
    <p:sldId id="311" r:id="rId14"/>
    <p:sldId id="273" r:id="rId15"/>
    <p:sldId id="312" r:id="rId16"/>
    <p:sldId id="313" r:id="rId17"/>
    <p:sldId id="297" r:id="rId18"/>
    <p:sldId id="296" r:id="rId19"/>
    <p:sldId id="314" r:id="rId20"/>
    <p:sldId id="316" r:id="rId21"/>
    <p:sldId id="320" r:id="rId22"/>
    <p:sldId id="317" r:id="rId23"/>
    <p:sldId id="318" r:id="rId24"/>
    <p:sldId id="319" r:id="rId25"/>
    <p:sldId id="293" r:id="rId26"/>
    <p:sldId id="290" r:id="rId27"/>
    <p:sldId id="292" r:id="rId28"/>
    <p:sldId id="323" r:id="rId29"/>
    <p:sldId id="324" r:id="rId30"/>
    <p:sldId id="322" r:id="rId31"/>
    <p:sldId id="325" r:id="rId32"/>
    <p:sldId id="326" r:id="rId33"/>
    <p:sldId id="327" r:id="rId34"/>
    <p:sldId id="328" r:id="rId35"/>
  </p:sldIdLst>
  <p:sldSz cx="9144000" cy="6858000" type="screen4x3"/>
  <p:notesSz cx="92964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DFF9FD"/>
    <a:srgbClr val="0000FF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6BA67-401E-49E2-BB99-E775B8300F30}" v="1" dt="2023-02-08T14:04:41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97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ed Bingabr" userId="00864009-1172-4536-93d5-4dbe32f81f3e" providerId="ADAL" clId="{18F259B4-EAE0-46A9-B65F-28D17F5B7127}"/>
    <pc:docChg chg="undo redo custSel modSld">
      <pc:chgData name="Mohamed Bingabr" userId="00864009-1172-4536-93d5-4dbe32f81f3e" providerId="ADAL" clId="{18F259B4-EAE0-46A9-B65F-28D17F5B7127}" dt="2021-06-14T14:49:17.614" v="112" actId="1037"/>
      <pc:docMkLst>
        <pc:docMk/>
      </pc:docMkLst>
      <pc:sldChg chg="modSp">
        <pc:chgData name="Mohamed Bingabr" userId="00864009-1172-4536-93d5-4dbe32f81f3e" providerId="ADAL" clId="{18F259B4-EAE0-46A9-B65F-28D17F5B7127}" dt="2021-06-14T14:47:43.454" v="54" actId="1076"/>
        <pc:sldMkLst>
          <pc:docMk/>
          <pc:sldMk cId="0" sldId="290"/>
        </pc:sldMkLst>
        <pc:spChg chg="mod">
          <ac:chgData name="Mohamed Bingabr" userId="00864009-1172-4536-93d5-4dbe32f81f3e" providerId="ADAL" clId="{18F259B4-EAE0-46A9-B65F-28D17F5B7127}" dt="2021-06-14T14:47:38.230" v="53" actId="15"/>
          <ac:spMkLst>
            <pc:docMk/>
            <pc:sldMk cId="0" sldId="290"/>
            <ac:spMk id="38915" creationId="{00000000-0000-0000-0000-000000000000}"/>
          </ac:spMkLst>
        </pc:spChg>
        <pc:graphicFrameChg chg="mod">
          <ac:chgData name="Mohamed Bingabr" userId="00864009-1172-4536-93d5-4dbe32f81f3e" providerId="ADAL" clId="{18F259B4-EAE0-46A9-B65F-28D17F5B7127}" dt="2021-06-14T14:47:43.454" v="54" actId="1076"/>
          <ac:graphicFrameMkLst>
            <pc:docMk/>
            <pc:sldMk cId="0" sldId="290"/>
            <ac:graphicFrameMk id="38916" creationId="{00000000-0000-0000-0000-000000000000}"/>
          </ac:graphicFrameMkLst>
        </pc:graphicFrameChg>
      </pc:sldChg>
      <pc:sldChg chg="modSp">
        <pc:chgData name="Mohamed Bingabr" userId="00864009-1172-4536-93d5-4dbe32f81f3e" providerId="ADAL" clId="{18F259B4-EAE0-46A9-B65F-28D17F5B7127}" dt="2021-06-09T13:56:16.951" v="0" actId="114"/>
        <pc:sldMkLst>
          <pc:docMk/>
          <pc:sldMk cId="1398752961" sldId="304"/>
        </pc:sldMkLst>
        <pc:spChg chg="mod">
          <ac:chgData name="Mohamed Bingabr" userId="00864009-1172-4536-93d5-4dbe32f81f3e" providerId="ADAL" clId="{18F259B4-EAE0-46A9-B65F-28D17F5B7127}" dt="2021-06-09T13:56:16.951" v="0" actId="114"/>
          <ac:spMkLst>
            <pc:docMk/>
            <pc:sldMk cId="1398752961" sldId="304"/>
            <ac:spMk id="9" creationId="{00000000-0000-0000-0000-000000000000}"/>
          </ac:spMkLst>
        </pc:spChg>
      </pc:sldChg>
      <pc:sldChg chg="modSp">
        <pc:chgData name="Mohamed Bingabr" userId="00864009-1172-4536-93d5-4dbe32f81f3e" providerId="ADAL" clId="{18F259B4-EAE0-46A9-B65F-28D17F5B7127}" dt="2021-06-09T14:00:03.702" v="1" actId="114"/>
        <pc:sldMkLst>
          <pc:docMk/>
          <pc:sldMk cId="1440750966" sldId="313"/>
        </pc:sldMkLst>
        <pc:spChg chg="mod">
          <ac:chgData name="Mohamed Bingabr" userId="00864009-1172-4536-93d5-4dbe32f81f3e" providerId="ADAL" clId="{18F259B4-EAE0-46A9-B65F-28D17F5B7127}" dt="2021-06-09T14:00:03.702" v="1" actId="114"/>
          <ac:spMkLst>
            <pc:docMk/>
            <pc:sldMk cId="1440750966" sldId="313"/>
            <ac:spMk id="7" creationId="{00000000-0000-0000-0000-000000000000}"/>
          </ac:spMkLst>
        </pc:spChg>
      </pc:sldChg>
      <pc:sldChg chg="modSp">
        <pc:chgData name="Mohamed Bingabr" userId="00864009-1172-4536-93d5-4dbe32f81f3e" providerId="ADAL" clId="{18F259B4-EAE0-46A9-B65F-28D17F5B7127}" dt="2021-06-14T14:49:08.124" v="106" actId="1038"/>
        <pc:sldMkLst>
          <pc:docMk/>
          <pc:sldMk cId="1478120822" sldId="322"/>
        </pc:sldMkLst>
        <pc:grpChg chg="mod">
          <ac:chgData name="Mohamed Bingabr" userId="00864009-1172-4536-93d5-4dbe32f81f3e" providerId="ADAL" clId="{18F259B4-EAE0-46A9-B65F-28D17F5B7127}" dt="2021-06-14T14:49:08.124" v="106" actId="1038"/>
          <ac:grpSpMkLst>
            <pc:docMk/>
            <pc:sldMk cId="1478120822" sldId="322"/>
            <ac:grpSpMk id="2" creationId="{00000000-0000-0000-0000-000000000000}"/>
          </ac:grpSpMkLst>
        </pc:grpChg>
      </pc:sldChg>
      <pc:sldChg chg="delSp">
        <pc:chgData name="Mohamed Bingabr" userId="00864009-1172-4536-93d5-4dbe32f81f3e" providerId="ADAL" clId="{18F259B4-EAE0-46A9-B65F-28D17F5B7127}" dt="2021-06-14T14:48:00.766" v="55" actId="478"/>
        <pc:sldMkLst>
          <pc:docMk/>
          <pc:sldMk cId="331892223" sldId="323"/>
        </pc:sldMkLst>
        <pc:grpChg chg="del">
          <ac:chgData name="Mohamed Bingabr" userId="00864009-1172-4536-93d5-4dbe32f81f3e" providerId="ADAL" clId="{18F259B4-EAE0-46A9-B65F-28D17F5B7127}" dt="2021-06-14T14:48:00.766" v="55" actId="478"/>
          <ac:grpSpMkLst>
            <pc:docMk/>
            <pc:sldMk cId="331892223" sldId="323"/>
            <ac:grpSpMk id="4" creationId="{F72A35AA-48BB-4EE7-B819-E840A2FE7F64}"/>
          </ac:grpSpMkLst>
        </pc:grpChg>
      </pc:sldChg>
      <pc:sldChg chg="addSp delSp modSp">
        <pc:chgData name="Mohamed Bingabr" userId="00864009-1172-4536-93d5-4dbe32f81f3e" providerId="ADAL" clId="{18F259B4-EAE0-46A9-B65F-28D17F5B7127}" dt="2021-06-14T14:49:17.614" v="112" actId="1037"/>
        <pc:sldMkLst>
          <pc:docMk/>
          <pc:sldMk cId="326800979" sldId="325"/>
        </pc:sldMkLst>
        <pc:spChg chg="del">
          <ac:chgData name="Mohamed Bingabr" userId="00864009-1172-4536-93d5-4dbe32f81f3e" providerId="ADAL" clId="{18F259B4-EAE0-46A9-B65F-28D17F5B7127}" dt="2021-06-10T15:25:48.245" v="3" actId="478"/>
          <ac:spMkLst>
            <pc:docMk/>
            <pc:sldMk cId="326800979" sldId="325"/>
            <ac:spMk id="29" creationId="{00000000-0000-0000-0000-000000000000}"/>
          </ac:spMkLst>
        </pc:spChg>
        <pc:spChg chg="del">
          <ac:chgData name="Mohamed Bingabr" userId="00864009-1172-4536-93d5-4dbe32f81f3e" providerId="ADAL" clId="{18F259B4-EAE0-46A9-B65F-28D17F5B7127}" dt="2021-06-10T15:25:48.245" v="3" actId="478"/>
          <ac:spMkLst>
            <pc:docMk/>
            <pc:sldMk cId="326800979" sldId="325"/>
            <ac:spMk id="37" creationId="{B32CB630-D402-4E51-9461-C57A7DF3D2D6}"/>
          </ac:spMkLst>
        </pc:spChg>
        <pc:spChg chg="del">
          <ac:chgData name="Mohamed Bingabr" userId="00864009-1172-4536-93d5-4dbe32f81f3e" providerId="ADAL" clId="{18F259B4-EAE0-46A9-B65F-28D17F5B7127}" dt="2021-06-10T15:25:49.869" v="4" actId="478"/>
          <ac:spMkLst>
            <pc:docMk/>
            <pc:sldMk cId="326800979" sldId="325"/>
            <ac:spMk id="41988" creationId="{00000000-0000-0000-0000-000000000000}"/>
          </ac:spMkLst>
        </pc:spChg>
        <pc:spChg chg="del">
          <ac:chgData name="Mohamed Bingabr" userId="00864009-1172-4536-93d5-4dbe32f81f3e" providerId="ADAL" clId="{18F259B4-EAE0-46A9-B65F-28D17F5B7127}" dt="2021-06-10T15:25:48.245" v="3" actId="478"/>
          <ac:spMkLst>
            <pc:docMk/>
            <pc:sldMk cId="326800979" sldId="325"/>
            <ac:spMk id="41990" creationId="{00000000-0000-0000-0000-000000000000}"/>
          </ac:spMkLst>
        </pc:spChg>
        <pc:spChg chg="del">
          <ac:chgData name="Mohamed Bingabr" userId="00864009-1172-4536-93d5-4dbe32f81f3e" providerId="ADAL" clId="{18F259B4-EAE0-46A9-B65F-28D17F5B7127}" dt="2021-06-10T15:25:48.245" v="3" actId="478"/>
          <ac:spMkLst>
            <pc:docMk/>
            <pc:sldMk cId="326800979" sldId="325"/>
            <ac:spMk id="41991" creationId="{00000000-0000-0000-0000-000000000000}"/>
          </ac:spMkLst>
        </pc:spChg>
        <pc:spChg chg="del">
          <ac:chgData name="Mohamed Bingabr" userId="00864009-1172-4536-93d5-4dbe32f81f3e" providerId="ADAL" clId="{18F259B4-EAE0-46A9-B65F-28D17F5B7127}" dt="2021-06-10T15:25:49.869" v="4" actId="478"/>
          <ac:spMkLst>
            <pc:docMk/>
            <pc:sldMk cId="326800979" sldId="325"/>
            <ac:spMk id="41993" creationId="{00000000-0000-0000-0000-000000000000}"/>
          </ac:spMkLst>
        </pc:spChg>
        <pc:grpChg chg="mod">
          <ac:chgData name="Mohamed Bingabr" userId="00864009-1172-4536-93d5-4dbe32f81f3e" providerId="ADAL" clId="{18F259B4-EAE0-46A9-B65F-28D17F5B7127}" dt="2021-06-14T14:49:17.614" v="112" actId="1037"/>
          <ac:grpSpMkLst>
            <pc:docMk/>
            <pc:sldMk cId="326800979" sldId="325"/>
            <ac:grpSpMk id="2" creationId="{00000000-0000-0000-0000-000000000000}"/>
          </ac:grpSpMkLst>
        </pc:grpChg>
        <pc:grpChg chg="add del">
          <ac:chgData name="Mohamed Bingabr" userId="00864009-1172-4536-93d5-4dbe32f81f3e" providerId="ADAL" clId="{18F259B4-EAE0-46A9-B65F-28D17F5B7127}" dt="2021-06-10T15:26:03.109" v="7" actId="478"/>
          <ac:grpSpMkLst>
            <pc:docMk/>
            <pc:sldMk cId="326800979" sldId="325"/>
            <ac:grpSpMk id="39" creationId="{E9EDF526-35D6-4BE7-B36E-2B1E371E5050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1996" creationId="{4FBF1D47-F2BD-4CC2-8FE3-A89167693893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027" creationId="{E1433644-A0E9-4D3E-A461-367AC5FBE233}"/>
          </ac:grpSpMkLst>
        </pc:grpChg>
        <pc:grpChg chg="add del">
          <ac:chgData name="Mohamed Bingabr" userId="00864009-1172-4536-93d5-4dbe32f81f3e" providerId="ADAL" clId="{18F259B4-EAE0-46A9-B65F-28D17F5B7127}" dt="2021-06-10T15:26:03.109" v="7" actId="478"/>
          <ac:grpSpMkLst>
            <pc:docMk/>
            <pc:sldMk cId="326800979" sldId="325"/>
            <ac:grpSpMk id="42048" creationId="{EF9DC786-0700-44ED-8709-D6AA927A0E10}"/>
          </ac:grpSpMkLst>
        </pc:grpChg>
        <pc:grpChg chg="del">
          <ac:chgData name="Mohamed Bingabr" userId="00864009-1172-4536-93d5-4dbe32f81f3e" providerId="ADAL" clId="{18F259B4-EAE0-46A9-B65F-28D17F5B7127}" dt="2021-06-10T15:25:48.245" v="3" actId="478"/>
          <ac:grpSpMkLst>
            <pc:docMk/>
            <pc:sldMk cId="326800979" sldId="325"/>
            <ac:grpSpMk id="42066" creationId="{DD5A0523-E7D2-406B-8223-D41BCD39AA5C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069" creationId="{7BE40ED2-B43D-49E7-9110-6AC2BCD82672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115" creationId="{468E427C-207A-4E6C-ABB1-6042ECEC7292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129" creationId="{CC219C01-A76B-40AC-9F9F-73603DAF55C9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136" creationId="{B8BE38B7-B4DB-4979-9E29-E47BA0E0CCAA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144" creationId="{2160C6F5-77DA-4E6D-949A-B24CAE14CBC5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145" creationId="{BF696E44-F883-49DB-AF8A-FC2B31F5B937}"/>
          </ac:grpSpMkLst>
        </pc:grpChg>
        <pc:grpChg chg="add del">
          <ac:chgData name="Mohamed Bingabr" userId="00864009-1172-4536-93d5-4dbe32f81f3e" providerId="ADAL" clId="{18F259B4-EAE0-46A9-B65F-28D17F5B7127}" dt="2021-06-10T15:26:03.109" v="7" actId="478"/>
          <ac:grpSpMkLst>
            <pc:docMk/>
            <pc:sldMk cId="326800979" sldId="325"/>
            <ac:grpSpMk id="42154" creationId="{57FF8EFD-0316-49BC-9773-385CAB400674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166" creationId="{A397933B-9330-47F1-A1BB-9770CCCC1164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173" creationId="{A1DF8479-D290-4A7D-9ADD-7E92C73782A1}"/>
          </ac:grpSpMkLst>
        </pc:grpChg>
        <pc:grpChg chg="del">
          <ac:chgData name="Mohamed Bingabr" userId="00864009-1172-4536-93d5-4dbe32f81f3e" providerId="ADAL" clId="{18F259B4-EAE0-46A9-B65F-28D17F5B7127}" dt="2021-06-10T15:25:44.335" v="2" actId="478"/>
          <ac:grpSpMkLst>
            <pc:docMk/>
            <pc:sldMk cId="326800979" sldId="325"/>
            <ac:grpSpMk id="42178" creationId="{A65FCB92-7212-48A0-9189-73B2ACCDE667}"/>
          </ac:grpSpMkLst>
        </pc:grpChg>
        <pc:inkChg chg="add del">
          <ac:chgData name="Mohamed Bingabr" userId="00864009-1172-4536-93d5-4dbe32f81f3e" providerId="ADAL" clId="{18F259B4-EAE0-46A9-B65F-28D17F5B7127}" dt="2021-06-10T15:26:03.109" v="7" actId="478"/>
          <ac:inkMkLst>
            <pc:docMk/>
            <pc:sldMk cId="326800979" sldId="325"/>
            <ac:inkMk id="3" creationId="{AC9F02A1-AF6D-4CE3-A7C9-DB78F6AC23AA}"/>
          </ac:inkMkLst>
        </pc:inkChg>
        <pc:inkChg chg="add del">
          <ac:chgData name="Mohamed Bingabr" userId="00864009-1172-4536-93d5-4dbe32f81f3e" providerId="ADAL" clId="{18F259B4-EAE0-46A9-B65F-28D17F5B7127}" dt="2021-06-10T15:26:03.109" v="7" actId="478"/>
          <ac:inkMkLst>
            <pc:docMk/>
            <pc:sldMk cId="326800979" sldId="325"/>
            <ac:inkMk id="4" creationId="{7318B5BF-3140-4C77-AD05-72E08011968A}"/>
          </ac:inkMkLst>
        </pc:inkChg>
        <pc:inkChg chg="add del">
          <ac:chgData name="Mohamed Bingabr" userId="00864009-1172-4536-93d5-4dbe32f81f3e" providerId="ADAL" clId="{18F259B4-EAE0-46A9-B65F-28D17F5B7127}" dt="2021-06-10T15:26:03.109" v="7" actId="478"/>
          <ac:inkMkLst>
            <pc:docMk/>
            <pc:sldMk cId="326800979" sldId="325"/>
            <ac:inkMk id="6" creationId="{2D66DFC6-35B5-46DA-BD8C-18393C838A33}"/>
          </ac:inkMkLst>
        </pc:inkChg>
        <pc:inkChg chg="del">
          <ac:chgData name="Mohamed Bingabr" userId="00864009-1172-4536-93d5-4dbe32f81f3e" providerId="ADAL" clId="{18F259B4-EAE0-46A9-B65F-28D17F5B7127}" dt="2021-06-10T15:25:44.335" v="2" actId="478"/>
          <ac:inkMkLst>
            <pc:docMk/>
            <pc:sldMk cId="326800979" sldId="325"/>
            <ac:inkMk id="42058" creationId="{1161DE05-B1BE-4114-AE12-68104CB1323B}"/>
          </ac:inkMkLst>
        </pc:inkChg>
        <pc:inkChg chg="del">
          <ac:chgData name="Mohamed Bingabr" userId="00864009-1172-4536-93d5-4dbe32f81f3e" providerId="ADAL" clId="{18F259B4-EAE0-46A9-B65F-28D17F5B7127}" dt="2021-06-10T15:25:44.335" v="2" actId="478"/>
          <ac:inkMkLst>
            <pc:docMk/>
            <pc:sldMk cId="326800979" sldId="325"/>
            <ac:inkMk id="42059" creationId="{D1642D45-D739-4817-B7E5-A2BC287AF4EF}"/>
          </ac:inkMkLst>
        </pc:inkChg>
        <pc:inkChg chg="del">
          <ac:chgData name="Mohamed Bingabr" userId="00864009-1172-4536-93d5-4dbe32f81f3e" providerId="ADAL" clId="{18F259B4-EAE0-46A9-B65F-28D17F5B7127}" dt="2021-06-10T15:25:48.245" v="3" actId="478"/>
          <ac:inkMkLst>
            <pc:docMk/>
            <pc:sldMk cId="326800979" sldId="325"/>
            <ac:inkMk id="42070" creationId="{EBD2696C-6839-4EDF-9D5A-6BE8A0CD36ED}"/>
          </ac:inkMkLst>
        </pc:inkChg>
        <pc:inkChg chg="del">
          <ac:chgData name="Mohamed Bingabr" userId="00864009-1172-4536-93d5-4dbe32f81f3e" providerId="ADAL" clId="{18F259B4-EAE0-46A9-B65F-28D17F5B7127}" dt="2021-06-10T15:25:48.245" v="3" actId="478"/>
          <ac:inkMkLst>
            <pc:docMk/>
            <pc:sldMk cId="326800979" sldId="325"/>
            <ac:inkMk id="42078" creationId="{F66C1D80-17A1-4A09-8392-41CD0E59E853}"/>
          </ac:inkMkLst>
        </pc:inkChg>
        <pc:inkChg chg="del">
          <ac:chgData name="Mohamed Bingabr" userId="00864009-1172-4536-93d5-4dbe32f81f3e" providerId="ADAL" clId="{18F259B4-EAE0-46A9-B65F-28D17F5B7127}" dt="2021-06-10T15:25:44.335" v="2" actId="478"/>
          <ac:inkMkLst>
            <pc:docMk/>
            <pc:sldMk cId="326800979" sldId="325"/>
            <ac:inkMk id="42081" creationId="{28F7A3BD-BA18-4CA6-A6AF-2B073793F2B8}"/>
          </ac:inkMkLst>
        </pc:inkChg>
        <pc:inkChg chg="del">
          <ac:chgData name="Mohamed Bingabr" userId="00864009-1172-4536-93d5-4dbe32f81f3e" providerId="ADAL" clId="{18F259B4-EAE0-46A9-B65F-28D17F5B7127}" dt="2021-06-10T15:25:44.335" v="2" actId="478"/>
          <ac:inkMkLst>
            <pc:docMk/>
            <pc:sldMk cId="326800979" sldId="325"/>
            <ac:inkMk id="42111" creationId="{339CAED2-0803-499A-9CAE-AB0450378F47}"/>
          </ac:inkMkLst>
        </pc:inkChg>
        <pc:inkChg chg="del">
          <ac:chgData name="Mohamed Bingabr" userId="00864009-1172-4536-93d5-4dbe32f81f3e" providerId="ADAL" clId="{18F259B4-EAE0-46A9-B65F-28D17F5B7127}" dt="2021-06-10T15:25:44.335" v="2" actId="478"/>
          <ac:inkMkLst>
            <pc:docMk/>
            <pc:sldMk cId="326800979" sldId="325"/>
            <ac:inkMk id="42179" creationId="{B7359B72-2CE1-4569-921C-021C545D4ADD}"/>
          </ac:inkMkLst>
        </pc:inkChg>
        <pc:inkChg chg="del">
          <ac:chgData name="Mohamed Bingabr" userId="00864009-1172-4536-93d5-4dbe32f81f3e" providerId="ADAL" clId="{18F259B4-EAE0-46A9-B65F-28D17F5B7127}" dt="2021-06-10T15:25:49.869" v="4" actId="478"/>
          <ac:inkMkLst>
            <pc:docMk/>
            <pc:sldMk cId="326800979" sldId="325"/>
            <ac:inkMk id="42180" creationId="{C89F47BE-0541-4C73-8C0B-1CC049941AF5}"/>
          </ac:inkMkLst>
        </pc:inkChg>
        <pc:cxnChg chg="del">
          <ac:chgData name="Mohamed Bingabr" userId="00864009-1172-4536-93d5-4dbe32f81f3e" providerId="ADAL" clId="{18F259B4-EAE0-46A9-B65F-28D17F5B7127}" dt="2021-06-10T15:25:48.245" v="3" actId="478"/>
          <ac:cxnSpMkLst>
            <pc:docMk/>
            <pc:sldMk cId="326800979" sldId="325"/>
            <ac:cxnSpMk id="31" creationId="{00000000-0000-0000-0000-000000000000}"/>
          </ac:cxnSpMkLst>
        </pc:cxnChg>
        <pc:cxnChg chg="del">
          <ac:chgData name="Mohamed Bingabr" userId="00864009-1172-4536-93d5-4dbe32f81f3e" providerId="ADAL" clId="{18F259B4-EAE0-46A9-B65F-28D17F5B7127}" dt="2021-06-10T15:25:48.245" v="3" actId="478"/>
          <ac:cxnSpMkLst>
            <pc:docMk/>
            <pc:sldMk cId="326800979" sldId="325"/>
            <ac:cxnSpMk id="32" creationId="{00000000-0000-0000-0000-000000000000}"/>
          </ac:cxnSpMkLst>
        </pc:cxnChg>
      </pc:sldChg>
      <pc:sldChg chg="delSp modSp">
        <pc:chgData name="Mohamed Bingabr" userId="00864009-1172-4536-93d5-4dbe32f81f3e" providerId="ADAL" clId="{18F259B4-EAE0-46A9-B65F-28D17F5B7127}" dt="2021-06-10T15:27:22.957" v="46" actId="1038"/>
        <pc:sldMkLst>
          <pc:docMk/>
          <pc:sldMk cId="2092310127" sldId="327"/>
        </pc:sldMkLst>
        <pc:grpChg chg="mod">
          <ac:chgData name="Mohamed Bingabr" userId="00864009-1172-4536-93d5-4dbe32f81f3e" providerId="ADAL" clId="{18F259B4-EAE0-46A9-B65F-28D17F5B7127}" dt="2021-06-10T15:27:22.957" v="46" actId="1038"/>
          <ac:grpSpMkLst>
            <pc:docMk/>
            <pc:sldMk cId="2092310127" sldId="327"/>
            <ac:grpSpMk id="2" creationId="{00000000-0000-0000-0000-000000000000}"/>
          </ac:grpSpMkLst>
        </pc:grpChg>
        <pc:inkChg chg="del">
          <ac:chgData name="Mohamed Bingabr" userId="00864009-1172-4536-93d5-4dbe32f81f3e" providerId="ADAL" clId="{18F259B4-EAE0-46A9-B65F-28D17F5B7127}" dt="2021-06-10T15:26:43.204" v="17" actId="478"/>
          <ac:inkMkLst>
            <pc:docMk/>
            <pc:sldMk cId="2092310127" sldId="327"/>
            <ac:inkMk id="3" creationId="{F150ED2E-071D-46B6-9B2C-42779DC0A126}"/>
          </ac:inkMkLst>
        </pc:inkChg>
      </pc:sldChg>
    </pc:docChg>
  </pc:docChgLst>
  <pc:docChgLst>
    <pc:chgData name="Mohamed Bingabr" userId="00864009-1172-4536-93d5-4dbe32f81f3e" providerId="ADAL" clId="{AE46BA67-401E-49E2-BB99-E775B8300F30}"/>
    <pc:docChg chg="undo custSel addSld delSld modSld">
      <pc:chgData name="Mohamed Bingabr" userId="00864009-1172-4536-93d5-4dbe32f81f3e" providerId="ADAL" clId="{AE46BA67-401E-49E2-BB99-E775B8300F30}" dt="2023-02-08T14:05:25.482" v="987" actId="2696"/>
      <pc:docMkLst>
        <pc:docMk/>
      </pc:docMkLst>
      <pc:sldChg chg="modSp">
        <pc:chgData name="Mohamed Bingabr" userId="00864009-1172-4536-93d5-4dbe32f81f3e" providerId="ADAL" clId="{AE46BA67-401E-49E2-BB99-E775B8300F30}" dt="2022-01-25T23:00:30.124" v="6" actId="20577"/>
        <pc:sldMkLst>
          <pc:docMk/>
          <pc:sldMk cId="2705334040" sldId="308"/>
        </pc:sldMkLst>
        <pc:spChg chg="mod">
          <ac:chgData name="Mohamed Bingabr" userId="00864009-1172-4536-93d5-4dbe32f81f3e" providerId="ADAL" clId="{AE46BA67-401E-49E2-BB99-E775B8300F30}" dt="2022-01-25T23:00:26.499" v="5" actId="20577"/>
          <ac:spMkLst>
            <pc:docMk/>
            <pc:sldMk cId="2705334040" sldId="308"/>
            <ac:spMk id="15" creationId="{00000000-0000-0000-0000-000000000000}"/>
          </ac:spMkLst>
        </pc:spChg>
        <pc:spChg chg="mod">
          <ac:chgData name="Mohamed Bingabr" userId="00864009-1172-4536-93d5-4dbe32f81f3e" providerId="ADAL" clId="{AE46BA67-401E-49E2-BB99-E775B8300F30}" dt="2022-01-25T23:00:30.124" v="6" actId="20577"/>
          <ac:spMkLst>
            <pc:docMk/>
            <pc:sldMk cId="2705334040" sldId="308"/>
            <ac:spMk id="16" creationId="{00000000-0000-0000-0000-000000000000}"/>
          </ac:spMkLst>
        </pc:spChg>
      </pc:sldChg>
      <pc:sldChg chg="modSp mod">
        <pc:chgData name="Mohamed Bingabr" userId="00864009-1172-4536-93d5-4dbe32f81f3e" providerId="ADAL" clId="{AE46BA67-401E-49E2-BB99-E775B8300F30}" dt="2022-01-25T23:03:29.089" v="11" actId="20577"/>
        <pc:sldMkLst>
          <pc:docMk/>
          <pc:sldMk cId="1440750966" sldId="313"/>
        </pc:sldMkLst>
        <pc:spChg chg="mod">
          <ac:chgData name="Mohamed Bingabr" userId="00864009-1172-4536-93d5-4dbe32f81f3e" providerId="ADAL" clId="{AE46BA67-401E-49E2-BB99-E775B8300F30}" dt="2022-01-25T23:03:29.089" v="11" actId="20577"/>
          <ac:spMkLst>
            <pc:docMk/>
            <pc:sldMk cId="1440750966" sldId="313"/>
            <ac:spMk id="17" creationId="{00000000-0000-0000-0000-000000000000}"/>
          </ac:spMkLst>
        </pc:spChg>
      </pc:sldChg>
      <pc:sldChg chg="add del">
        <pc:chgData name="Mohamed Bingabr" userId="00864009-1172-4536-93d5-4dbe32f81f3e" providerId="ADAL" clId="{AE46BA67-401E-49E2-BB99-E775B8300F30}" dt="2022-06-09T01:50:50.250" v="15" actId="2696"/>
        <pc:sldMkLst>
          <pc:docMk/>
          <pc:sldMk cId="2032807657" sldId="314"/>
        </pc:sldMkLst>
      </pc:sldChg>
      <pc:sldChg chg="add del">
        <pc:chgData name="Mohamed Bingabr" userId="00864009-1172-4536-93d5-4dbe32f81f3e" providerId="ADAL" clId="{AE46BA67-401E-49E2-BB99-E775B8300F30}" dt="2022-06-09T01:52:56.248" v="16" actId="2696"/>
        <pc:sldMkLst>
          <pc:docMk/>
          <pc:sldMk cId="1979102500" sldId="315"/>
        </pc:sldMkLst>
      </pc:sldChg>
      <pc:sldChg chg="addSp modSp mod">
        <pc:chgData name="Mohamed Bingabr" userId="00864009-1172-4536-93d5-4dbe32f81f3e" providerId="ADAL" clId="{AE46BA67-401E-49E2-BB99-E775B8300F30}" dt="2023-02-08T14:05:12.156" v="986" actId="1037"/>
        <pc:sldMkLst>
          <pc:docMk/>
          <pc:sldMk cId="800770420" sldId="316"/>
        </pc:sldMkLst>
        <pc:spChg chg="add mod">
          <ac:chgData name="Mohamed Bingabr" userId="00864009-1172-4536-93d5-4dbe32f81f3e" providerId="ADAL" clId="{AE46BA67-401E-49E2-BB99-E775B8300F30}" dt="2023-02-08T14:05:00.998" v="965" actId="1076"/>
          <ac:spMkLst>
            <pc:docMk/>
            <pc:sldMk cId="800770420" sldId="316"/>
            <ac:spMk id="2" creationId="{96A088AA-E476-3698-ADC1-391F240E64B6}"/>
          </ac:spMkLst>
        </pc:spChg>
        <pc:spChg chg="add mod">
          <ac:chgData name="Mohamed Bingabr" userId="00864009-1172-4536-93d5-4dbe32f81f3e" providerId="ADAL" clId="{AE46BA67-401E-49E2-BB99-E775B8300F30}" dt="2023-02-08T14:04:49.401" v="962" actId="1076"/>
          <ac:spMkLst>
            <pc:docMk/>
            <pc:sldMk cId="800770420" sldId="316"/>
            <ac:spMk id="23" creationId="{7349CC8B-1CD7-6B95-9191-A99CD61C57D2}"/>
          </ac:spMkLst>
        </pc:spChg>
        <pc:cxnChg chg="add mod">
          <ac:chgData name="Mohamed Bingabr" userId="00864009-1172-4536-93d5-4dbe32f81f3e" providerId="ADAL" clId="{AE46BA67-401E-49E2-BB99-E775B8300F30}" dt="2022-06-09T01:55:04.171" v="24" actId="692"/>
          <ac:cxnSpMkLst>
            <pc:docMk/>
            <pc:sldMk cId="800770420" sldId="316"/>
            <ac:cxnSpMk id="13" creationId="{BE382D63-2410-D187-31EC-9838CDC588A1}"/>
          </ac:cxnSpMkLst>
        </pc:cxnChg>
        <pc:cxnChg chg="add mod">
          <ac:chgData name="Mohamed Bingabr" userId="00864009-1172-4536-93d5-4dbe32f81f3e" providerId="ADAL" clId="{AE46BA67-401E-49E2-BB99-E775B8300F30}" dt="2023-02-08T14:05:04.981" v="975" actId="1038"/>
          <ac:cxnSpMkLst>
            <pc:docMk/>
            <pc:sldMk cId="800770420" sldId="316"/>
            <ac:cxnSpMk id="18" creationId="{C4BBE37C-C4FF-E59E-26DE-B0CDC3239109}"/>
          </ac:cxnSpMkLst>
        </pc:cxnChg>
        <pc:cxnChg chg="add mod">
          <ac:chgData name="Mohamed Bingabr" userId="00864009-1172-4536-93d5-4dbe32f81f3e" providerId="ADAL" clId="{AE46BA67-401E-49E2-BB99-E775B8300F30}" dt="2023-02-08T14:05:12.156" v="986" actId="1037"/>
          <ac:cxnSpMkLst>
            <pc:docMk/>
            <pc:sldMk cId="800770420" sldId="316"/>
            <ac:cxnSpMk id="19" creationId="{A1B0FBC5-39DC-6C97-2097-22EF8046408C}"/>
          </ac:cxnSpMkLst>
        </pc:cxnChg>
        <pc:cxnChg chg="add mod">
          <ac:chgData name="Mohamed Bingabr" userId="00864009-1172-4536-93d5-4dbe32f81f3e" providerId="ADAL" clId="{AE46BA67-401E-49E2-BB99-E775B8300F30}" dt="2022-06-09T01:55:34.857" v="81" actId="14100"/>
          <ac:cxnSpMkLst>
            <pc:docMk/>
            <pc:sldMk cId="800770420" sldId="316"/>
            <ac:cxnSpMk id="22" creationId="{8E28AD65-D634-8633-2191-40FB40A95FA1}"/>
          </ac:cxnSpMkLst>
        </pc:cxnChg>
        <pc:cxnChg chg="add mod">
          <ac:chgData name="Mohamed Bingabr" userId="00864009-1172-4536-93d5-4dbe32f81f3e" providerId="ADAL" clId="{AE46BA67-401E-49E2-BB99-E775B8300F30}" dt="2022-06-09T01:56:22.597" v="119" actId="14100"/>
          <ac:cxnSpMkLst>
            <pc:docMk/>
            <pc:sldMk cId="800770420" sldId="316"/>
            <ac:cxnSpMk id="25" creationId="{09DB97E3-C16A-F2F9-0692-39E87E129CB9}"/>
          </ac:cxnSpMkLst>
        </pc:cxnChg>
        <pc:cxnChg chg="add mod">
          <ac:chgData name="Mohamed Bingabr" userId="00864009-1172-4536-93d5-4dbe32f81f3e" providerId="ADAL" clId="{AE46BA67-401E-49E2-BB99-E775B8300F30}" dt="2022-06-09T01:56:35.768" v="122" actId="14100"/>
          <ac:cxnSpMkLst>
            <pc:docMk/>
            <pc:sldMk cId="800770420" sldId="316"/>
            <ac:cxnSpMk id="29" creationId="{53072657-3B36-3C46-B6DC-EBCBE2922641}"/>
          </ac:cxnSpMkLst>
        </pc:cxnChg>
        <pc:cxnChg chg="add mod">
          <ac:chgData name="Mohamed Bingabr" userId="00864009-1172-4536-93d5-4dbe32f81f3e" providerId="ADAL" clId="{AE46BA67-401E-49E2-BB99-E775B8300F30}" dt="2022-06-09T01:56:47.957" v="125" actId="14100"/>
          <ac:cxnSpMkLst>
            <pc:docMk/>
            <pc:sldMk cId="800770420" sldId="316"/>
            <ac:cxnSpMk id="31" creationId="{7FC56C4D-F465-0B92-A7CA-3ED50FC2692D}"/>
          </ac:cxnSpMkLst>
        </pc:cxnChg>
        <pc:cxnChg chg="add mod">
          <ac:chgData name="Mohamed Bingabr" userId="00864009-1172-4536-93d5-4dbe32f81f3e" providerId="ADAL" clId="{AE46BA67-401E-49E2-BB99-E775B8300F30}" dt="2022-06-09T01:57:13.632" v="130" actId="14100"/>
          <ac:cxnSpMkLst>
            <pc:docMk/>
            <pc:sldMk cId="800770420" sldId="316"/>
            <ac:cxnSpMk id="33" creationId="{164F0280-37CE-AC9A-A5B2-EE9B50CE741E}"/>
          </ac:cxnSpMkLst>
        </pc:cxnChg>
        <pc:cxnChg chg="add mod">
          <ac:chgData name="Mohamed Bingabr" userId="00864009-1172-4536-93d5-4dbe32f81f3e" providerId="ADAL" clId="{AE46BA67-401E-49E2-BB99-E775B8300F30}" dt="2022-06-09T01:57:50.110" v="185" actId="14100"/>
          <ac:cxnSpMkLst>
            <pc:docMk/>
            <pc:sldMk cId="800770420" sldId="316"/>
            <ac:cxnSpMk id="35" creationId="{964DEA91-C622-3D8B-2836-01A88C21A9A6}"/>
          </ac:cxnSpMkLst>
        </pc:cxnChg>
        <pc:cxnChg chg="add mod">
          <ac:chgData name="Mohamed Bingabr" userId="00864009-1172-4536-93d5-4dbe32f81f3e" providerId="ADAL" clId="{AE46BA67-401E-49E2-BB99-E775B8300F30}" dt="2022-06-09T01:57:58.910" v="186" actId="14100"/>
          <ac:cxnSpMkLst>
            <pc:docMk/>
            <pc:sldMk cId="800770420" sldId="316"/>
            <ac:cxnSpMk id="38" creationId="{317271CF-B473-9A6E-9F32-7157DAC159F0}"/>
          </ac:cxnSpMkLst>
        </pc:cxnChg>
        <pc:cxnChg chg="add mod">
          <ac:chgData name="Mohamed Bingabr" userId="00864009-1172-4536-93d5-4dbe32f81f3e" providerId="ADAL" clId="{AE46BA67-401E-49E2-BB99-E775B8300F30}" dt="2022-06-09T01:58:19.266" v="253" actId="14100"/>
          <ac:cxnSpMkLst>
            <pc:docMk/>
            <pc:sldMk cId="800770420" sldId="316"/>
            <ac:cxnSpMk id="42" creationId="{D27EA702-9BFD-9C94-A6F7-44CFA48DC205}"/>
          </ac:cxnSpMkLst>
        </pc:cxnChg>
        <pc:cxnChg chg="add mod">
          <ac:chgData name="Mohamed Bingabr" userId="00864009-1172-4536-93d5-4dbe32f81f3e" providerId="ADAL" clId="{AE46BA67-401E-49E2-BB99-E775B8300F30}" dt="2022-06-09T01:58:36.801" v="333" actId="14100"/>
          <ac:cxnSpMkLst>
            <pc:docMk/>
            <pc:sldMk cId="800770420" sldId="316"/>
            <ac:cxnSpMk id="44" creationId="{11BFAB83-3201-521F-F66D-18DEBE86E433}"/>
          </ac:cxnSpMkLst>
        </pc:cxnChg>
        <pc:cxnChg chg="add mod">
          <ac:chgData name="Mohamed Bingabr" userId="00864009-1172-4536-93d5-4dbe32f81f3e" providerId="ADAL" clId="{AE46BA67-401E-49E2-BB99-E775B8300F30}" dt="2022-06-09T01:58:56.536" v="432" actId="14100"/>
          <ac:cxnSpMkLst>
            <pc:docMk/>
            <pc:sldMk cId="800770420" sldId="316"/>
            <ac:cxnSpMk id="46" creationId="{BF96D11C-DCE2-1A8E-9713-D8E4FF40E038}"/>
          </ac:cxnSpMkLst>
        </pc:cxnChg>
        <pc:cxnChg chg="add mod">
          <ac:chgData name="Mohamed Bingabr" userId="00864009-1172-4536-93d5-4dbe32f81f3e" providerId="ADAL" clId="{AE46BA67-401E-49E2-BB99-E775B8300F30}" dt="2022-06-09T01:59:17.517" v="539" actId="14100"/>
          <ac:cxnSpMkLst>
            <pc:docMk/>
            <pc:sldMk cId="800770420" sldId="316"/>
            <ac:cxnSpMk id="48" creationId="{2BB6A9A0-8491-02D6-AB3E-CB50A0F75BFA}"/>
          </ac:cxnSpMkLst>
        </pc:cxnChg>
        <pc:cxnChg chg="add mod">
          <ac:chgData name="Mohamed Bingabr" userId="00864009-1172-4536-93d5-4dbe32f81f3e" providerId="ADAL" clId="{AE46BA67-401E-49E2-BB99-E775B8300F30}" dt="2022-06-09T01:59:41.651" v="663" actId="14100"/>
          <ac:cxnSpMkLst>
            <pc:docMk/>
            <pc:sldMk cId="800770420" sldId="316"/>
            <ac:cxnSpMk id="50" creationId="{B0E6D9BC-BDF2-A081-C6D7-0BADB22A0BAE}"/>
          </ac:cxnSpMkLst>
        </pc:cxnChg>
        <pc:cxnChg chg="add mod">
          <ac:chgData name="Mohamed Bingabr" userId="00864009-1172-4536-93d5-4dbe32f81f3e" providerId="ADAL" clId="{AE46BA67-401E-49E2-BB99-E775B8300F30}" dt="2022-06-09T02:00:10.050" v="793" actId="14100"/>
          <ac:cxnSpMkLst>
            <pc:docMk/>
            <pc:sldMk cId="800770420" sldId="316"/>
            <ac:cxnSpMk id="52" creationId="{6883A1DA-9B36-8481-3D02-D6451FA744A4}"/>
          </ac:cxnSpMkLst>
        </pc:cxnChg>
        <pc:cxnChg chg="add mod">
          <ac:chgData name="Mohamed Bingabr" userId="00864009-1172-4536-93d5-4dbe32f81f3e" providerId="ADAL" clId="{AE46BA67-401E-49E2-BB99-E775B8300F30}" dt="2022-06-09T02:00:28.824" v="928" actId="14100"/>
          <ac:cxnSpMkLst>
            <pc:docMk/>
            <pc:sldMk cId="800770420" sldId="316"/>
            <ac:cxnSpMk id="54" creationId="{551055E1-8557-38FB-FC74-7ACE82D7AD78}"/>
          </ac:cxnSpMkLst>
        </pc:cxnChg>
      </pc:sldChg>
      <pc:sldChg chg="modSp add del mod">
        <pc:chgData name="Mohamed Bingabr" userId="00864009-1172-4536-93d5-4dbe32f81f3e" providerId="ADAL" clId="{AE46BA67-401E-49E2-BB99-E775B8300F30}" dt="2023-02-08T14:05:25.482" v="987" actId="2696"/>
        <pc:sldMkLst>
          <pc:docMk/>
          <pc:sldMk cId="108886389" sldId="329"/>
        </pc:sldMkLst>
        <pc:spChg chg="mod">
          <ac:chgData name="Mohamed Bingabr" userId="00864009-1172-4536-93d5-4dbe32f81f3e" providerId="ADAL" clId="{AE46BA67-401E-49E2-BB99-E775B8300F30}" dt="2023-02-08T14:04:04.242" v="934" actId="14100"/>
          <ac:spMkLst>
            <pc:docMk/>
            <pc:sldMk cId="108886389" sldId="329"/>
            <ac:spMk id="6" creationId="{00000000-0000-0000-0000-000000000000}"/>
          </ac:spMkLst>
        </pc:spChg>
        <pc:spChg chg="mod">
          <ac:chgData name="Mohamed Bingabr" userId="00864009-1172-4536-93d5-4dbe32f81f3e" providerId="ADAL" clId="{AE46BA67-401E-49E2-BB99-E775B8300F30}" dt="2023-02-08T14:04:33.206" v="960" actId="1076"/>
          <ac:spMkLst>
            <pc:docMk/>
            <pc:sldMk cId="108886389" sldId="329"/>
            <ac:spMk id="12" creationId="{00000000-0000-0000-0000-000000000000}"/>
          </ac:spMkLst>
        </pc:spChg>
        <pc:cxnChg chg="mod">
          <ac:chgData name="Mohamed Bingabr" userId="00864009-1172-4536-93d5-4dbe32f81f3e" providerId="ADAL" clId="{AE46BA67-401E-49E2-BB99-E775B8300F30}" dt="2023-02-08T14:04:19.421" v="944" actId="1038"/>
          <ac:cxnSpMkLst>
            <pc:docMk/>
            <pc:sldMk cId="108886389" sldId="329"/>
            <ac:cxnSpMk id="7" creationId="{00000000-0000-0000-0000-000000000000}"/>
          </ac:cxnSpMkLst>
        </pc:cxnChg>
        <pc:cxnChg chg="mod">
          <ac:chgData name="Mohamed Bingabr" userId="00864009-1172-4536-93d5-4dbe32f81f3e" providerId="ADAL" clId="{AE46BA67-401E-49E2-BB99-E775B8300F30}" dt="2023-02-08T14:04:28.517" v="959" actId="1036"/>
          <ac:cxnSpMkLst>
            <pc:docMk/>
            <pc:sldMk cId="108886389" sldId="329"/>
            <ac:cxnSpMk id="8" creationId="{00000000-0000-0000-0000-000000000000}"/>
          </ac:cxnSpMkLst>
        </pc:cxnChg>
      </pc:sldChg>
    </pc:docChg>
  </pc:docChgLst>
  <pc:docChgLst>
    <pc:chgData name="Mohamed Bingabr" userId="00864009-1172-4536-93d5-4dbe32f81f3e" providerId="ADAL" clId="{D3249B94-21AB-44BE-AC6B-4883BC039738}"/>
    <pc:docChg chg="modHandout">
      <pc:chgData name="Mohamed Bingabr" userId="00864009-1172-4536-93d5-4dbe32f81f3e" providerId="ADAL" clId="{D3249B94-21AB-44BE-AC6B-4883BC039738}" dt="2023-02-03T14:13:22.483" v="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3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3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32971D3-436F-47FA-80F6-A69EC41960A7}" type="datetimeFigureOut">
              <a:rPr lang="en-US"/>
              <a:pPr>
                <a:defRPr/>
              </a:pPr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694"/>
            <a:ext cx="4028440" cy="343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13694"/>
            <a:ext cx="4028440" cy="34313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CE4104-C0D6-40C6-8AD6-23AA47A7E0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505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16T02:08:24.2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7920 0 0,'0'0'816'0'0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16T03:32:46.6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13 8208 0 0,'-4'-13'576'0'0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16T03:46:58.5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31 8840 0 0,'-4'-6'656'0'0,"4"-2"-400"0"0,-4 5-256 0 0,4-4 0 0 0,4 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16T02:24:51.3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14 8032 0 0,'0'0'1186'0'0,"0"-13"-916"0"0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3D41B-532E-4212-9FE4-E7C16B5D51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58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6E34C-6D7F-48B0-89BA-A4DF718122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48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AA952-CF51-451E-A7B4-C611B13B5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90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F618D-FBDD-47C7-85D0-04D7A1BBE8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09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5492B-36C9-4D55-B1C3-362C7F6FAB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98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AA917-399B-44E9-8B8E-203854304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6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E55FB-6742-43E9-9CA3-7FC8C6A917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46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A8881-9175-4887-8D93-5BEB11D0F5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69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F514E-C311-4DD5-ABD4-D8361D8FF6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33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87A4-88A1-4CEA-9322-9A60E560D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60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528C1-AF70-40A3-AAB9-A34BC23E01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18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66F1FD8-C43E-44D3-A283-BCF6B19B6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5.png"/><Relationship Id="rId5" Type="http://schemas.openxmlformats.org/officeDocument/2006/relationships/image" Target="../media/image60.png"/><Relationship Id="rId4" Type="http://schemas.openxmlformats.org/officeDocument/2006/relationships/image" Target="../media/image5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6.wmf"/><Relationship Id="rId7" Type="http://schemas.openxmlformats.org/officeDocument/2006/relationships/image" Target="../media/image6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7.w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customXml" Target="../ink/ink3.xml"/><Relationship Id="rId4" Type="http://schemas.openxmlformats.org/officeDocument/2006/relationships/image" Target="../media/image8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5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27432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Time Domain Analysis of Linear Systems</a:t>
            </a:r>
            <a:br>
              <a:rPr lang="en-US" altLang="en-US">
                <a:solidFill>
                  <a:schemeClr val="accent2"/>
                </a:solidFill>
              </a:rPr>
            </a:br>
            <a:r>
              <a:rPr lang="en-US" altLang="en-US">
                <a:solidFill>
                  <a:schemeClr val="accent2"/>
                </a:solidFill>
              </a:rPr>
              <a:t>Ch2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981200" y="5181600"/>
            <a:ext cx="44465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University of Central Oklahoma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Dr. Mohamed Bingabr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200" y="1371600"/>
                <a:ext cx="89154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/>
                  <a:t>For the LTI system described by the following differential equation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 i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+ 9) 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(3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+5)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/>
                  <a:t>The initial conditions are 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(0) = 3</a:t>
                </a:r>
                <a:r>
                  <a:rPr lang="en-US" sz="280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=−7</m:t>
                    </m:r>
                  </m:oMath>
                </a14:m>
                <a:r>
                  <a:rPr lang="en-US" sz="2800"/>
                  <a:t> </a:t>
                </a:r>
              </a:p>
              <a:p>
                <a:endParaRPr lang="en-US" sz="2800">
                  <a:solidFill>
                    <a:srgbClr val="C00000"/>
                  </a:solidFill>
                </a:endParaRPr>
              </a:p>
              <a:p>
                <a:r>
                  <a:rPr lang="en-US" sz="2800">
                    <a:solidFill>
                      <a:srgbClr val="C00000"/>
                    </a:solidFill>
                  </a:rPr>
                  <a:t>Find</a:t>
                </a:r>
              </a:p>
              <a:p>
                <a:pPr marL="457200" indent="-457200">
                  <a:buAutoNum type="alphaLcParenR"/>
                </a:pPr>
                <a:r>
                  <a:rPr lang="en-US" sz="2800"/>
                  <a:t>The characteristic equation</a:t>
                </a:r>
              </a:p>
              <a:p>
                <a:pPr marL="457200" indent="-457200">
                  <a:buAutoNum type="alphaLcParenR"/>
                </a:pPr>
                <a:r>
                  <a:rPr lang="en-US" sz="2800"/>
                  <a:t>The characteristic roots</a:t>
                </a:r>
              </a:p>
              <a:p>
                <a:pPr marL="457200" indent="-457200">
                  <a:buAutoNum type="alphaLcParenR"/>
                </a:pPr>
                <a:r>
                  <a:rPr lang="en-US" sz="2800"/>
                  <a:t>The characteristic modes</a:t>
                </a:r>
              </a:p>
              <a:p>
                <a:pPr marL="457200" indent="-457200">
                  <a:buAutoNum type="alphaLcParenR"/>
                </a:pPr>
                <a:r>
                  <a:rPr lang="en-US" sz="2800"/>
                  <a:t>The zero-input response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371600"/>
                <a:ext cx="8915400" cy="3970318"/>
              </a:xfrm>
              <a:prstGeom prst="rect">
                <a:avLst/>
              </a:prstGeom>
              <a:blipFill>
                <a:blip r:embed="rId2"/>
                <a:stretch>
                  <a:fillRect l="-1436" t="-1536" b="-3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6145887"/>
                <a:ext cx="51246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33CC"/>
                    </a:solidFill>
                  </a:rPr>
                  <a:t>Answer: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800">
                    <a:solidFill>
                      <a:srgbClr val="0033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145887"/>
                <a:ext cx="5124608" cy="523220"/>
              </a:xfrm>
              <a:prstGeom prst="rect">
                <a:avLst/>
              </a:prstGeom>
              <a:blipFill>
                <a:blip r:embed="rId3"/>
                <a:stretch>
                  <a:fillRect l="-2378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510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Complex Characteristic Roots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200" y="12192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If the characteristic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1855113"/>
                <a:ext cx="4654479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…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55113"/>
                <a:ext cx="4654479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6200" y="2425005"/>
            <a:ext cx="891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has a complex characteristic root </a:t>
            </a:r>
            <a:r>
              <a:rPr lang="el-GR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l-GR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800"/>
              <a:t> then its conjugate </a:t>
            </a:r>
            <a:r>
              <a:rPr lang="el-GR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l-GR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en-US" sz="2800"/>
              <a:t>is also a characteristic root. This is necessary for the system to be physically realizable.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90600" y="4550778"/>
                <a:ext cx="5001946" cy="5522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550778"/>
                <a:ext cx="5001946" cy="5522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14300" y="3998893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The zero-input solution for a pair of conjugate roots is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551" y="513171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If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/>
              <a:t> and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/>
              <a:t> are complex, then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/>
              <a:t> is conjugate of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90600" y="5712642"/>
                <a:ext cx="5923801" cy="5522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712642"/>
                <a:ext cx="5923801" cy="552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990600" y="6248400"/>
                <a:ext cx="41643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6248400"/>
                <a:ext cx="416434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5334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200" y="1371600"/>
                <a:ext cx="8915400" cy="372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/>
                  <a:t>For the LTI system described by the following differential equation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 i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+ 40) 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(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+2)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/>
                  <a:t>The initial conditions are 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(0) = 2</a:t>
                </a:r>
                <a:r>
                  <a:rPr lang="en-US" sz="280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=16.78</m:t>
                    </m:r>
                  </m:oMath>
                </a14:m>
                <a:r>
                  <a:rPr lang="en-US" sz="2800"/>
                  <a:t> </a:t>
                </a:r>
              </a:p>
              <a:p>
                <a:endParaRPr lang="en-US" sz="1200">
                  <a:solidFill>
                    <a:srgbClr val="C00000"/>
                  </a:solidFill>
                </a:endParaRPr>
              </a:p>
              <a:p>
                <a:r>
                  <a:rPr lang="en-US" sz="2800">
                    <a:solidFill>
                      <a:srgbClr val="C00000"/>
                    </a:solidFill>
                  </a:rPr>
                  <a:t>Find</a:t>
                </a:r>
              </a:p>
              <a:p>
                <a:pPr marL="457200" indent="-457200">
                  <a:buAutoNum type="alphaLcParenR"/>
                </a:pPr>
                <a:r>
                  <a:rPr lang="en-US" sz="2800"/>
                  <a:t>The characteristic equation</a:t>
                </a:r>
              </a:p>
              <a:p>
                <a:pPr marL="457200" indent="-457200">
                  <a:buAutoNum type="alphaLcParenR"/>
                </a:pPr>
                <a:r>
                  <a:rPr lang="en-US" sz="2800"/>
                  <a:t>The characteristic roots</a:t>
                </a:r>
              </a:p>
              <a:p>
                <a:pPr marL="457200" indent="-457200">
                  <a:buAutoNum type="alphaLcParenR"/>
                </a:pPr>
                <a:r>
                  <a:rPr lang="en-US" sz="2800"/>
                  <a:t>The characteristic modes</a:t>
                </a:r>
              </a:p>
              <a:p>
                <a:pPr marL="457200" indent="-457200">
                  <a:buAutoNum type="alphaLcParenR"/>
                </a:pPr>
                <a:r>
                  <a:rPr lang="en-US" sz="2800"/>
                  <a:t>The zero-input response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371600"/>
                <a:ext cx="8915400" cy="3724096"/>
              </a:xfrm>
              <a:prstGeom prst="rect">
                <a:avLst/>
              </a:prstGeom>
              <a:blipFill>
                <a:blip r:embed="rId2"/>
                <a:stretch>
                  <a:fillRect l="-1436" t="-1637" b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713" y="5197676"/>
                <a:ext cx="6128922" cy="7371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33CC"/>
                    </a:solidFill>
                  </a:rPr>
                  <a:t>Answer: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func>
                      <m:func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800">
                    <a:solidFill>
                      <a:srgbClr val="0033CC"/>
                    </a:solidFill>
                  </a:rPr>
                  <a:t>   </a:t>
                </a:r>
                <a:r>
                  <a:rPr lang="en-US" sz="2800"/>
                  <a:t>or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3" y="5197676"/>
                <a:ext cx="6128922" cy="737189"/>
              </a:xfrm>
              <a:prstGeom prst="rect">
                <a:avLst/>
              </a:prstGeom>
              <a:blipFill>
                <a:blip r:embed="rId3"/>
                <a:stretch>
                  <a:fillRect l="-2090" r="-995" b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0" y="6033498"/>
                <a:ext cx="4631717" cy="7371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=−4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func>
                      <m:func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800">
                    <a:solidFill>
                      <a:srgbClr val="0033CC"/>
                    </a:solidFill>
                  </a:rPr>
                  <a:t> </a:t>
                </a:r>
                <a:endParaRPr lang="en-US" sz="280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6033498"/>
                <a:ext cx="4631717" cy="7371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691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The Meaning of 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altLang="en-US" baseline="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chemeClr val="accent2"/>
                </a:solidFill>
              </a:rPr>
              <a:t>and 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altLang="en-US" baseline="30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300" y="33528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800"/>
              <a:t>At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/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/>
              <a:t>the input is not applied to the system yet so the output is due only to the initial conditions. </a:t>
            </a:r>
          </a:p>
        </p:txBody>
      </p:sp>
      <p:sp>
        <p:nvSpPr>
          <p:cNvPr id="2" name="Oval 1"/>
          <p:cNvSpPr/>
          <p:nvPr/>
        </p:nvSpPr>
        <p:spPr>
          <a:xfrm>
            <a:off x="2407870" y="2016338"/>
            <a:ext cx="5334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113335" y="1600200"/>
            <a:ext cx="1981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2" idx="0"/>
          </p:cNvCxnSpPr>
          <p:nvPr/>
        </p:nvCxnSpPr>
        <p:spPr>
          <a:xfrm flipV="1">
            <a:off x="2674570" y="1828800"/>
            <a:ext cx="0" cy="187538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74570" y="1828800"/>
            <a:ext cx="44816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51335" y="1828800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2735" y="1600200"/>
            <a:ext cx="2286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665535" y="2555662"/>
            <a:ext cx="0" cy="187538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65535" y="2743200"/>
            <a:ext cx="1447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4535" y="1828800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094535" y="2743200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41270" y="1134777"/>
            <a:ext cx="845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06601" y="2026518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04135" y="2002708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4099" name="Curved Connector 4098"/>
          <p:cNvCxnSpPr/>
          <p:nvPr/>
        </p:nvCxnSpPr>
        <p:spPr>
          <a:xfrm rot="16200000" flipH="1">
            <a:off x="2949184" y="1676400"/>
            <a:ext cx="347102" cy="304799"/>
          </a:xfrm>
          <a:prstGeom prst="curvedConnector3">
            <a:avLst>
              <a:gd name="adj1" fmla="val -1602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82551" y="1994731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2400" y="4532293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800"/>
              <a:t>At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/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/>
              <a:t>the input is applied to the system, so the output is due the input and the initial conditions. </a:t>
            </a:r>
          </a:p>
        </p:txBody>
      </p:sp>
    </p:spTree>
    <p:extLst>
      <p:ext uri="{BB962C8B-B14F-4D97-AF65-F5344CB8AC3E}">
        <p14:creationId xmlns:p14="http://schemas.microsoft.com/office/powerpoint/2010/main" val="2776559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04233"/>
            <a:ext cx="7772400" cy="1146175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Impulse Response 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600" y="3646249"/>
            <a:ext cx="1981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276600" y="3874849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19800" y="3874849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19800" y="4789249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77714" y="3463574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(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3351464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12055" y="3833313"/>
            <a:ext cx="12410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</a:p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76600" y="4800600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181249" y="4800553"/>
            <a:ext cx="1524000" cy="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828800" y="3996974"/>
            <a:ext cx="0" cy="1020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1828800" y="4310367"/>
            <a:ext cx="0" cy="49018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7162800" y="4734200"/>
            <a:ext cx="1524000" cy="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315200" y="3930621"/>
            <a:ext cx="0" cy="1020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>
            <a:off x="7315200" y="4021651"/>
            <a:ext cx="914399" cy="712549"/>
          </a:xfrm>
          <a:custGeom>
            <a:avLst/>
            <a:gdLst>
              <a:gd name="connsiteX0" fmla="*/ 0 w 952107"/>
              <a:gd name="connsiteY0" fmla="*/ 701178 h 738885"/>
              <a:gd name="connsiteX1" fmla="*/ 150829 w 952107"/>
              <a:gd name="connsiteY1" fmla="*/ 3594 h 738885"/>
              <a:gd name="connsiteX2" fmla="*/ 254524 w 952107"/>
              <a:gd name="connsiteY2" fmla="*/ 437227 h 738885"/>
              <a:gd name="connsiteX3" fmla="*/ 556181 w 952107"/>
              <a:gd name="connsiteY3" fmla="*/ 635190 h 738885"/>
              <a:gd name="connsiteX4" fmla="*/ 952107 w 952107"/>
              <a:gd name="connsiteY4" fmla="*/ 738885 h 738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2107" h="738885">
                <a:moveTo>
                  <a:pt x="0" y="701178"/>
                </a:moveTo>
                <a:cubicBezTo>
                  <a:pt x="54204" y="374382"/>
                  <a:pt x="108408" y="47586"/>
                  <a:pt x="150829" y="3594"/>
                </a:cubicBezTo>
                <a:cubicBezTo>
                  <a:pt x="193250" y="-40398"/>
                  <a:pt x="186965" y="331961"/>
                  <a:pt x="254524" y="437227"/>
                </a:cubicBezTo>
                <a:cubicBezTo>
                  <a:pt x="322083" y="542493"/>
                  <a:pt x="439917" y="584914"/>
                  <a:pt x="556181" y="635190"/>
                </a:cubicBezTo>
                <a:cubicBezTo>
                  <a:pt x="672445" y="685466"/>
                  <a:pt x="812276" y="712175"/>
                  <a:pt x="952107" y="73888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Unit Impulse Response 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baseline="3000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300" y="1295400"/>
            <a:ext cx="891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n-lt"/>
                <a:cs typeface="Times New Roman" panose="02020603050405020304" pitchFamily="18" charset="0"/>
              </a:rPr>
              <a:t>Reveal system behavior</a:t>
            </a:r>
          </a:p>
          <a:p>
            <a:endParaRPr lang="en-US" sz="2800">
              <a:latin typeface="+mn-lt"/>
              <a:cs typeface="Times New Roman" panose="02020603050405020304" pitchFamily="18" charset="0"/>
            </a:endParaRPr>
          </a:p>
          <a:p>
            <a:r>
              <a:rPr lang="en-US" sz="2800">
                <a:latin typeface="+mn-lt"/>
                <a:cs typeface="Times New Roman" panose="02020603050405020304" pitchFamily="18" charset="0"/>
              </a:rPr>
              <a:t>Depends on the system internal characteristic modes</a:t>
            </a:r>
          </a:p>
          <a:p>
            <a:endParaRPr lang="en-US" sz="2800">
              <a:latin typeface="+mn-lt"/>
              <a:cs typeface="Times New Roman" panose="02020603050405020304" pitchFamily="18" charset="0"/>
            </a:endParaRPr>
          </a:p>
          <a:p>
            <a:r>
              <a:rPr lang="en-US" sz="2800">
                <a:latin typeface="+mn-lt"/>
                <a:cs typeface="Times New Roman" panose="02020603050405020304" pitchFamily="18" charset="0"/>
              </a:rPr>
              <a:t>Helps in finding system response to any input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575" y="3810000"/>
            <a:ext cx="332422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52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4220725-F478-411A-9421-957421ADBA62}"/>
              </a:ext>
            </a:extLst>
          </p:cNvPr>
          <p:cNvSpPr/>
          <p:nvPr/>
        </p:nvSpPr>
        <p:spPr>
          <a:xfrm>
            <a:off x="6400800" y="2161682"/>
            <a:ext cx="1905000" cy="666690"/>
          </a:xfrm>
          <a:prstGeom prst="rect">
            <a:avLst/>
          </a:prstGeom>
          <a:solidFill>
            <a:srgbClr val="DFF9FD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854" y="76200"/>
            <a:ext cx="91059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Derivation of Impulse Response 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baseline="3000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4300" y="1219200"/>
            <a:ext cx="8915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1-</a:t>
            </a:r>
            <a:r>
              <a:rPr lang="en-US" sz="2600">
                <a:latin typeface="+mn-lt"/>
                <a:cs typeface="Times New Roman" panose="02020603050405020304" pitchFamily="18" charset="0"/>
              </a:rPr>
              <a:t> Find the differential equation of the system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51775" y="1669239"/>
                <a:ext cx="877297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e>
                      </m:d>
                      <m:r>
                        <a:rPr lang="en-US" sz="2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600" i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75" y="1669239"/>
                <a:ext cx="877297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047792" y="2261969"/>
                <a:ext cx="3223254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792" y="2261969"/>
                <a:ext cx="3223254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13908" y="2743200"/>
            <a:ext cx="8915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2-</a:t>
            </a:r>
            <a:r>
              <a:rPr lang="en-US" sz="2600">
                <a:latin typeface="+mn-lt"/>
                <a:cs typeface="Times New Roman" panose="02020603050405020304" pitchFamily="18" charset="0"/>
              </a:rPr>
              <a:t> Find the natural response </a:t>
            </a:r>
            <a:r>
              <a:rPr lang="en-US" sz="26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600" i="1" baseline="-25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>
                <a:latin typeface="+mn-lt"/>
                <a:cs typeface="Times New Roman" panose="02020603050405020304" pitchFamily="18" charset="0"/>
              </a:rPr>
              <a:t>using the same steps used to find the zero-input response.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3908" y="4280076"/>
            <a:ext cx="8915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3-</a:t>
            </a:r>
            <a:r>
              <a:rPr lang="en-US" sz="2600">
                <a:latin typeface="+mn-lt"/>
                <a:cs typeface="Times New Roman" panose="02020603050405020304" pitchFamily="18" charset="0"/>
              </a:rPr>
              <a:t> To find the constants </a:t>
            </a:r>
            <a:r>
              <a:rPr 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>
                <a:latin typeface="+mn-lt"/>
                <a:cs typeface="Times New Roman" panose="02020603050405020304" pitchFamily="18" charset="0"/>
              </a:rPr>
              <a:t>, set all initial conditions to zeros except </a:t>
            </a:r>
            <a:r>
              <a:rPr 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600">
                <a:latin typeface="+mn-lt"/>
                <a:cs typeface="Times New Roman" panose="02020603050405020304" pitchFamily="18" charset="0"/>
              </a:rPr>
              <a:t> derivative, set it to equal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19200" y="3675603"/>
                <a:ext cx="5675592" cy="511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sSup>
                        <m:sSup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675603"/>
                <a:ext cx="5675592" cy="5112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1245" y="5182850"/>
                <a:ext cx="6298839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=…=</m:t>
                      </m:r>
                      <m:sSubSup>
                        <m:sSubSup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bSup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45" y="5182850"/>
                <a:ext cx="6298839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002617" y="5090517"/>
                <a:ext cx="208024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617" y="5090517"/>
                <a:ext cx="2080249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76893" y="5715000"/>
            <a:ext cx="508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4-</a:t>
            </a:r>
            <a:r>
              <a:rPr lang="en-US" sz="280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2000" y="5776555"/>
                <a:ext cx="3462999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5776555"/>
                <a:ext cx="3462999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762000" y="6289357"/>
            <a:ext cx="657423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then 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[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 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) +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altLang="en-US" sz="2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(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0ACE8C-38A0-470D-9FDF-55384AFE4A64}"/>
              </a:ext>
            </a:extLst>
          </p:cNvPr>
          <p:cNvSpPr txBox="1"/>
          <p:nvPr/>
        </p:nvSpPr>
        <p:spPr>
          <a:xfrm>
            <a:off x="6477000" y="2332868"/>
            <a:ext cx="693583" cy="36933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F0A91F-C976-4368-BB4D-5A9C06C7F843}"/>
              </a:ext>
            </a:extLst>
          </p:cNvPr>
          <p:cNvSpPr txBox="1"/>
          <p:nvPr/>
        </p:nvSpPr>
        <p:spPr>
          <a:xfrm>
            <a:off x="7543800" y="2333700"/>
            <a:ext cx="693583" cy="36933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1B6CEDB-D8AF-46F4-BE6D-B8E801AE4661}"/>
                  </a:ext>
                </a:extLst>
              </p:cNvPr>
              <p:cNvSpPr txBox="1"/>
              <p:nvPr/>
            </p:nvSpPr>
            <p:spPr>
              <a:xfrm>
                <a:off x="7096208" y="2096417"/>
                <a:ext cx="48490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1B6CEDB-D8AF-46F4-BE6D-B8E801AE4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208" y="2096417"/>
                <a:ext cx="484909" cy="369332"/>
              </a:xfrm>
              <a:prstGeom prst="rect">
                <a:avLst/>
              </a:prstGeom>
              <a:blipFill>
                <a:blip r:embed="rId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9E0133-C506-44BE-9764-1D247FC4D9E7}"/>
              </a:ext>
            </a:extLst>
          </p:cNvPr>
          <p:cNvCxnSpPr>
            <a:cxnSpLocks/>
          </p:cNvCxnSpPr>
          <p:nvPr/>
        </p:nvCxnSpPr>
        <p:spPr>
          <a:xfrm>
            <a:off x="7170583" y="2515476"/>
            <a:ext cx="373217" cy="8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0F83735-89DA-4616-AA32-16F0E1F9170A}"/>
              </a:ext>
            </a:extLst>
          </p:cNvPr>
          <p:cNvCxnSpPr>
            <a:cxnSpLocks/>
          </p:cNvCxnSpPr>
          <p:nvPr/>
        </p:nvCxnSpPr>
        <p:spPr>
          <a:xfrm>
            <a:off x="8237383" y="2512209"/>
            <a:ext cx="373217" cy="8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7B50508-4032-4158-959D-9766AA357607}"/>
              </a:ext>
            </a:extLst>
          </p:cNvPr>
          <p:cNvSpPr txBox="1"/>
          <p:nvPr/>
        </p:nvSpPr>
        <p:spPr>
          <a:xfrm>
            <a:off x="5638800" y="2331119"/>
            <a:ext cx="5611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1D7F3DD-033A-4B47-95D7-0874A5F8F046}"/>
              </a:ext>
            </a:extLst>
          </p:cNvPr>
          <p:cNvCxnSpPr>
            <a:cxnSpLocks/>
          </p:cNvCxnSpPr>
          <p:nvPr/>
        </p:nvCxnSpPr>
        <p:spPr>
          <a:xfrm>
            <a:off x="6126867" y="2534548"/>
            <a:ext cx="373217" cy="8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86CD284-1AB8-4A9F-AEFB-9302C7EB45F6}"/>
              </a:ext>
            </a:extLst>
          </p:cNvPr>
          <p:cNvSpPr txBox="1"/>
          <p:nvPr/>
        </p:nvSpPr>
        <p:spPr>
          <a:xfrm>
            <a:off x="8534561" y="2314081"/>
            <a:ext cx="5483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0750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76200"/>
            <a:ext cx="8229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kern="0">
                <a:solidFill>
                  <a:schemeClr val="accent2"/>
                </a:solidFill>
              </a:rPr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4300" y="1103293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Determine the impulse response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/>
              <a:t> for the system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+ 2)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+3)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600" y="5465364"/>
                <a:ext cx="5474512" cy="578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33CC"/>
                    </a:solidFill>
                  </a:rPr>
                  <a:t>Answer: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465364"/>
                <a:ext cx="5474512" cy="578685"/>
              </a:xfrm>
              <a:prstGeom prst="rect">
                <a:avLst/>
              </a:prstGeom>
              <a:blipFill>
                <a:blip r:embed="rId2"/>
                <a:stretch>
                  <a:fillRect l="-2339" t="-11702" b="-20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>
            <a:extLst>
              <a:ext uri="{FF2B5EF4-FFF2-40B4-BE49-F238E27FC236}">
                <a16:creationId xmlns:a16="http://schemas.microsoft.com/office/drawing/2014/main" id="{3C5EB5CA-EC06-4433-950B-E90C4AF2E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00"/>
            <a:ext cx="830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HW3_Ch2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5000"/>
            <a:ext cx="7772400" cy="1024474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Zero-State Response</a:t>
            </a:r>
          </a:p>
        </p:txBody>
      </p:sp>
      <p:sp>
        <p:nvSpPr>
          <p:cNvPr id="6" name="Rectangle 5"/>
          <p:cNvSpPr/>
          <p:nvPr/>
        </p:nvSpPr>
        <p:spPr>
          <a:xfrm>
            <a:off x="2212281" y="1413482"/>
            <a:ext cx="1981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50281" y="1642082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93481" y="1642082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93481" y="2556482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7251" y="1766977"/>
            <a:ext cx="825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651" y="1700232"/>
            <a:ext cx="3111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9242" y="1489979"/>
            <a:ext cx="1523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</a:p>
          <a:p>
            <a:pPr algn="ctr"/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450281" y="2567833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7086600" y="2206108"/>
            <a:ext cx="0" cy="414400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57800" y="2579652"/>
            <a:ext cx="2390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convolution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57800" y="3503674"/>
                <a:ext cx="3765903" cy="1169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3674"/>
                <a:ext cx="3765903" cy="1169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>
            <a:cxnSpLocks/>
          </p:cNvCxnSpPr>
          <p:nvPr/>
        </p:nvCxnSpPr>
        <p:spPr>
          <a:xfrm flipH="1">
            <a:off x="2023734" y="3119090"/>
            <a:ext cx="3581400" cy="5797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6E59B11-39FC-4907-814C-D4CC1FDE2FC2}"/>
                  </a:ext>
                </a:extLst>
              </p:cNvPr>
              <p:cNvSpPr txBox="1"/>
              <p:nvPr/>
            </p:nvSpPr>
            <p:spPr>
              <a:xfrm>
                <a:off x="228600" y="3554977"/>
                <a:ext cx="3765903" cy="1169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6E59B11-39FC-4907-814C-D4CC1FDE2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554977"/>
                <a:ext cx="3765903" cy="1169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02F3C3B-1AA7-4791-BCFC-96F072A6BD81}"/>
              </a:ext>
            </a:extLst>
          </p:cNvPr>
          <p:cNvCxnSpPr>
            <a:cxnSpLocks/>
          </p:cNvCxnSpPr>
          <p:nvPr/>
        </p:nvCxnSpPr>
        <p:spPr>
          <a:xfrm>
            <a:off x="5605134" y="3125925"/>
            <a:ext cx="795666" cy="5803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83EBBE3-3887-4A34-8758-419D83344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536" y="4800600"/>
            <a:ext cx="8504140" cy="200093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76200"/>
            <a:ext cx="8229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kern="0">
                <a:solidFill>
                  <a:schemeClr val="accent2"/>
                </a:solidFill>
              </a:rPr>
              <a:t>Zero-State Response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79" y="1077912"/>
            <a:ext cx="2428875" cy="184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81" y="3276600"/>
            <a:ext cx="3190875" cy="3381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74879" y="3276600"/>
                <a:ext cx="4518416" cy="8962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879" y="3276600"/>
                <a:ext cx="4518416" cy="8962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57600" y="4419600"/>
                <a:ext cx="4951420" cy="9026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den>
                              </m:f>
                            </m:e>
                          </m:nary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19600"/>
                <a:ext cx="4951420" cy="902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00029" y="5410200"/>
                <a:ext cx="4901983" cy="8962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nary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029" y="5410200"/>
                <a:ext cx="4901983" cy="8962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971800" y="1191356"/>
            <a:ext cx="6019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Any signal can be represented as a train of pulses of different amplitudes and at different locations</a:t>
            </a:r>
          </a:p>
        </p:txBody>
      </p:sp>
    </p:spTree>
    <p:extLst>
      <p:ext uri="{BB962C8B-B14F-4D97-AF65-F5344CB8AC3E}">
        <p14:creationId xmlns:p14="http://schemas.microsoft.com/office/powerpoint/2010/main" val="203280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8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Zero-input Response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Impulse Response 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Convolution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Zero-State Response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System Stability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76200"/>
            <a:ext cx="8229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kern="0">
                <a:solidFill>
                  <a:schemeClr val="accent2"/>
                </a:solidFill>
              </a:rPr>
              <a:t>Zero-State Response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85" y="1470739"/>
                <a:ext cx="3944221" cy="8962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nary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5" y="1470739"/>
                <a:ext cx="3944221" cy="8962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81600" y="1452671"/>
                <a:ext cx="3943837" cy="8962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nary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452671"/>
                <a:ext cx="3943837" cy="8962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8433" y="1752154"/>
            <a:ext cx="560676" cy="333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2385668"/>
            <a:ext cx="7086600" cy="32186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62886" y="990600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49479" y="990600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01498" y="2750609"/>
            <a:ext cx="2209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Each curve represents the output for impulse input at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l-GR" sz="240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105400" y="3409961"/>
            <a:ext cx="1696098" cy="78103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2354" y="2750609"/>
            <a:ext cx="1944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is the sum of all curves.</a:t>
            </a:r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>
            <a:off x="2066925" y="3166108"/>
            <a:ext cx="1057275" cy="342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" y="5638800"/>
                <a:ext cx="8380628" cy="1169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l-GR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l-GR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l-GR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nary>
                        </m:e>
                      </m:func>
                      <m:r>
                        <a:rPr lang="en-US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638800"/>
                <a:ext cx="8380628" cy="11694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516B3A-DE24-4645-942D-ED0473FDB15F}"/>
              </a:ext>
            </a:extLst>
          </p:cNvPr>
          <p:cNvCxnSpPr>
            <a:cxnSpLocks/>
          </p:cNvCxnSpPr>
          <p:nvPr/>
        </p:nvCxnSpPr>
        <p:spPr>
          <a:xfrm flipV="1">
            <a:off x="914400" y="4255737"/>
            <a:ext cx="3124200" cy="7734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DC1CBF-8FD3-442F-8673-A7BA0BFE01FB}"/>
              </a:ext>
            </a:extLst>
          </p:cNvPr>
          <p:cNvCxnSpPr>
            <a:cxnSpLocks/>
          </p:cNvCxnSpPr>
          <p:nvPr/>
        </p:nvCxnSpPr>
        <p:spPr>
          <a:xfrm flipV="1">
            <a:off x="4038600" y="4267200"/>
            <a:ext cx="0" cy="990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C62F68-56E4-4B86-9720-8E9DAA798D46}"/>
              </a:ext>
            </a:extLst>
          </p:cNvPr>
          <p:cNvCxnSpPr>
            <a:cxnSpLocks/>
          </p:cNvCxnSpPr>
          <p:nvPr/>
        </p:nvCxnSpPr>
        <p:spPr>
          <a:xfrm flipV="1">
            <a:off x="912668" y="5029200"/>
            <a:ext cx="1732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3EB31A9-DDA3-438D-B562-D6AB24E51286}"/>
              </a:ext>
            </a:extLst>
          </p:cNvPr>
          <p:cNvCxnSpPr>
            <a:cxnSpLocks/>
          </p:cNvCxnSpPr>
          <p:nvPr/>
        </p:nvCxnSpPr>
        <p:spPr>
          <a:xfrm>
            <a:off x="609600" y="4689601"/>
            <a:ext cx="303068" cy="3302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3E0DAC5-884A-456F-B3D0-F8E483B65DC1}"/>
              </a:ext>
            </a:extLst>
          </p:cNvPr>
          <p:cNvSpPr txBox="1"/>
          <p:nvPr/>
        </p:nvSpPr>
        <p:spPr>
          <a:xfrm>
            <a:off x="211283" y="3835845"/>
            <a:ext cx="834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Input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E382D63-2410-D187-31EC-9838CDC588A1}"/>
              </a:ext>
            </a:extLst>
          </p:cNvPr>
          <p:cNvCxnSpPr/>
          <p:nvPr/>
        </p:nvCxnSpPr>
        <p:spPr>
          <a:xfrm flipV="1">
            <a:off x="1114097" y="4976648"/>
            <a:ext cx="0" cy="281152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E28AD65-D634-8633-2191-40FB40A95FA1}"/>
              </a:ext>
            </a:extLst>
          </p:cNvPr>
          <p:cNvCxnSpPr>
            <a:cxnSpLocks/>
          </p:cNvCxnSpPr>
          <p:nvPr/>
        </p:nvCxnSpPr>
        <p:spPr>
          <a:xfrm flipV="1">
            <a:off x="909144" y="5019839"/>
            <a:ext cx="0" cy="216938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9DB97E3-C16A-F2F9-0692-39E87E129CB9}"/>
              </a:ext>
            </a:extLst>
          </p:cNvPr>
          <p:cNvCxnSpPr>
            <a:cxnSpLocks/>
          </p:cNvCxnSpPr>
          <p:nvPr/>
        </p:nvCxnSpPr>
        <p:spPr>
          <a:xfrm flipV="1">
            <a:off x="1350577" y="4917311"/>
            <a:ext cx="0" cy="324723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3072657-3B36-3C46-B6DC-EBCBE2922641}"/>
              </a:ext>
            </a:extLst>
          </p:cNvPr>
          <p:cNvCxnSpPr>
            <a:cxnSpLocks/>
          </p:cNvCxnSpPr>
          <p:nvPr/>
        </p:nvCxnSpPr>
        <p:spPr>
          <a:xfrm flipV="1">
            <a:off x="1576283" y="4865225"/>
            <a:ext cx="0" cy="384525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FC56C4D-F465-0B92-A7CA-3ED50FC2692D}"/>
              </a:ext>
            </a:extLst>
          </p:cNvPr>
          <p:cNvCxnSpPr>
            <a:cxnSpLocks/>
          </p:cNvCxnSpPr>
          <p:nvPr/>
        </p:nvCxnSpPr>
        <p:spPr>
          <a:xfrm flipV="1">
            <a:off x="1796202" y="4815068"/>
            <a:ext cx="0" cy="434682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64F0280-37CE-AC9A-A5B2-EE9B50CE741E}"/>
              </a:ext>
            </a:extLst>
          </p:cNvPr>
          <p:cNvCxnSpPr>
            <a:cxnSpLocks/>
          </p:cNvCxnSpPr>
          <p:nvPr/>
        </p:nvCxnSpPr>
        <p:spPr>
          <a:xfrm flipV="1">
            <a:off x="2021908" y="4759124"/>
            <a:ext cx="0" cy="487417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64DEA91-C622-3D8B-2836-01A88C21A9A6}"/>
              </a:ext>
            </a:extLst>
          </p:cNvPr>
          <p:cNvCxnSpPr>
            <a:cxnSpLocks/>
          </p:cNvCxnSpPr>
          <p:nvPr/>
        </p:nvCxnSpPr>
        <p:spPr>
          <a:xfrm flipV="1">
            <a:off x="2245685" y="4705109"/>
            <a:ext cx="0" cy="531668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17271CF-B473-9A6E-9F32-7157DAC159F0}"/>
              </a:ext>
            </a:extLst>
          </p:cNvPr>
          <p:cNvCxnSpPr>
            <a:cxnSpLocks/>
          </p:cNvCxnSpPr>
          <p:nvPr/>
        </p:nvCxnSpPr>
        <p:spPr>
          <a:xfrm flipV="1">
            <a:off x="2471388" y="4642469"/>
            <a:ext cx="5112" cy="604072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27EA702-9BFD-9C94-A6F7-44CFA48DC205}"/>
              </a:ext>
            </a:extLst>
          </p:cNvPr>
          <p:cNvCxnSpPr>
            <a:cxnSpLocks/>
          </p:cNvCxnSpPr>
          <p:nvPr/>
        </p:nvCxnSpPr>
        <p:spPr>
          <a:xfrm flipV="1">
            <a:off x="2693235" y="4600937"/>
            <a:ext cx="0" cy="645604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1BFAB83-3201-521F-F66D-18DEBE86E433}"/>
              </a:ext>
            </a:extLst>
          </p:cNvPr>
          <p:cNvCxnSpPr>
            <a:cxnSpLocks/>
          </p:cNvCxnSpPr>
          <p:nvPr/>
        </p:nvCxnSpPr>
        <p:spPr>
          <a:xfrm flipV="1">
            <a:off x="2917013" y="4550780"/>
            <a:ext cx="0" cy="695761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F96D11C-DCE2-1A8E-9713-D8E4FF40E038}"/>
              </a:ext>
            </a:extLst>
          </p:cNvPr>
          <p:cNvCxnSpPr>
            <a:cxnSpLocks/>
          </p:cNvCxnSpPr>
          <p:nvPr/>
        </p:nvCxnSpPr>
        <p:spPr>
          <a:xfrm flipV="1">
            <a:off x="3138854" y="4496765"/>
            <a:ext cx="0" cy="749776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BB6A9A0-8491-02D6-AB3E-CB50A0F75BFA}"/>
              </a:ext>
            </a:extLst>
          </p:cNvPr>
          <p:cNvCxnSpPr>
            <a:cxnSpLocks/>
          </p:cNvCxnSpPr>
          <p:nvPr/>
        </p:nvCxnSpPr>
        <p:spPr>
          <a:xfrm flipV="1">
            <a:off x="3370352" y="4436962"/>
            <a:ext cx="0" cy="809579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0E6D9BC-BDF2-A081-C6D7-0BADB22A0BAE}"/>
              </a:ext>
            </a:extLst>
          </p:cNvPr>
          <p:cNvCxnSpPr>
            <a:cxnSpLocks/>
          </p:cNvCxnSpPr>
          <p:nvPr/>
        </p:nvCxnSpPr>
        <p:spPr>
          <a:xfrm flipV="1">
            <a:off x="3586412" y="4377159"/>
            <a:ext cx="0" cy="869382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883A1DA-9B36-8481-3D02-D6451FA744A4}"/>
              </a:ext>
            </a:extLst>
          </p:cNvPr>
          <p:cNvCxnSpPr>
            <a:cxnSpLocks/>
          </p:cNvCxnSpPr>
          <p:nvPr/>
        </p:nvCxnSpPr>
        <p:spPr>
          <a:xfrm flipV="1">
            <a:off x="3812109" y="4325073"/>
            <a:ext cx="0" cy="921468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51055E1-8557-38FB-FC74-7ACE82D7AD78}"/>
              </a:ext>
            </a:extLst>
          </p:cNvPr>
          <p:cNvCxnSpPr>
            <a:cxnSpLocks/>
          </p:cNvCxnSpPr>
          <p:nvPr/>
        </p:nvCxnSpPr>
        <p:spPr>
          <a:xfrm flipH="1" flipV="1">
            <a:off x="4038600" y="4251343"/>
            <a:ext cx="1145" cy="995198"/>
          </a:xfrm>
          <a:prstGeom prst="straightConnector1">
            <a:avLst/>
          </a:prstGeom>
          <a:ln w="254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6A088AA-E476-3698-ADC1-391F240E64B6}"/>
              </a:ext>
            </a:extLst>
          </p:cNvPr>
          <p:cNvSpPr/>
          <p:nvPr/>
        </p:nvSpPr>
        <p:spPr>
          <a:xfrm>
            <a:off x="4091003" y="1126765"/>
            <a:ext cx="892837" cy="4778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BBE37C-C4FF-E59E-26DE-B0CDC3239109}"/>
              </a:ext>
            </a:extLst>
          </p:cNvPr>
          <p:cNvCxnSpPr>
            <a:cxnSpLocks/>
          </p:cNvCxnSpPr>
          <p:nvPr/>
        </p:nvCxnSpPr>
        <p:spPr>
          <a:xfrm flipV="1">
            <a:off x="3616962" y="1347914"/>
            <a:ext cx="469841" cy="80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B0FBC5-39DC-6C97-2097-22EF8046408C}"/>
              </a:ext>
            </a:extLst>
          </p:cNvPr>
          <p:cNvCxnSpPr>
            <a:cxnSpLocks/>
          </p:cNvCxnSpPr>
          <p:nvPr/>
        </p:nvCxnSpPr>
        <p:spPr>
          <a:xfrm>
            <a:off x="4991042" y="1365705"/>
            <a:ext cx="44963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349CC8B-1CD7-6B95-9191-A99CD61C57D2}"/>
              </a:ext>
            </a:extLst>
          </p:cNvPr>
          <p:cNvSpPr txBox="1"/>
          <p:nvPr/>
        </p:nvSpPr>
        <p:spPr>
          <a:xfrm>
            <a:off x="4161760" y="1167864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0770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76200"/>
            <a:ext cx="8229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kern="0">
                <a:solidFill>
                  <a:schemeClr val="accent2"/>
                </a:solidFill>
              </a:rPr>
              <a:t>Zero-State Response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29200" y="2564377"/>
                <a:ext cx="3765903" cy="1169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564377"/>
                <a:ext cx="3765903" cy="1169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2362200" y="3022237"/>
            <a:ext cx="14478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00200" y="3250837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10000" y="3250837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10000" y="3875700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1168" y="3178251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46298" y="1807467"/>
            <a:ext cx="2382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34080" y="3271276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1600200" y="3875700"/>
            <a:ext cx="76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29200" y="4724400"/>
                <a:ext cx="3765903" cy="1169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60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724400"/>
                <a:ext cx="3765903" cy="1169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246298" y="4165237"/>
            <a:ext cx="2382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9394" y="1259543"/>
            <a:ext cx="4105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kern="0">
                <a:solidFill>
                  <a:schemeClr val="accent2"/>
                </a:solidFill>
              </a:rPr>
              <a:t>The Convolution Integral</a:t>
            </a:r>
          </a:p>
        </p:txBody>
      </p:sp>
    </p:spTree>
    <p:extLst>
      <p:ext uri="{BB962C8B-B14F-4D97-AF65-F5344CB8AC3E}">
        <p14:creationId xmlns:p14="http://schemas.microsoft.com/office/powerpoint/2010/main" val="1347650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76200"/>
            <a:ext cx="8229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kern="0">
                <a:solidFill>
                  <a:schemeClr val="accent2"/>
                </a:solidFill>
              </a:rPr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4300" y="1103293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For a LTI system with impulse response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>
                <a:latin typeface="+mn-lt"/>
                <a:cs typeface="Times New Roman" panose="02020603050405020304" pitchFamily="18" charset="0"/>
              </a:rPr>
              <a:t>determine the response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>
                <a:latin typeface="+mn-lt"/>
                <a:cs typeface="Times New Roman" panose="02020603050405020304" pitchFamily="18" charset="0"/>
              </a:rPr>
              <a:t>for the input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4800" y="2214891"/>
                <a:ext cx="53506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33CC"/>
                    </a:solidFill>
                  </a:rPr>
                  <a:t>Answer: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>
                    <a:solidFill>
                      <a:srgbClr val="0033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14891"/>
                <a:ext cx="5350632" cy="523220"/>
              </a:xfrm>
              <a:prstGeom prst="rect">
                <a:avLst/>
              </a:prstGeom>
              <a:blipFill>
                <a:blip r:embed="rId2"/>
                <a:stretch>
                  <a:fillRect l="-2278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73" y="3735730"/>
            <a:ext cx="5571259" cy="20501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55432" y="4355509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=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6236" y="3810000"/>
            <a:ext cx="2743200" cy="225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450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76200"/>
            <a:ext cx="8229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kern="0">
                <a:solidFill>
                  <a:schemeClr val="accent2"/>
                </a:solidFill>
              </a:rPr>
              <a:t>The Convolution Properties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200" y="1259543"/>
            <a:ext cx="51716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Commutative:</a:t>
            </a:r>
            <a:r>
              <a:rPr lang="en-US" sz="2800"/>
              <a:t>	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200" y="1849161"/>
            <a:ext cx="6715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Associative:</a:t>
            </a:r>
            <a:r>
              <a:rPr lang="en-US" sz="2800"/>
              <a:t>	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] = [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]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200" y="2458761"/>
            <a:ext cx="775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Distributive:</a:t>
            </a:r>
            <a:r>
              <a:rPr lang="en-US" sz="2800"/>
              <a:t>	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] = [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] + [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]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6200" y="3210581"/>
                <a:ext cx="9067799" cy="589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</a:rPr>
                  <a:t>Impulse Convolution: </a:t>
                </a:r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(t) </a:t>
                </a:r>
                <a:r>
                  <a:rPr lang="en-US" sz="2800" baseline="-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(t)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𝜏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𝛿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𝜏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𝜏</m:t>
                        </m:r>
                      </m:e>
                    </m:nary>
                    <m:r>
                      <a:rPr lang="en-US" sz="28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8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(t) 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210581"/>
                <a:ext cx="9067799" cy="589841"/>
              </a:xfrm>
              <a:prstGeom prst="rect">
                <a:avLst/>
              </a:prstGeom>
              <a:blipFill>
                <a:blip r:embed="rId2"/>
                <a:stretch>
                  <a:fillRect l="-1412" t="-11458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737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52400" y="76200"/>
            <a:ext cx="8839200" cy="77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kern="0">
                <a:solidFill>
                  <a:schemeClr val="accent2"/>
                </a:solidFill>
              </a:rPr>
              <a:t>The Convolution Properties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28600" y="1066800"/>
            <a:ext cx="7598555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Shift Property:</a:t>
            </a:r>
            <a:r>
              <a:rPr lang="en-US" sz="2800"/>
              <a:t>	</a:t>
            </a:r>
          </a:p>
          <a:p>
            <a:pPr>
              <a:spcBef>
                <a:spcPts val="1200"/>
              </a:spcBef>
            </a:pPr>
            <a:r>
              <a:rPr lang="en-US" sz="2800"/>
              <a:t>	if 	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then 	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also 	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28600" y="3437453"/>
            <a:ext cx="856195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Width Property:</a:t>
            </a:r>
            <a:r>
              <a:rPr lang="en-US" sz="2800"/>
              <a:t>	</a:t>
            </a:r>
          </a:p>
          <a:p>
            <a:pPr>
              <a:spcBef>
                <a:spcPts val="1200"/>
              </a:spcBef>
            </a:pPr>
            <a:r>
              <a:rPr lang="en-US" sz="2800"/>
              <a:t>	If the width of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and the width of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then the width of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en-US" sz="2800" baseline="-500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404104"/>
            <a:ext cx="6778994" cy="137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57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8305800" y="6324600"/>
            <a:ext cx="8382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228600" y="874713"/>
            <a:ext cx="8626475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Find the total response for the system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Dy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Dx </a:t>
            </a:r>
            <a:r>
              <a:rPr lang="en-US" altLang="en-US" sz="2400"/>
              <a:t>for input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)=10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/>
              <a:t>with initial condition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(0) = 0 </a:t>
            </a:r>
            <a:r>
              <a:rPr lang="en-US" altLang="en-US" sz="2400"/>
              <a:t>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Answer</a:t>
            </a:r>
          </a:p>
        </p:txBody>
      </p:sp>
      <p:graphicFrame>
        <p:nvGraphicFramePr>
          <p:cNvPr id="37892" name="Object 5"/>
          <p:cNvGraphicFramePr>
            <a:graphicFrameLocks noChangeAspect="1"/>
          </p:cNvGraphicFramePr>
          <p:nvPr/>
        </p:nvGraphicFramePr>
        <p:xfrm>
          <a:off x="7483475" y="1270000"/>
          <a:ext cx="13557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22030" imgH="203112" progId="Equation.3">
                  <p:embed/>
                </p:oleObj>
              </mc:Choice>
              <mc:Fallback>
                <p:oleObj name="Equation" r:id="rId2" imgW="622030" imgH="203112" progId="Equation.3">
                  <p:embed/>
                  <p:pic>
                    <p:nvPicPr>
                      <p:cNvPr id="3789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3475" y="1270000"/>
                        <a:ext cx="13557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3108325" y="120650"/>
            <a:ext cx="1962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chemeClr val="accent2"/>
                </a:solidFill>
              </a:rPr>
              <a:t>Example</a:t>
            </a:r>
          </a:p>
        </p:txBody>
      </p:sp>
      <p:graphicFrame>
        <p:nvGraphicFramePr>
          <p:cNvPr id="37894" name="Object 7"/>
          <p:cNvGraphicFramePr>
            <a:graphicFrameLocks noChangeAspect="1"/>
          </p:cNvGraphicFramePr>
          <p:nvPr/>
        </p:nvGraphicFramePr>
        <p:xfrm>
          <a:off x="381000" y="3748088"/>
          <a:ext cx="70866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57500" imgH="228600" progId="Equation.3">
                  <p:embed/>
                </p:oleObj>
              </mc:Choice>
              <mc:Fallback>
                <p:oleObj name="Equation" r:id="rId4" imgW="2857500" imgH="228600" progId="Equation.3">
                  <p:embed/>
                  <p:pic>
                    <p:nvPicPr>
                      <p:cNvPr id="3789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748088"/>
                        <a:ext cx="70866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7696200" y="3748088"/>
            <a:ext cx="1314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For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en-US" sz="2400">
                <a:sym typeface="Symbol" panose="05050102010706020507" pitchFamily="18" charset="2"/>
              </a:rPr>
              <a:t> 0</a:t>
            </a:r>
          </a:p>
        </p:txBody>
      </p:sp>
      <p:sp>
        <p:nvSpPr>
          <p:cNvPr id="37896" name="Text Box 9"/>
          <p:cNvSpPr txBox="1">
            <a:spLocks noChangeArrowheads="1"/>
          </p:cNvSpPr>
          <p:nvPr/>
        </p:nvSpPr>
        <p:spPr bwMode="auto">
          <a:xfrm>
            <a:off x="1231105" y="4724400"/>
            <a:ext cx="3062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Zero-input Response</a:t>
            </a:r>
          </a:p>
        </p:txBody>
      </p:sp>
      <p:sp>
        <p:nvSpPr>
          <p:cNvPr id="37898" name="Text Box 11"/>
          <p:cNvSpPr txBox="1">
            <a:spLocks noChangeArrowheads="1"/>
          </p:cNvSpPr>
          <p:nvPr/>
        </p:nvSpPr>
        <p:spPr bwMode="auto">
          <a:xfrm>
            <a:off x="4541837" y="4708525"/>
            <a:ext cx="30604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Zero-state Response</a:t>
            </a:r>
          </a:p>
        </p:txBody>
      </p:sp>
      <p:sp>
        <p:nvSpPr>
          <p:cNvPr id="37900" name="Text Box 13"/>
          <p:cNvSpPr txBox="1">
            <a:spLocks noChangeArrowheads="1"/>
          </p:cNvSpPr>
          <p:nvPr/>
        </p:nvSpPr>
        <p:spPr bwMode="auto">
          <a:xfrm>
            <a:off x="1272612" y="6403623"/>
            <a:ext cx="2651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Natural Response</a:t>
            </a:r>
          </a:p>
        </p:txBody>
      </p:sp>
      <p:graphicFrame>
        <p:nvGraphicFramePr>
          <p:cNvPr id="37901" name="Object 14"/>
          <p:cNvGraphicFramePr>
            <a:graphicFrameLocks noChangeAspect="1"/>
          </p:cNvGraphicFramePr>
          <p:nvPr/>
        </p:nvGraphicFramePr>
        <p:xfrm>
          <a:off x="457200" y="5500688"/>
          <a:ext cx="525938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20900" imgH="228600" progId="Equation.3">
                  <p:embed/>
                </p:oleObj>
              </mc:Choice>
              <mc:Fallback>
                <p:oleObj name="Equation" r:id="rId6" imgW="2120900" imgH="228600" progId="Equation.3">
                  <p:embed/>
                  <p:pic>
                    <p:nvPicPr>
                      <p:cNvPr id="3790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500688"/>
                        <a:ext cx="525938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2" name="Text Box 15"/>
          <p:cNvSpPr txBox="1">
            <a:spLocks noChangeArrowheads="1"/>
          </p:cNvSpPr>
          <p:nvPr/>
        </p:nvSpPr>
        <p:spPr bwMode="auto">
          <a:xfrm>
            <a:off x="4042527" y="6421322"/>
            <a:ext cx="2616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Forced Response</a:t>
            </a:r>
          </a:p>
        </p:txBody>
      </p:sp>
      <p:pic>
        <p:nvPicPr>
          <p:cNvPr id="37905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828800"/>
            <a:ext cx="27051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16200000">
            <a:off x="5545012" y="2929979"/>
            <a:ext cx="339975" cy="3352800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2306514" y="3601912"/>
            <a:ext cx="339975" cy="2057401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 rot="16200000">
            <a:off x="2573214" y="5164136"/>
            <a:ext cx="339975" cy="2286001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 rot="16200000">
            <a:off x="4847245" y="5629765"/>
            <a:ext cx="339975" cy="1243138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System Stability</a:t>
            </a: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943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0000FF"/>
                </a:solidFill>
              </a:rPr>
              <a:t>External Stability (BIBO)</a:t>
            </a:r>
          </a:p>
          <a:p>
            <a:pPr lvl="1" eaLnBrk="1" hangingPunct="1"/>
            <a:r>
              <a:rPr lang="en-US" altLang="en-US" sz="2400" dirty="0"/>
              <a:t>If the input is bounded, then the output is bounded</a:t>
            </a:r>
          </a:p>
          <a:p>
            <a:pPr lvl="1" eaLnBrk="1" hangingPunct="1"/>
            <a:endParaRPr lang="en-US" altLang="en-US" sz="2400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sz="2400" dirty="0"/>
          </a:p>
          <a:p>
            <a:pPr eaLnBrk="1" hangingPunct="1"/>
            <a:r>
              <a:rPr lang="en-US" altLang="en-US" sz="2800" dirty="0">
                <a:solidFill>
                  <a:srgbClr val="0000FF"/>
                </a:solidFill>
              </a:rPr>
              <a:t>Internal Stability (Asymptotic)</a:t>
            </a:r>
          </a:p>
          <a:p>
            <a:pPr lvl="1" eaLnBrk="1" hangingPunct="1"/>
            <a:r>
              <a:rPr lang="en-US" altLang="en-US" sz="2400" dirty="0"/>
              <a:t>If and only if all the characteristic roots are in the LHP</a:t>
            </a:r>
          </a:p>
          <a:p>
            <a:pPr lvl="1" eaLnBrk="1" hangingPunct="1"/>
            <a:r>
              <a:rPr lang="en-US" altLang="en-US" sz="2400" dirty="0"/>
              <a:t>Unstable if, and only if, one or both of the following conditions exist:</a:t>
            </a:r>
          </a:p>
          <a:p>
            <a:pPr lvl="2" eaLnBrk="1" hangingPunct="1"/>
            <a:r>
              <a:rPr lang="en-US" altLang="en-US" sz="2000" dirty="0"/>
              <a:t>At least one root is in the RHP</a:t>
            </a:r>
          </a:p>
          <a:p>
            <a:pPr lvl="2" eaLnBrk="1" hangingPunct="1"/>
            <a:r>
              <a:rPr lang="en-US" altLang="en-US" sz="2000" dirty="0"/>
              <a:t>There are repeated roots on the imaginary axis</a:t>
            </a:r>
          </a:p>
          <a:p>
            <a:pPr lvl="1" eaLnBrk="1" hangingPunct="1"/>
            <a:r>
              <a:rPr lang="en-US" altLang="en-US" sz="2400" dirty="0"/>
              <a:t>Marginally stable if, and only if, there are no roots in the RHP, and there are some unrepeated roots on the imaginary axis.</a:t>
            </a:r>
          </a:p>
        </p:txBody>
      </p:sp>
      <p:graphicFrame>
        <p:nvGraphicFramePr>
          <p:cNvPr id="389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515336"/>
              </p:ext>
            </p:extLst>
          </p:nvPr>
        </p:nvGraphicFramePr>
        <p:xfrm>
          <a:off x="1974335" y="1890713"/>
          <a:ext cx="25146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9000" imgH="469900" progId="Equation.3">
                  <p:embed/>
                </p:oleObj>
              </mc:Choice>
              <mc:Fallback>
                <p:oleObj name="Equation" r:id="rId2" imgW="889000" imgH="469900" progId="Equation.3">
                  <p:embed/>
                  <p:pic>
                    <p:nvPicPr>
                      <p:cNvPr id="389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335" y="1890713"/>
                        <a:ext cx="2514600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Example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191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/>
              <a:t>Investigate the asymptotic &amp; BIBO stability of the following systems: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+1)(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+ 8)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- 3)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-1)(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+ 4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+ 8)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+ 2)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+2)(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+ 4)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+ 1)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228600" y="6324600"/>
            <a:ext cx="830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HW4_Ch2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Convolution Example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5" name="TextBox 2"/>
          <p:cNvSpPr txBox="1">
            <a:spLocks noChangeArrowheads="1"/>
          </p:cNvSpPr>
          <p:nvPr/>
        </p:nvSpPr>
        <p:spPr bwMode="auto">
          <a:xfrm>
            <a:off x="190500" y="1163638"/>
            <a:ext cx="87630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/>
              <a:t>Find the zero-state response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200"/>
              <a:t>of the system described by the impulse response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200"/>
              <a:t>for an input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200"/>
              <a:t>, shown below.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4F820C7-C5D8-4249-BF12-289E54D4A87C}"/>
              </a:ext>
            </a:extLst>
          </p:cNvPr>
          <p:cNvCxnSpPr>
            <a:cxnSpLocks/>
          </p:cNvCxnSpPr>
          <p:nvPr/>
        </p:nvCxnSpPr>
        <p:spPr>
          <a:xfrm>
            <a:off x="6780902" y="3630120"/>
            <a:ext cx="20152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1B04126-5737-4F48-9AD4-0E43C759F64F}"/>
              </a:ext>
            </a:extLst>
          </p:cNvPr>
          <p:cNvCxnSpPr/>
          <p:nvPr/>
        </p:nvCxnSpPr>
        <p:spPr>
          <a:xfrm flipV="1">
            <a:off x="7043558" y="2029920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17">
            <a:extLst>
              <a:ext uri="{FF2B5EF4-FFF2-40B4-BE49-F238E27FC236}">
                <a16:creationId xmlns:a16="http://schemas.microsoft.com/office/drawing/2014/main" id="{60595844-1634-4E6B-971A-4451B198B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321" y="3638058"/>
            <a:ext cx="2952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29" name="Group 16">
            <a:extLst>
              <a:ext uri="{FF2B5EF4-FFF2-40B4-BE49-F238E27FC236}">
                <a16:creationId xmlns:a16="http://schemas.microsoft.com/office/drawing/2014/main" id="{BDDCA2CF-2E26-4711-AFCE-F142F11DA9D4}"/>
              </a:ext>
            </a:extLst>
          </p:cNvPr>
          <p:cNvGrpSpPr>
            <a:grpSpLocks/>
          </p:cNvGrpSpPr>
          <p:nvPr/>
        </p:nvGrpSpPr>
        <p:grpSpPr bwMode="auto">
          <a:xfrm>
            <a:off x="7043558" y="2410920"/>
            <a:ext cx="914400" cy="1219200"/>
            <a:chOff x="2438400" y="3505200"/>
            <a:chExt cx="457200" cy="45720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0B57F5F-1E7E-4F76-8FB9-0B8367E0F5B9}"/>
                </a:ext>
              </a:extLst>
            </p:cNvPr>
            <p:cNvCxnSpPr/>
            <p:nvPr/>
          </p:nvCxnSpPr>
          <p:spPr>
            <a:xfrm flipV="1">
              <a:off x="2438400" y="3505200"/>
              <a:ext cx="45720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FB4D9E1-A3D7-4EC4-BE8A-047A7263ED72}"/>
                </a:ext>
              </a:extLst>
            </p:cNvPr>
            <p:cNvCxnSpPr/>
            <p:nvPr/>
          </p:nvCxnSpPr>
          <p:spPr>
            <a:xfrm>
              <a:off x="2895600" y="35052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4B744D5-B015-4039-A951-E37FC2AC42EA}"/>
                </a:ext>
              </a:extLst>
            </p:cNvPr>
            <p:cNvCxnSpPr/>
            <p:nvPr/>
          </p:nvCxnSpPr>
          <p:spPr>
            <a:xfrm flipH="1">
              <a:off x="2438400" y="39624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36">
            <a:extLst>
              <a:ext uri="{FF2B5EF4-FFF2-40B4-BE49-F238E27FC236}">
                <a16:creationId xmlns:a16="http://schemas.microsoft.com/office/drawing/2014/main" id="{42D42FFD-0332-431F-A2FF-9480EAEB6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5158" y="1860058"/>
            <a:ext cx="530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0B14A29A-B2EA-4939-8AB2-C21753831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358" y="2182320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D347FFC-A14D-4A34-A7AE-8A6D2E6D36CC}"/>
              </a:ext>
            </a:extLst>
          </p:cNvPr>
          <p:cNvCxnSpPr/>
          <p:nvPr/>
        </p:nvCxnSpPr>
        <p:spPr>
          <a:xfrm flipH="1">
            <a:off x="6967358" y="2410920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27">
            <a:extLst>
              <a:ext uri="{FF2B5EF4-FFF2-40B4-BE49-F238E27FC236}">
                <a16:creationId xmlns:a16="http://schemas.microsoft.com/office/drawing/2014/main" id="{BBAA061E-3E92-4346-A05A-8EFEDED2F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301" y="3594162"/>
            <a:ext cx="2487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36">
            <a:extLst>
              <a:ext uri="{FF2B5EF4-FFF2-40B4-BE49-F238E27FC236}">
                <a16:creationId xmlns:a16="http://schemas.microsoft.com/office/drawing/2014/main" id="{20B58053-5D92-465D-B8AE-AC7A701E1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612" y="2663984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27">
            <a:extLst>
              <a:ext uri="{FF2B5EF4-FFF2-40B4-BE49-F238E27FC236}">
                <a16:creationId xmlns:a16="http://schemas.microsoft.com/office/drawing/2014/main" id="{A1B18499-C84C-4E53-8809-7E3B947F2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8263" y="203004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4BF2FE7-C580-4EE1-BF9A-229F3295C940}"/>
              </a:ext>
            </a:extLst>
          </p:cNvPr>
          <p:cNvCxnSpPr>
            <a:cxnSpLocks/>
          </p:cNvCxnSpPr>
          <p:nvPr/>
        </p:nvCxnSpPr>
        <p:spPr>
          <a:xfrm flipV="1">
            <a:off x="2049569" y="3549280"/>
            <a:ext cx="2701056" cy="150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7835C42-8BBD-4677-887F-83368B15576A}"/>
              </a:ext>
            </a:extLst>
          </p:cNvPr>
          <p:cNvCxnSpPr/>
          <p:nvPr/>
        </p:nvCxnSpPr>
        <p:spPr>
          <a:xfrm flipH="1" flipV="1">
            <a:off x="2312225" y="2101481"/>
            <a:ext cx="7938" cy="1447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5DA0B8C5-5F1D-45FA-8373-AD902D0C5C77}"/>
              </a:ext>
            </a:extLst>
          </p:cNvPr>
          <p:cNvSpPr/>
          <p:nvPr/>
        </p:nvSpPr>
        <p:spPr bwMode="auto">
          <a:xfrm>
            <a:off x="2331275" y="2974606"/>
            <a:ext cx="1836299" cy="5746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TextBox 34">
            <a:extLst>
              <a:ext uri="{FF2B5EF4-FFF2-40B4-BE49-F238E27FC236}">
                <a16:creationId xmlns:a16="http://schemas.microsoft.com/office/drawing/2014/main" id="{431A98F1-6B33-499D-9C91-22E37522B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0562" y="3587381"/>
            <a:ext cx="29402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5" name="TextBox 35">
            <a:extLst>
              <a:ext uri="{FF2B5EF4-FFF2-40B4-BE49-F238E27FC236}">
                <a16:creationId xmlns:a16="http://schemas.microsoft.com/office/drawing/2014/main" id="{77A36E8B-DD5E-43C3-874A-D8C13E817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025" y="3587381"/>
            <a:ext cx="6411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0</a:t>
            </a:r>
          </a:p>
        </p:txBody>
      </p:sp>
      <p:sp>
        <p:nvSpPr>
          <p:cNvPr id="56" name="TextBox 38">
            <a:extLst>
              <a:ext uri="{FF2B5EF4-FFF2-40B4-BE49-F238E27FC236}">
                <a16:creationId xmlns:a16="http://schemas.microsoft.com/office/drawing/2014/main" id="{BA74910D-B309-43BB-9CC6-B4123EE0F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025" y="2776168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5072F5F-8F56-4D91-BB56-54FBD7125721}"/>
              </a:ext>
            </a:extLst>
          </p:cNvPr>
          <p:cNvCxnSpPr/>
          <p:nvPr/>
        </p:nvCxnSpPr>
        <p:spPr>
          <a:xfrm flipH="1">
            <a:off x="2234243" y="2974606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27">
            <a:extLst>
              <a:ext uri="{FF2B5EF4-FFF2-40B4-BE49-F238E27FC236}">
                <a16:creationId xmlns:a16="http://schemas.microsoft.com/office/drawing/2014/main" id="{C6D67C9E-3BBF-4484-A13D-D97784402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4214" y="3402715"/>
            <a:ext cx="2487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922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Convolution Example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>
            <a:off x="6780902" y="3630120"/>
            <a:ext cx="20152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043558" y="2029920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5" name="TextBox 17"/>
          <p:cNvSpPr txBox="1">
            <a:spLocks noChangeArrowheads="1"/>
          </p:cNvSpPr>
          <p:nvPr/>
        </p:nvSpPr>
        <p:spPr bwMode="auto">
          <a:xfrm>
            <a:off x="7810321" y="3638058"/>
            <a:ext cx="2952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40966" name="Group 16"/>
          <p:cNvGrpSpPr>
            <a:grpSpLocks/>
          </p:cNvGrpSpPr>
          <p:nvPr/>
        </p:nvGrpSpPr>
        <p:grpSpPr bwMode="auto">
          <a:xfrm>
            <a:off x="7043558" y="2410920"/>
            <a:ext cx="914400" cy="1219200"/>
            <a:chOff x="2438400" y="3505200"/>
            <a:chExt cx="457200" cy="457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2438400" y="3505200"/>
              <a:ext cx="45720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95600" y="35052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2438400" y="39624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967" name="TextBox 27"/>
          <p:cNvSpPr txBox="1">
            <a:spLocks noChangeArrowheads="1"/>
          </p:cNvSpPr>
          <p:nvPr/>
        </p:nvSpPr>
        <p:spPr bwMode="auto">
          <a:xfrm>
            <a:off x="2358263" y="203004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 flipV="1">
            <a:off x="2049569" y="3549280"/>
            <a:ext cx="2701056" cy="150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2312225" y="2101481"/>
            <a:ext cx="7938" cy="1447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 bwMode="auto">
          <a:xfrm>
            <a:off x="2331275" y="2974606"/>
            <a:ext cx="1836299" cy="5746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77" name="TextBox 34"/>
          <p:cNvSpPr txBox="1">
            <a:spLocks noChangeArrowheads="1"/>
          </p:cNvSpPr>
          <p:nvPr/>
        </p:nvSpPr>
        <p:spPr bwMode="auto">
          <a:xfrm>
            <a:off x="4020562" y="3587381"/>
            <a:ext cx="29402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0978" name="TextBox 35"/>
          <p:cNvSpPr txBox="1">
            <a:spLocks noChangeArrowheads="1"/>
          </p:cNvSpPr>
          <p:nvPr/>
        </p:nvSpPr>
        <p:spPr bwMode="auto">
          <a:xfrm>
            <a:off x="1982025" y="3587381"/>
            <a:ext cx="6411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0</a:t>
            </a:r>
          </a:p>
        </p:txBody>
      </p:sp>
      <p:sp>
        <p:nvSpPr>
          <p:cNvPr id="40971" name="TextBox 36"/>
          <p:cNvSpPr txBox="1">
            <a:spLocks noChangeArrowheads="1"/>
          </p:cNvSpPr>
          <p:nvPr/>
        </p:nvSpPr>
        <p:spPr bwMode="auto">
          <a:xfrm>
            <a:off x="7145158" y="1860058"/>
            <a:ext cx="530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972" name="TextBox 37"/>
          <p:cNvSpPr txBox="1">
            <a:spLocks noChangeArrowheads="1"/>
          </p:cNvSpPr>
          <p:nvPr/>
        </p:nvSpPr>
        <p:spPr bwMode="auto">
          <a:xfrm>
            <a:off x="6713358" y="2182320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0973" name="TextBox 38"/>
          <p:cNvSpPr txBox="1">
            <a:spLocks noChangeArrowheads="1"/>
          </p:cNvSpPr>
          <p:nvPr/>
        </p:nvSpPr>
        <p:spPr bwMode="auto">
          <a:xfrm>
            <a:off x="1982025" y="2776168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5" name="TextBox 2"/>
          <p:cNvSpPr txBox="1">
            <a:spLocks noChangeArrowheads="1"/>
          </p:cNvSpPr>
          <p:nvPr/>
        </p:nvSpPr>
        <p:spPr bwMode="auto">
          <a:xfrm>
            <a:off x="190500" y="1163638"/>
            <a:ext cx="87630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/>
              <a:t>Find the zero-state response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200"/>
              <a:t>of the system described by the impulse response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200"/>
              <a:t>for an input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200"/>
              <a:t>, shown below.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967358" y="2410920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234243" y="2974606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7"/>
          <p:cNvSpPr txBox="1">
            <a:spLocks noChangeArrowheads="1"/>
          </p:cNvSpPr>
          <p:nvPr/>
        </p:nvSpPr>
        <p:spPr bwMode="auto">
          <a:xfrm>
            <a:off x="8712301" y="3594162"/>
            <a:ext cx="2487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7"/>
          <p:cNvSpPr txBox="1">
            <a:spLocks noChangeArrowheads="1"/>
          </p:cNvSpPr>
          <p:nvPr/>
        </p:nvSpPr>
        <p:spPr bwMode="auto">
          <a:xfrm>
            <a:off x="4704214" y="3402715"/>
            <a:ext cx="2487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AB05A5D-5953-4ABE-99AC-2B62DCA76C42}"/>
              </a:ext>
            </a:extLst>
          </p:cNvPr>
          <p:cNvGrpSpPr/>
          <p:nvPr/>
        </p:nvGrpSpPr>
        <p:grpSpPr>
          <a:xfrm>
            <a:off x="76281" y="4928748"/>
            <a:ext cx="3101838" cy="1929252"/>
            <a:chOff x="56440" y="3864172"/>
            <a:chExt cx="3101838" cy="1929252"/>
          </a:xfrm>
        </p:grpSpPr>
        <p:sp>
          <p:nvSpPr>
            <p:cNvPr id="26" name="TextBox 27">
              <a:extLst>
                <a:ext uri="{FF2B5EF4-FFF2-40B4-BE49-F238E27FC236}">
                  <a16:creationId xmlns:a16="http://schemas.microsoft.com/office/drawing/2014/main" id="{D1B860F3-30D4-4F0B-AA28-6942D97C62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0074" y="3864172"/>
              <a:ext cx="61908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(-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36006F4-D2C4-4D83-B5C5-5152EAAF2B39}"/>
                </a:ext>
              </a:extLst>
            </p:cNvPr>
            <p:cNvCxnSpPr>
              <a:cxnSpLocks/>
            </p:cNvCxnSpPr>
            <p:nvPr/>
          </p:nvCxnSpPr>
          <p:spPr>
            <a:xfrm>
              <a:off x="56440" y="5383409"/>
              <a:ext cx="31018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8B6094B-5C2B-403D-8028-0025EBA57230}"/>
                </a:ext>
              </a:extLst>
            </p:cNvPr>
            <p:cNvCxnSpPr/>
            <p:nvPr/>
          </p:nvCxnSpPr>
          <p:spPr>
            <a:xfrm flipH="1" flipV="1">
              <a:off x="2314036" y="3935609"/>
              <a:ext cx="7938" cy="1447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9A8B2EB-8A1D-48AF-B571-97E7EF3DE2BB}"/>
                </a:ext>
              </a:extLst>
            </p:cNvPr>
            <p:cNvSpPr/>
            <p:nvPr/>
          </p:nvSpPr>
          <p:spPr bwMode="auto">
            <a:xfrm>
              <a:off x="477737" y="4812702"/>
              <a:ext cx="1836299" cy="5746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TextBox 34">
              <a:extLst>
                <a:ext uri="{FF2B5EF4-FFF2-40B4-BE49-F238E27FC236}">
                  <a16:creationId xmlns:a16="http://schemas.microsoft.com/office/drawing/2014/main" id="{AB1E05AC-3F54-4643-829E-F5F2CDF839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508" y="5424092"/>
              <a:ext cx="4586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-4</a:t>
              </a:r>
            </a:p>
          </p:txBody>
        </p:sp>
        <p:sp>
          <p:nvSpPr>
            <p:cNvPr id="33" name="TextBox 35">
              <a:extLst>
                <a:ext uri="{FF2B5EF4-FFF2-40B4-BE49-F238E27FC236}">
                  <a16:creationId xmlns:a16="http://schemas.microsoft.com/office/drawing/2014/main" id="{50A39366-7011-42CE-8055-61D7A74C6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3836" y="5421509"/>
              <a:ext cx="6411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0</a:t>
              </a:r>
            </a:p>
          </p:txBody>
        </p:sp>
        <p:sp>
          <p:nvSpPr>
            <p:cNvPr id="35" name="TextBox 38">
              <a:extLst>
                <a:ext uri="{FF2B5EF4-FFF2-40B4-BE49-F238E27FC236}">
                  <a16:creationId xmlns:a16="http://schemas.microsoft.com/office/drawing/2014/main" id="{0F5D4EBA-8D93-4843-B76F-48A1708B9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6387" y="4439342"/>
              <a:ext cx="293687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75DA619-380E-439E-9390-F1C218C59160}"/>
                </a:ext>
              </a:extLst>
            </p:cNvPr>
            <p:cNvSpPr/>
            <p:nvPr/>
          </p:nvSpPr>
          <p:spPr>
            <a:xfrm>
              <a:off x="2872622" y="5326321"/>
              <a:ext cx="2856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endParaRPr lang="en-US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A696B05-02F5-4C77-BD07-A334C3223250}"/>
                </a:ext>
              </a:extLst>
            </p:cNvPr>
            <p:cNvCxnSpPr/>
            <p:nvPr/>
          </p:nvCxnSpPr>
          <p:spPr>
            <a:xfrm flipH="1">
              <a:off x="2248155" y="4803655"/>
              <a:ext cx="1476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08449FE-38C2-4997-9118-7063FBD22E3F}"/>
              </a:ext>
            </a:extLst>
          </p:cNvPr>
          <p:cNvGrpSpPr/>
          <p:nvPr/>
        </p:nvGrpSpPr>
        <p:grpSpPr>
          <a:xfrm>
            <a:off x="4360863" y="5395912"/>
            <a:ext cx="2420937" cy="1371600"/>
            <a:chOff x="990600" y="2743200"/>
            <a:chExt cx="2420937" cy="1371600"/>
          </a:xfrm>
        </p:grpSpPr>
        <p:sp>
          <p:nvSpPr>
            <p:cNvPr id="58" name="TextBox 27">
              <a:extLst>
                <a:ext uri="{FF2B5EF4-FFF2-40B4-BE49-F238E27FC236}">
                  <a16:creationId xmlns:a16="http://schemas.microsoft.com/office/drawing/2014/main" id="{6DFD3BD8-F37B-4E0E-91CF-5D9132F1B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3904" y="2743200"/>
              <a:ext cx="683200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t-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9" name="TextBox 34">
              <a:extLst>
                <a:ext uri="{FF2B5EF4-FFF2-40B4-BE49-F238E27FC236}">
                  <a16:creationId xmlns:a16="http://schemas.microsoft.com/office/drawing/2014/main" id="{17543328-25ED-4D6E-843C-877334FC53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513" y="3734003"/>
              <a:ext cx="294024" cy="380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0" name="TextBox 35">
              <a:extLst>
                <a:ext uri="{FF2B5EF4-FFF2-40B4-BE49-F238E27FC236}">
                  <a16:creationId xmlns:a16="http://schemas.microsoft.com/office/drawing/2014/main" id="{434DC043-77B0-4054-AD63-7C06E6323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3734003"/>
              <a:ext cx="829102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 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- 4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83CC776-BF45-474F-A736-1E37B2576700}"/>
                </a:ext>
              </a:extLst>
            </p:cNvPr>
            <p:cNvSpPr/>
            <p:nvPr/>
          </p:nvSpPr>
          <p:spPr bwMode="auto">
            <a:xfrm>
              <a:off x="1435539" y="3114423"/>
              <a:ext cx="1836299" cy="5746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0EC1A57F-A40F-450F-BA3A-FE0A14F68D31}"/>
                  </a:ext>
                </a:extLst>
              </p:cNvPr>
              <p:cNvSpPr txBox="1"/>
              <p:nvPr/>
            </p:nvSpPr>
            <p:spPr>
              <a:xfrm>
                <a:off x="3335831" y="4091486"/>
                <a:ext cx="2899832" cy="8996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00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0EC1A57F-A40F-450F-BA3A-FE0A14F68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831" y="4091486"/>
                <a:ext cx="2899832" cy="8996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36">
            <a:extLst>
              <a:ext uri="{FF2B5EF4-FFF2-40B4-BE49-F238E27FC236}">
                <a16:creationId xmlns:a16="http://schemas.microsoft.com/office/drawing/2014/main" id="{D3B0E838-F234-4CA2-BF82-8ED51DCF8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612" y="2663984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4A8051B-4BB3-47A2-ADAF-83A928B386AE}"/>
              </a:ext>
            </a:extLst>
          </p:cNvPr>
          <p:cNvGrpSpPr/>
          <p:nvPr/>
        </p:nvGrpSpPr>
        <p:grpSpPr>
          <a:xfrm>
            <a:off x="4644330" y="4572000"/>
            <a:ext cx="4347270" cy="2159000"/>
            <a:chOff x="4644330" y="4510088"/>
            <a:chExt cx="4347270" cy="2159000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A0C6F70B-B5B1-4B9F-A1A3-E67503FDD2E8}"/>
                </a:ext>
              </a:extLst>
            </p:cNvPr>
            <p:cNvCxnSpPr>
              <a:cxnSpLocks/>
            </p:cNvCxnSpPr>
            <p:nvPr/>
          </p:nvCxnSpPr>
          <p:spPr>
            <a:xfrm>
              <a:off x="4644330" y="6304215"/>
              <a:ext cx="41518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17">
              <a:extLst>
                <a:ext uri="{FF2B5EF4-FFF2-40B4-BE49-F238E27FC236}">
                  <a16:creationId xmlns:a16="http://schemas.microsoft.com/office/drawing/2014/main" id="{95E65220-78F3-4640-AF98-A1AF5B4A4F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1905" y="6288088"/>
              <a:ext cx="295275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4" name="TextBox 36">
              <a:extLst>
                <a:ext uri="{FF2B5EF4-FFF2-40B4-BE49-F238E27FC236}">
                  <a16:creationId xmlns:a16="http://schemas.microsoft.com/office/drawing/2014/main" id="{D9A67C49-964A-49D3-9114-3FFB185F7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6742" y="4510088"/>
              <a:ext cx="5683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h(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65" name="TextBox 37">
              <a:extLst>
                <a:ext uri="{FF2B5EF4-FFF2-40B4-BE49-F238E27FC236}">
                  <a16:creationId xmlns:a16="http://schemas.microsoft.com/office/drawing/2014/main" id="{FD37637E-FD32-43CB-B43C-5F076F67DF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2255" y="4818699"/>
              <a:ext cx="293687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66" name="Rectangle 2">
              <a:extLst>
                <a:ext uri="{FF2B5EF4-FFF2-40B4-BE49-F238E27FC236}">
                  <a16:creationId xmlns:a16="http://schemas.microsoft.com/office/drawing/2014/main" id="{908EDDD4-B23A-4DA4-8B79-F2610DF86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5850" y="6248400"/>
              <a:ext cx="2857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endParaRPr lang="en-US" altLang="en-US" sz="1800"/>
            </a:p>
          </p:txBody>
        </p:sp>
        <p:grpSp>
          <p:nvGrpSpPr>
            <p:cNvPr id="67" name="Group 16">
              <a:extLst>
                <a:ext uri="{FF2B5EF4-FFF2-40B4-BE49-F238E27FC236}">
                  <a16:creationId xmlns:a16="http://schemas.microsoft.com/office/drawing/2014/main" id="{23B7CE02-F1AA-49FE-9367-CF11DB6EF2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5142" y="5076535"/>
              <a:ext cx="914400" cy="1219200"/>
              <a:chOff x="2438400" y="3505200"/>
              <a:chExt cx="457200" cy="457200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B17CCA8-71E1-4143-835C-FBB848796A0E}"/>
                  </a:ext>
                </a:extLst>
              </p:cNvPr>
              <p:cNvCxnSpPr/>
              <p:nvPr/>
            </p:nvCxnSpPr>
            <p:spPr>
              <a:xfrm flipV="1">
                <a:off x="2438400" y="3505200"/>
                <a:ext cx="45720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82B198D7-6000-45F8-A236-574801EF17C7}"/>
                  </a:ext>
                </a:extLst>
              </p:cNvPr>
              <p:cNvCxnSpPr/>
              <p:nvPr/>
            </p:nvCxnSpPr>
            <p:spPr>
              <a:xfrm>
                <a:off x="2895600" y="3505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EEAD6308-D5E8-4B97-8B14-42DC12E7077F}"/>
                  </a:ext>
                </a:extLst>
              </p:cNvPr>
              <p:cNvCxnSpPr/>
              <p:nvPr/>
            </p:nvCxnSpPr>
            <p:spPr>
              <a:xfrm flipH="1">
                <a:off x="2438400" y="3962400"/>
                <a:ext cx="4572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93BEA8F5-F432-4EB9-87F1-9C4EA9F8026C}"/>
                </a:ext>
              </a:extLst>
            </p:cNvPr>
            <p:cNvCxnSpPr/>
            <p:nvPr/>
          </p:nvCxnSpPr>
          <p:spPr>
            <a:xfrm flipV="1">
              <a:off x="7025142" y="4527550"/>
              <a:ext cx="0" cy="1828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35">
              <a:extLst>
                <a:ext uri="{FF2B5EF4-FFF2-40B4-BE49-F238E27FC236}">
                  <a16:creationId xmlns:a16="http://schemas.microsoft.com/office/drawing/2014/main" id="{74CB7C6C-767F-456E-9270-4032C3128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0497" y="6286187"/>
              <a:ext cx="6411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0</a:t>
              </a:r>
            </a:p>
          </p:txBody>
        </p:sp>
        <p:sp>
          <p:nvSpPr>
            <p:cNvPr id="73" name="TextBox 38">
              <a:extLst>
                <a:ext uri="{FF2B5EF4-FFF2-40B4-BE49-F238E27FC236}">
                  <a16:creationId xmlns:a16="http://schemas.microsoft.com/office/drawing/2014/main" id="{3AFEDF4B-5045-4164-89CA-19B563751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4277" y="5405835"/>
              <a:ext cx="293687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B02A3D9-EB7C-48F2-8520-3651E98C5C42}"/>
                </a:ext>
              </a:extLst>
            </p:cNvPr>
            <p:cNvCxnSpPr/>
            <p:nvPr/>
          </p:nvCxnSpPr>
          <p:spPr>
            <a:xfrm flipH="1">
              <a:off x="6948942" y="5060950"/>
              <a:ext cx="1476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7A2EB5A-86C6-4CB1-AF09-43562579778F}"/>
                </a:ext>
              </a:extLst>
            </p:cNvPr>
            <p:cNvCxnSpPr/>
            <p:nvPr/>
          </p:nvCxnSpPr>
          <p:spPr>
            <a:xfrm flipH="1">
              <a:off x="6953704" y="5707868"/>
              <a:ext cx="14763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TextBox 36">
              <a:extLst>
                <a:ext uri="{FF2B5EF4-FFF2-40B4-BE49-F238E27FC236}">
                  <a16:creationId xmlns:a16="http://schemas.microsoft.com/office/drawing/2014/main" id="{93E43DCA-E0AA-4F6E-A6C0-DF28D29DC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4839" y="5207424"/>
              <a:ext cx="4010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endPara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293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8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System Response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30225" y="2057400"/>
            <a:ext cx="2875174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38400" y="2133600"/>
            <a:ext cx="2590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Initial Conditions </a:t>
            </a:r>
          </a:p>
          <a:p>
            <a:r>
              <a:rPr lang="en-US" sz="2400"/>
              <a:t>are not zeros</a:t>
            </a:r>
          </a:p>
          <a:p>
            <a:r>
              <a:rPr lang="en-US" sz="2400"/>
              <a:t>(stored energy)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47800" y="2762054"/>
            <a:ext cx="7620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105399" y="2743200"/>
            <a:ext cx="7620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" y="228588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= 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799" y="2193552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/>
              <a:t>= zero input response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71799" y="155391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System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30225" y="4191000"/>
            <a:ext cx="2875174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86000" y="4267200"/>
            <a:ext cx="2798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Initial Conditions </a:t>
            </a:r>
          </a:p>
          <a:p>
            <a:r>
              <a:rPr lang="en-US" sz="2400"/>
              <a:t>are zeros</a:t>
            </a:r>
          </a:p>
          <a:p>
            <a:r>
              <a:rPr lang="en-US" sz="2400"/>
              <a:t>(No stored energy)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468225" y="4895654"/>
            <a:ext cx="7620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105399" y="4876800"/>
            <a:ext cx="7620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441948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57799" y="4327152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/>
              <a:t>= zero state response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71799" y="368751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System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4800" y="6041260"/>
            <a:ext cx="868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Total response = Zero input response + Zero state response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479F23-E553-4CB8-8BCB-20F5D690AD14}"/>
                  </a:ext>
                </a:extLst>
              </p14:cNvPr>
              <p14:cNvContentPartPr/>
              <p14:nvPr/>
            </p14:nvContentPartPr>
            <p14:xfrm>
              <a:off x="9727056" y="5397722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479F23-E553-4CB8-8BCB-20F5D690AD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18056" y="538872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96433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761738" y="1848486"/>
            <a:ext cx="2420937" cy="1371600"/>
            <a:chOff x="990600" y="2743200"/>
            <a:chExt cx="2420937" cy="1371600"/>
          </a:xfrm>
        </p:grpSpPr>
        <p:sp>
          <p:nvSpPr>
            <p:cNvPr id="41999" name="TextBox 27"/>
            <p:cNvSpPr txBox="1">
              <a:spLocks noChangeArrowheads="1"/>
            </p:cNvSpPr>
            <p:nvPr/>
          </p:nvSpPr>
          <p:spPr bwMode="auto">
            <a:xfrm>
              <a:off x="1873904" y="2743200"/>
              <a:ext cx="683200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t-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2002" name="TextBox 34"/>
            <p:cNvSpPr txBox="1">
              <a:spLocks noChangeArrowheads="1"/>
            </p:cNvSpPr>
            <p:nvPr/>
          </p:nvSpPr>
          <p:spPr bwMode="auto">
            <a:xfrm>
              <a:off x="3117513" y="3734003"/>
              <a:ext cx="294024" cy="380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2003" name="TextBox 35"/>
            <p:cNvSpPr txBox="1">
              <a:spLocks noChangeArrowheads="1"/>
            </p:cNvSpPr>
            <p:nvPr/>
          </p:nvSpPr>
          <p:spPr bwMode="auto">
            <a:xfrm>
              <a:off x="990600" y="3734003"/>
              <a:ext cx="829102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 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- 4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435539" y="3114423"/>
              <a:ext cx="1836299" cy="5746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Convolution Demonstration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3029388" y="2774698"/>
            <a:ext cx="5962212" cy="259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88" name="TextBox 17"/>
          <p:cNvSpPr txBox="1">
            <a:spLocks noChangeArrowheads="1"/>
          </p:cNvSpPr>
          <p:nvPr/>
        </p:nvSpPr>
        <p:spPr bwMode="auto">
          <a:xfrm>
            <a:off x="6176963" y="2782888"/>
            <a:ext cx="2952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1990" name="TextBox 36"/>
          <p:cNvSpPr txBox="1">
            <a:spLocks noChangeArrowheads="1"/>
          </p:cNvSpPr>
          <p:nvPr/>
        </p:nvSpPr>
        <p:spPr bwMode="auto">
          <a:xfrm>
            <a:off x="5511800" y="1004888"/>
            <a:ext cx="568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991" name="TextBox 37"/>
          <p:cNvSpPr txBox="1">
            <a:spLocks noChangeArrowheads="1"/>
          </p:cNvSpPr>
          <p:nvPr/>
        </p:nvSpPr>
        <p:spPr bwMode="auto">
          <a:xfrm>
            <a:off x="5167313" y="1313499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3" name="Rectangle 2"/>
          <p:cNvSpPr>
            <a:spLocks noChangeArrowheads="1"/>
          </p:cNvSpPr>
          <p:nvPr/>
        </p:nvSpPr>
        <p:spPr bwMode="auto">
          <a:xfrm>
            <a:off x="8817119" y="2666206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endParaRPr lang="en-US" altLang="en-US" sz="1800"/>
          </a:p>
        </p:txBody>
      </p:sp>
      <p:grpSp>
        <p:nvGrpSpPr>
          <p:cNvPr id="41994" name="Group 16"/>
          <p:cNvGrpSpPr>
            <a:grpSpLocks/>
          </p:cNvGrpSpPr>
          <p:nvPr/>
        </p:nvGrpSpPr>
        <p:grpSpPr bwMode="auto">
          <a:xfrm>
            <a:off x="5410200" y="1571335"/>
            <a:ext cx="914400" cy="1219200"/>
            <a:chOff x="2438400" y="3505200"/>
            <a:chExt cx="457200" cy="457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2438400" y="3505200"/>
              <a:ext cx="45720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95600" y="35052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2438400" y="39624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5410200" y="1022350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35"/>
          <p:cNvSpPr txBox="1">
            <a:spLocks noChangeArrowheads="1"/>
          </p:cNvSpPr>
          <p:nvPr/>
        </p:nvSpPr>
        <p:spPr bwMode="auto">
          <a:xfrm>
            <a:off x="5075555" y="2780987"/>
            <a:ext cx="6411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0</a:t>
            </a:r>
          </a:p>
        </p:txBody>
      </p:sp>
      <p:sp>
        <p:nvSpPr>
          <p:cNvPr id="29" name="TextBox 38"/>
          <p:cNvSpPr txBox="1">
            <a:spLocks noChangeArrowheads="1"/>
          </p:cNvSpPr>
          <p:nvPr/>
        </p:nvSpPr>
        <p:spPr bwMode="auto">
          <a:xfrm>
            <a:off x="5169335" y="1900635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334000" y="1555750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338762" y="2202668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/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20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B32CB630-D402-4E51-9461-C57A7DF3D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97" y="1593650"/>
            <a:ext cx="401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2890FC-AE3B-418C-ACF3-BF4F06443653}"/>
              </a:ext>
            </a:extLst>
          </p:cNvPr>
          <p:cNvSpPr txBox="1"/>
          <p:nvPr/>
        </p:nvSpPr>
        <p:spPr>
          <a:xfrm>
            <a:off x="345286" y="2590032"/>
            <a:ext cx="17697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 for 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 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7466B0B-C87C-44D7-A35A-E9E7506804AC}"/>
                  </a:ext>
                </a:extLst>
              </p14:cNvPr>
              <p14:cNvContentPartPr/>
              <p14:nvPr/>
            </p14:nvContentPartPr>
            <p14:xfrm>
              <a:off x="4280616" y="2444642"/>
              <a:ext cx="1800" cy="5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7466B0B-C87C-44D7-A35A-E9E7506804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1616" y="2435642"/>
                <a:ext cx="1944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EC09402-A86A-4911-8E28-1625EAC706F7}"/>
                  </a:ext>
                </a:extLst>
              </p14:cNvPr>
              <p14:cNvContentPartPr/>
              <p14:nvPr/>
            </p14:nvContentPartPr>
            <p14:xfrm>
              <a:off x="6720682" y="2449322"/>
              <a:ext cx="3240" cy="115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EC09402-A86A-4911-8E28-1625EAC706F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711682" y="2440322"/>
                <a:ext cx="20880" cy="2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81208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5658" y="1838328"/>
            <a:ext cx="2420937" cy="1371600"/>
            <a:chOff x="990600" y="2743200"/>
            <a:chExt cx="2420937" cy="1371600"/>
          </a:xfrm>
        </p:grpSpPr>
        <p:sp>
          <p:nvSpPr>
            <p:cNvPr id="41999" name="TextBox 27"/>
            <p:cNvSpPr txBox="1">
              <a:spLocks noChangeArrowheads="1"/>
            </p:cNvSpPr>
            <p:nvPr/>
          </p:nvSpPr>
          <p:spPr bwMode="auto">
            <a:xfrm>
              <a:off x="1873904" y="2743200"/>
              <a:ext cx="683200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t-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2002" name="TextBox 34"/>
            <p:cNvSpPr txBox="1">
              <a:spLocks noChangeArrowheads="1"/>
            </p:cNvSpPr>
            <p:nvPr/>
          </p:nvSpPr>
          <p:spPr bwMode="auto">
            <a:xfrm>
              <a:off x="3117513" y="3734003"/>
              <a:ext cx="294024" cy="380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2003" name="TextBox 35"/>
            <p:cNvSpPr txBox="1">
              <a:spLocks noChangeArrowheads="1"/>
            </p:cNvSpPr>
            <p:nvPr/>
          </p:nvSpPr>
          <p:spPr bwMode="auto">
            <a:xfrm>
              <a:off x="990600" y="3734003"/>
              <a:ext cx="829102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 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- 4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435539" y="3114423"/>
              <a:ext cx="1836299" cy="5746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Convolution Demonstration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3029388" y="2774698"/>
            <a:ext cx="5962212" cy="259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994" name="Group 16"/>
          <p:cNvGrpSpPr>
            <a:grpSpLocks/>
          </p:cNvGrpSpPr>
          <p:nvPr/>
        </p:nvGrpSpPr>
        <p:grpSpPr bwMode="auto">
          <a:xfrm>
            <a:off x="5410200" y="1571335"/>
            <a:ext cx="914400" cy="1219200"/>
            <a:chOff x="2438400" y="3505200"/>
            <a:chExt cx="457200" cy="457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2438400" y="3505200"/>
              <a:ext cx="45720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95600" y="35052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2438400" y="39624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5410200" y="1022350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35"/>
          <p:cNvSpPr txBox="1">
            <a:spLocks noChangeArrowheads="1"/>
          </p:cNvSpPr>
          <p:nvPr/>
        </p:nvSpPr>
        <p:spPr bwMode="auto">
          <a:xfrm>
            <a:off x="5075555" y="2780987"/>
            <a:ext cx="6411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/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20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C0575506-684A-4E9A-94E2-1042E86B7B7E}"/>
              </a:ext>
            </a:extLst>
          </p:cNvPr>
          <p:cNvSpPr txBox="1"/>
          <p:nvPr/>
        </p:nvSpPr>
        <p:spPr>
          <a:xfrm>
            <a:off x="345286" y="2590032"/>
            <a:ext cx="17697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 for 0 &lt; 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 2</a:t>
            </a:r>
          </a:p>
        </p:txBody>
      </p:sp>
    </p:spTree>
    <p:extLst>
      <p:ext uri="{BB962C8B-B14F-4D97-AF65-F5344CB8AC3E}">
        <p14:creationId xmlns:p14="http://schemas.microsoft.com/office/powerpoint/2010/main" val="326800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419600" y="1828800"/>
            <a:ext cx="2420937" cy="1371600"/>
            <a:chOff x="990600" y="2743200"/>
            <a:chExt cx="2420937" cy="1371600"/>
          </a:xfrm>
        </p:grpSpPr>
        <p:sp>
          <p:nvSpPr>
            <p:cNvPr id="41999" name="TextBox 27"/>
            <p:cNvSpPr txBox="1">
              <a:spLocks noChangeArrowheads="1"/>
            </p:cNvSpPr>
            <p:nvPr/>
          </p:nvSpPr>
          <p:spPr bwMode="auto">
            <a:xfrm>
              <a:off x="1873904" y="2743200"/>
              <a:ext cx="683200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t-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2002" name="TextBox 34"/>
            <p:cNvSpPr txBox="1">
              <a:spLocks noChangeArrowheads="1"/>
            </p:cNvSpPr>
            <p:nvPr/>
          </p:nvSpPr>
          <p:spPr bwMode="auto">
            <a:xfrm>
              <a:off x="3117513" y="3734003"/>
              <a:ext cx="294024" cy="380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2003" name="TextBox 35"/>
            <p:cNvSpPr txBox="1">
              <a:spLocks noChangeArrowheads="1"/>
            </p:cNvSpPr>
            <p:nvPr/>
          </p:nvSpPr>
          <p:spPr bwMode="auto">
            <a:xfrm>
              <a:off x="990600" y="3734003"/>
              <a:ext cx="829102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 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- 4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435539" y="3114423"/>
              <a:ext cx="1836299" cy="5746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Convolution Demonstration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3029388" y="2774698"/>
            <a:ext cx="5962212" cy="259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88" name="TextBox 17"/>
          <p:cNvSpPr txBox="1">
            <a:spLocks noChangeArrowheads="1"/>
          </p:cNvSpPr>
          <p:nvPr/>
        </p:nvSpPr>
        <p:spPr bwMode="auto">
          <a:xfrm>
            <a:off x="6176963" y="2782888"/>
            <a:ext cx="2952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1990" name="TextBox 36"/>
          <p:cNvSpPr txBox="1">
            <a:spLocks noChangeArrowheads="1"/>
          </p:cNvSpPr>
          <p:nvPr/>
        </p:nvSpPr>
        <p:spPr bwMode="auto">
          <a:xfrm>
            <a:off x="5511800" y="1004888"/>
            <a:ext cx="568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991" name="TextBox 37"/>
          <p:cNvSpPr txBox="1">
            <a:spLocks noChangeArrowheads="1"/>
          </p:cNvSpPr>
          <p:nvPr/>
        </p:nvSpPr>
        <p:spPr bwMode="auto">
          <a:xfrm>
            <a:off x="5167313" y="1313499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3" name="Rectangle 2"/>
          <p:cNvSpPr>
            <a:spLocks noChangeArrowheads="1"/>
          </p:cNvSpPr>
          <p:nvPr/>
        </p:nvSpPr>
        <p:spPr bwMode="auto">
          <a:xfrm>
            <a:off x="8817119" y="2666206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endParaRPr lang="en-US" altLang="en-US" sz="1800"/>
          </a:p>
        </p:txBody>
      </p:sp>
      <p:grpSp>
        <p:nvGrpSpPr>
          <p:cNvPr id="41994" name="Group 16"/>
          <p:cNvGrpSpPr>
            <a:grpSpLocks/>
          </p:cNvGrpSpPr>
          <p:nvPr/>
        </p:nvGrpSpPr>
        <p:grpSpPr bwMode="auto">
          <a:xfrm>
            <a:off x="5410200" y="1571335"/>
            <a:ext cx="914400" cy="1219200"/>
            <a:chOff x="2438400" y="3505200"/>
            <a:chExt cx="457200" cy="457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2438400" y="3505200"/>
              <a:ext cx="45720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95600" y="35052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2438400" y="39624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5410200" y="1022350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35"/>
          <p:cNvSpPr txBox="1">
            <a:spLocks noChangeArrowheads="1"/>
          </p:cNvSpPr>
          <p:nvPr/>
        </p:nvSpPr>
        <p:spPr bwMode="auto">
          <a:xfrm>
            <a:off x="5075555" y="2780987"/>
            <a:ext cx="6411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0</a:t>
            </a:r>
          </a:p>
        </p:txBody>
      </p:sp>
      <p:sp>
        <p:nvSpPr>
          <p:cNvPr id="29" name="TextBox 38"/>
          <p:cNvSpPr txBox="1">
            <a:spLocks noChangeArrowheads="1"/>
          </p:cNvSpPr>
          <p:nvPr/>
        </p:nvSpPr>
        <p:spPr bwMode="auto">
          <a:xfrm>
            <a:off x="5169335" y="1900635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334000" y="1555750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338762" y="2202668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/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20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B32CB630-D402-4E51-9461-C57A7DF3D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97" y="1593650"/>
            <a:ext cx="401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51C58D-2C50-449A-B5A3-5B506126E9E9}"/>
              </a:ext>
            </a:extLst>
          </p:cNvPr>
          <p:cNvSpPr txBox="1"/>
          <p:nvPr/>
        </p:nvSpPr>
        <p:spPr>
          <a:xfrm>
            <a:off x="345286" y="2590032"/>
            <a:ext cx="17697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 for 2 &lt; 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 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421F35C-75CB-4C10-B88E-523C9D6B643B}"/>
                  </a:ext>
                </a:extLst>
              </p14:cNvPr>
              <p14:cNvContentPartPr/>
              <p14:nvPr/>
            </p14:nvContentPartPr>
            <p14:xfrm>
              <a:off x="6428376" y="2430962"/>
              <a:ext cx="360" cy="50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421F35C-75CB-4C10-B88E-523C9D6B64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19376" y="2421962"/>
                <a:ext cx="18000" cy="2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9287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421483" y="1828800"/>
            <a:ext cx="2420937" cy="1371600"/>
            <a:chOff x="990600" y="2743200"/>
            <a:chExt cx="2420937" cy="1371600"/>
          </a:xfrm>
        </p:grpSpPr>
        <p:sp>
          <p:nvSpPr>
            <p:cNvPr id="41999" name="TextBox 27"/>
            <p:cNvSpPr txBox="1">
              <a:spLocks noChangeArrowheads="1"/>
            </p:cNvSpPr>
            <p:nvPr/>
          </p:nvSpPr>
          <p:spPr bwMode="auto">
            <a:xfrm>
              <a:off x="1873904" y="2743200"/>
              <a:ext cx="683200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t-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2002" name="TextBox 34"/>
            <p:cNvSpPr txBox="1">
              <a:spLocks noChangeArrowheads="1"/>
            </p:cNvSpPr>
            <p:nvPr/>
          </p:nvSpPr>
          <p:spPr bwMode="auto">
            <a:xfrm>
              <a:off x="3117513" y="3734003"/>
              <a:ext cx="294024" cy="380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2003" name="TextBox 35"/>
            <p:cNvSpPr txBox="1">
              <a:spLocks noChangeArrowheads="1"/>
            </p:cNvSpPr>
            <p:nvPr/>
          </p:nvSpPr>
          <p:spPr bwMode="auto">
            <a:xfrm>
              <a:off x="990600" y="3734003"/>
              <a:ext cx="829102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 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- 4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435539" y="3114423"/>
              <a:ext cx="1836299" cy="5746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Convolution Demonstration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3029388" y="2774698"/>
            <a:ext cx="5962212" cy="259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88" name="TextBox 17"/>
          <p:cNvSpPr txBox="1">
            <a:spLocks noChangeArrowheads="1"/>
          </p:cNvSpPr>
          <p:nvPr/>
        </p:nvSpPr>
        <p:spPr bwMode="auto">
          <a:xfrm>
            <a:off x="6176963" y="2782888"/>
            <a:ext cx="2952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1990" name="TextBox 36"/>
          <p:cNvSpPr txBox="1">
            <a:spLocks noChangeArrowheads="1"/>
          </p:cNvSpPr>
          <p:nvPr/>
        </p:nvSpPr>
        <p:spPr bwMode="auto">
          <a:xfrm>
            <a:off x="5511800" y="1004888"/>
            <a:ext cx="568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991" name="TextBox 37"/>
          <p:cNvSpPr txBox="1">
            <a:spLocks noChangeArrowheads="1"/>
          </p:cNvSpPr>
          <p:nvPr/>
        </p:nvSpPr>
        <p:spPr bwMode="auto">
          <a:xfrm>
            <a:off x="5167313" y="1313499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3" name="Rectangle 2"/>
          <p:cNvSpPr>
            <a:spLocks noChangeArrowheads="1"/>
          </p:cNvSpPr>
          <p:nvPr/>
        </p:nvSpPr>
        <p:spPr bwMode="auto">
          <a:xfrm>
            <a:off x="8817119" y="2666206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endParaRPr lang="en-US" altLang="en-US" sz="1800"/>
          </a:p>
        </p:txBody>
      </p:sp>
      <p:grpSp>
        <p:nvGrpSpPr>
          <p:cNvPr id="41994" name="Group 16"/>
          <p:cNvGrpSpPr>
            <a:grpSpLocks/>
          </p:cNvGrpSpPr>
          <p:nvPr/>
        </p:nvGrpSpPr>
        <p:grpSpPr bwMode="auto">
          <a:xfrm>
            <a:off x="5410200" y="1571335"/>
            <a:ext cx="914400" cy="1219200"/>
            <a:chOff x="2438400" y="3505200"/>
            <a:chExt cx="457200" cy="457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2438400" y="3505200"/>
              <a:ext cx="45720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95600" y="35052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2438400" y="39624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5410200" y="1022350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35"/>
          <p:cNvSpPr txBox="1">
            <a:spLocks noChangeArrowheads="1"/>
          </p:cNvSpPr>
          <p:nvPr/>
        </p:nvSpPr>
        <p:spPr bwMode="auto">
          <a:xfrm>
            <a:off x="5075555" y="2780987"/>
            <a:ext cx="6411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0</a:t>
            </a:r>
          </a:p>
        </p:txBody>
      </p:sp>
      <p:sp>
        <p:nvSpPr>
          <p:cNvPr id="29" name="TextBox 38"/>
          <p:cNvSpPr txBox="1">
            <a:spLocks noChangeArrowheads="1"/>
          </p:cNvSpPr>
          <p:nvPr/>
        </p:nvSpPr>
        <p:spPr bwMode="auto">
          <a:xfrm>
            <a:off x="5169335" y="1900635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334000" y="1555750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338762" y="2202668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/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20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B32CB630-D402-4E51-9461-C57A7DF3D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97" y="1593650"/>
            <a:ext cx="401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445C62-A817-4E0F-BFDB-EDFBCB6C9176}"/>
              </a:ext>
            </a:extLst>
          </p:cNvPr>
          <p:cNvSpPr txBox="1"/>
          <p:nvPr/>
        </p:nvSpPr>
        <p:spPr>
          <a:xfrm>
            <a:off x="345286" y="2590032"/>
            <a:ext cx="17697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 for 4 &lt; 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&lt; 6</a:t>
            </a:r>
          </a:p>
        </p:txBody>
      </p:sp>
    </p:spTree>
    <p:extLst>
      <p:ext uri="{BB962C8B-B14F-4D97-AF65-F5344CB8AC3E}">
        <p14:creationId xmlns:p14="http://schemas.microsoft.com/office/powerpoint/2010/main" val="20923101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189663" y="1828800"/>
            <a:ext cx="2420937" cy="1371600"/>
            <a:chOff x="990600" y="2743200"/>
            <a:chExt cx="2420937" cy="1371600"/>
          </a:xfrm>
        </p:grpSpPr>
        <p:sp>
          <p:nvSpPr>
            <p:cNvPr id="41999" name="TextBox 27"/>
            <p:cNvSpPr txBox="1">
              <a:spLocks noChangeArrowheads="1"/>
            </p:cNvSpPr>
            <p:nvPr/>
          </p:nvSpPr>
          <p:spPr bwMode="auto">
            <a:xfrm>
              <a:off x="1873904" y="2743200"/>
              <a:ext cx="683200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t-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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2002" name="TextBox 34"/>
            <p:cNvSpPr txBox="1">
              <a:spLocks noChangeArrowheads="1"/>
            </p:cNvSpPr>
            <p:nvPr/>
          </p:nvSpPr>
          <p:spPr bwMode="auto">
            <a:xfrm>
              <a:off x="3117513" y="3734003"/>
              <a:ext cx="294024" cy="380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2003" name="TextBox 35"/>
            <p:cNvSpPr txBox="1">
              <a:spLocks noChangeArrowheads="1"/>
            </p:cNvSpPr>
            <p:nvPr/>
          </p:nvSpPr>
          <p:spPr bwMode="auto">
            <a:xfrm>
              <a:off x="990600" y="3734003"/>
              <a:ext cx="829102" cy="369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   </a:t>
              </a: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 </a:t>
              </a: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- 4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435539" y="3114423"/>
              <a:ext cx="1836299" cy="5746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accent2"/>
                </a:solidFill>
              </a:rPr>
              <a:t>Convolution Demonstration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3029388" y="2774698"/>
            <a:ext cx="5962212" cy="259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88" name="TextBox 17"/>
          <p:cNvSpPr txBox="1">
            <a:spLocks noChangeArrowheads="1"/>
          </p:cNvSpPr>
          <p:nvPr/>
        </p:nvSpPr>
        <p:spPr bwMode="auto">
          <a:xfrm>
            <a:off x="6176963" y="2782888"/>
            <a:ext cx="2952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1990" name="TextBox 36"/>
          <p:cNvSpPr txBox="1">
            <a:spLocks noChangeArrowheads="1"/>
          </p:cNvSpPr>
          <p:nvPr/>
        </p:nvSpPr>
        <p:spPr bwMode="auto">
          <a:xfrm>
            <a:off x="5511800" y="1004888"/>
            <a:ext cx="568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h(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991" name="TextBox 37"/>
          <p:cNvSpPr txBox="1">
            <a:spLocks noChangeArrowheads="1"/>
          </p:cNvSpPr>
          <p:nvPr/>
        </p:nvSpPr>
        <p:spPr bwMode="auto">
          <a:xfrm>
            <a:off x="5167313" y="1313499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3" name="Rectangle 2"/>
          <p:cNvSpPr>
            <a:spLocks noChangeArrowheads="1"/>
          </p:cNvSpPr>
          <p:nvPr/>
        </p:nvSpPr>
        <p:spPr bwMode="auto">
          <a:xfrm>
            <a:off x="8817119" y="2666206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endParaRPr lang="en-US" altLang="en-US" sz="1800"/>
          </a:p>
        </p:txBody>
      </p:sp>
      <p:grpSp>
        <p:nvGrpSpPr>
          <p:cNvPr id="41994" name="Group 16"/>
          <p:cNvGrpSpPr>
            <a:grpSpLocks/>
          </p:cNvGrpSpPr>
          <p:nvPr/>
        </p:nvGrpSpPr>
        <p:grpSpPr bwMode="auto">
          <a:xfrm>
            <a:off x="5410200" y="1571335"/>
            <a:ext cx="914400" cy="1219200"/>
            <a:chOff x="2438400" y="3505200"/>
            <a:chExt cx="457200" cy="457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2438400" y="3505200"/>
              <a:ext cx="45720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895600" y="35052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2438400" y="39624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5410200" y="1022350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35"/>
          <p:cNvSpPr txBox="1">
            <a:spLocks noChangeArrowheads="1"/>
          </p:cNvSpPr>
          <p:nvPr/>
        </p:nvSpPr>
        <p:spPr bwMode="auto">
          <a:xfrm>
            <a:off x="5075555" y="2780987"/>
            <a:ext cx="6411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0</a:t>
            </a:r>
          </a:p>
        </p:txBody>
      </p:sp>
      <p:sp>
        <p:nvSpPr>
          <p:cNvPr id="29" name="TextBox 38"/>
          <p:cNvSpPr txBox="1">
            <a:spLocks noChangeArrowheads="1"/>
          </p:cNvSpPr>
          <p:nvPr/>
        </p:nvSpPr>
        <p:spPr bwMode="auto">
          <a:xfrm>
            <a:off x="5169335" y="1900635"/>
            <a:ext cx="2936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334000" y="1555750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338762" y="2202668"/>
            <a:ext cx="14763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/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nary>
                    </m:oMath>
                  </m:oMathPara>
                </a14:m>
                <a:endParaRPr lang="en-US" sz="220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2AE1D2-47D7-4DC1-B783-9DA229411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56" y="1105947"/>
                <a:ext cx="3188693" cy="9895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B32CB630-D402-4E51-9461-C57A7DF3D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497" y="1593650"/>
            <a:ext cx="401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73928E-1892-4702-A760-2C69F1673E9A}"/>
              </a:ext>
            </a:extLst>
          </p:cNvPr>
          <p:cNvSpPr txBox="1"/>
          <p:nvPr/>
        </p:nvSpPr>
        <p:spPr>
          <a:xfrm>
            <a:off x="345286" y="2590032"/>
            <a:ext cx="17697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) for </a:t>
            </a:r>
            <a:r>
              <a:rPr lang="en-US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3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22"/>
            <a:ext cx="8229600" cy="934441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System Response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5836" y="3013600"/>
                <a:ext cx="3496342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𝐿𝐶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36" y="3013600"/>
                <a:ext cx="3496342" cy="7411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1724" y="3068900"/>
                <a:ext cx="3388876" cy="741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724" y="3068900"/>
                <a:ext cx="3388876" cy="7411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152400" y="6396335"/>
            <a:ext cx="5887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What is the zero-input response?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4008" y="3922245"/>
                <a:ext cx="3746923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𝐿𝐶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𝐷𝑥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08" y="3922245"/>
                <a:ext cx="3746923" cy="8298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47211" y="4074059"/>
                <a:ext cx="3467359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211" y="4074059"/>
                <a:ext cx="3467359" cy="8298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-76200" y="5405025"/>
            <a:ext cx="9233807" cy="919575"/>
            <a:chOff x="-48282" y="5177135"/>
            <a:chExt cx="9233807" cy="9195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34"/>
                <p:cNvSpPr/>
                <p:nvPr/>
              </p:nvSpPr>
              <p:spPr>
                <a:xfrm>
                  <a:off x="-48282" y="5177135"/>
                  <a:ext cx="589257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</m:sSub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)=</m:t>
                        </m:r>
                      </m:oMath>
                    </m:oMathPara>
                  </a14:m>
                  <a:endParaRPr lang="en-US" sz="2400" b="0" i="1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5" name="Rectangle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48282" y="5177135"/>
                  <a:ext cx="5892575" cy="461665"/>
                </a:xfrm>
                <a:prstGeom prst="rect">
                  <a:avLst/>
                </a:prstGeom>
                <a:blipFill>
                  <a:blip r:embed="rId6"/>
                  <a:stretch>
                    <a:fillRect b="-21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3228318" y="5635045"/>
                  <a:ext cx="595720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sub>
                            </m:sSub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i="1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8318" y="5635045"/>
                  <a:ext cx="5957207" cy="461665"/>
                </a:xfrm>
                <a:prstGeom prst="rect">
                  <a:avLst/>
                </a:prstGeom>
                <a:blipFill>
                  <a:blip r:embed="rId7"/>
                  <a:stretch>
                    <a:fillRect b="-1973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9" name="TextBox 28"/>
          <p:cNvSpPr txBox="1"/>
          <p:nvPr/>
        </p:nvSpPr>
        <p:spPr>
          <a:xfrm>
            <a:off x="304800" y="4946178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33CC"/>
                </a:solidFill>
              </a:rPr>
              <a:t>For N order system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36" y="1336662"/>
            <a:ext cx="3189137" cy="146452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53411" y="1170858"/>
            <a:ext cx="3569979" cy="184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5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Zero-Input Response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838200" y="1371600"/>
                <a:ext cx="71688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71600"/>
                <a:ext cx="7168822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" y="2176207"/>
                <a:ext cx="8915400" cy="543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/>
                  <a:t>A solution to the above differential equation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176207"/>
                <a:ext cx="8915400" cy="543418"/>
              </a:xfrm>
              <a:prstGeom prst="rect">
                <a:avLst/>
              </a:prstGeom>
              <a:blipFill>
                <a:blip r:embed="rId3"/>
                <a:stretch>
                  <a:fillRect l="-1231" t="-2247" b="-25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00400" y="3048000"/>
                <a:ext cx="2218813" cy="451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048000"/>
                <a:ext cx="2218813" cy="4510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97255" y="2962239"/>
                <a:ext cx="2063898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𝐷𝑦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255" y="2962239"/>
                <a:ext cx="2063898" cy="5434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31224" y="3048000"/>
                <a:ext cx="2324098" cy="451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224" y="3048000"/>
                <a:ext cx="2324098" cy="4510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42523" y="3901294"/>
                <a:ext cx="6951070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23" y="3901294"/>
                <a:ext cx="6951070" cy="5434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6200" y="5486400"/>
                <a:ext cx="54117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solidFill>
                      <a:srgbClr val="0033CC"/>
                    </a:solidFill>
                  </a:rPr>
                  <a:t>Characteristic Equation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486400"/>
                <a:ext cx="5411738" cy="523220"/>
              </a:xfrm>
              <a:prstGeom prst="rect">
                <a:avLst/>
              </a:prstGeom>
              <a:blipFill>
                <a:blip r:embed="rId8"/>
                <a:stretch>
                  <a:fillRect l="-2368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057516" y="4840110"/>
                <a:ext cx="50855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solidFill>
                      <a:srgbClr val="0033CC"/>
                    </a:solidFill>
                  </a:rPr>
                  <a:t>Characteristic Polynomial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</m:oMath>
                </a14:m>
                <a:endParaRPr lang="en-US" sz="28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516" y="4840110"/>
                <a:ext cx="5085559" cy="523220"/>
              </a:xfrm>
              <a:prstGeom prst="rect">
                <a:avLst/>
              </a:prstGeom>
              <a:blipFill>
                <a:blip r:embed="rId9"/>
                <a:stretch>
                  <a:fillRect l="-2395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eft Brace 15"/>
          <p:cNvSpPr/>
          <p:nvPr/>
        </p:nvSpPr>
        <p:spPr>
          <a:xfrm rot="16200000">
            <a:off x="2911170" y="2106765"/>
            <a:ext cx="339975" cy="5127192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85800" y="6096000"/>
                <a:ext cx="59813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6096000"/>
                <a:ext cx="598138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88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Zero-Input Response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99720" y="1965093"/>
                <a:ext cx="59813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20" y="1965093"/>
                <a:ext cx="5981381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14445" y="5572780"/>
            <a:ext cx="7783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/>
              <a:t>A general solution of the zero-input response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7793" y="2776762"/>
                <a:ext cx="501015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…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93" y="2776762"/>
                <a:ext cx="5010154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99720" y="3742626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If the </a:t>
            </a:r>
            <a:r>
              <a:rPr lang="en-US" sz="2800">
                <a:solidFill>
                  <a:srgbClr val="0033CC"/>
                </a:solidFill>
              </a:rPr>
              <a:t>characteristic roots </a:t>
            </a:r>
            <a:r>
              <a:rPr lang="el-GR" sz="280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800"/>
              <a:t>s are distinct real, then possible solutions to the differential equation 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81000" y="4856683"/>
                <a:ext cx="1233479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856683"/>
                <a:ext cx="1233479" cy="5434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199667" y="4839693"/>
                <a:ext cx="1233479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667" y="4839693"/>
                <a:ext cx="1233479" cy="5434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274340" y="4866782"/>
                <a:ext cx="1347292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340" y="4866782"/>
                <a:ext cx="1347292" cy="5434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39031" y="6085982"/>
                <a:ext cx="5945602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031" y="6085982"/>
                <a:ext cx="5945602" cy="5434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10537" y="1269194"/>
            <a:ext cx="7699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33CC"/>
                </a:solidFill>
              </a:rPr>
              <a:t>Next step is to solve the characteristic equation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89737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Zero-Input Response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42944" y="1130474"/>
            <a:ext cx="4445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/>
              <a:t>The </a:t>
            </a:r>
            <a:r>
              <a:rPr lang="en-US" sz="2800">
                <a:solidFill>
                  <a:srgbClr val="0033CC"/>
                </a:solidFill>
              </a:rPr>
              <a:t>zero-input response </a:t>
            </a:r>
            <a:r>
              <a:rPr lang="en-US" sz="2800"/>
              <a:t>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52400" y="4344205"/>
                <a:ext cx="8458200" cy="974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>
                    <a:solidFill>
                      <a:srgbClr val="0033CC"/>
                    </a:solidFill>
                  </a:rPr>
                  <a:t>Characteristic Modes: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800"/>
                  <a:t> …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800"/>
                  <a:t> , determine the system’s behavior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344205"/>
                <a:ext cx="8458200" cy="974306"/>
              </a:xfrm>
              <a:prstGeom prst="rect">
                <a:avLst/>
              </a:prstGeom>
              <a:blipFill>
                <a:blip r:embed="rId2"/>
                <a:stretch>
                  <a:fillRect l="-1441" t="-5031" b="-16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839693" y="1818782"/>
                <a:ext cx="5945602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93" y="1818782"/>
                <a:ext cx="5945602" cy="5434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26697" y="2543027"/>
            <a:ext cx="889057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33CC"/>
                </a:solidFill>
              </a:rPr>
              <a:t>Characteristic Roots: </a:t>
            </a:r>
            <a:r>
              <a:rPr lang="el-GR" sz="280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/>
              <a:t> … </a:t>
            </a:r>
            <a:r>
              <a:rPr lang="el-GR" sz="280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/>
              <a:t> </a:t>
            </a:r>
          </a:p>
          <a:p>
            <a:r>
              <a:rPr lang="en-US" sz="2600"/>
              <a:t>- Also called the natural frequencies or eigenvalues</a:t>
            </a:r>
          </a:p>
          <a:p>
            <a:r>
              <a:rPr lang="en-US" sz="2600"/>
              <a:t>- For stable system all </a:t>
            </a:r>
            <a:r>
              <a:rPr lang="el-GR" sz="260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≤ 0</a:t>
            </a:r>
          </a:p>
          <a:p>
            <a:r>
              <a:rPr lang="en-US" sz="2600">
                <a:latin typeface="+mn-lt"/>
                <a:cs typeface="Times New Roman" panose="02020603050405020304" pitchFamily="18" charset="0"/>
              </a:rPr>
              <a:t>- Can be real distinct, repeated roots, and/or complex roots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2944" y="5396805"/>
            <a:ext cx="8748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+mn-lt"/>
                <a:cs typeface="Times New Roman" panose="02020603050405020304" pitchFamily="18" charset="0"/>
              </a:rPr>
              <a:t>The constants </a:t>
            </a:r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/>
              <a:t>, …, </a:t>
            </a:r>
            <a:r>
              <a:rPr lang="en-US" sz="28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i="1" baseline="-25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/>
              <a:t> are arbitrary constants that will be determined by the initial conditions (initial states of the system)</a:t>
            </a:r>
          </a:p>
        </p:txBody>
      </p:sp>
    </p:spTree>
    <p:extLst>
      <p:ext uri="{BB962C8B-B14F-4D97-AF65-F5344CB8AC3E}">
        <p14:creationId xmlns:p14="http://schemas.microsoft.com/office/powerpoint/2010/main" val="45942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6835" y="2867025"/>
            <a:ext cx="4124765" cy="2162175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" y="1371600"/>
                <a:ext cx="8382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For the LTI system described by the following differential equation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+ 2)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x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/>
                  <a:t>The initial conditions are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(0) = 0</a:t>
                </a:r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r>
                  <a:rPr lang="en-US" sz="2800" dirty="0"/>
                  <a:t> </a:t>
                </a:r>
              </a:p>
              <a:p>
                <a:endParaRPr lang="en-US" sz="2800" dirty="0">
                  <a:solidFill>
                    <a:srgbClr val="C00000"/>
                  </a:solidFill>
                </a:endParaRPr>
              </a:p>
              <a:p>
                <a:r>
                  <a:rPr lang="en-US" sz="2800" dirty="0">
                    <a:solidFill>
                      <a:srgbClr val="C00000"/>
                    </a:solidFill>
                  </a:rPr>
                  <a:t>Find</a:t>
                </a:r>
              </a:p>
              <a:p>
                <a:pPr marL="457200" indent="-457200">
                  <a:buAutoNum type="alphaLcParenR"/>
                </a:pPr>
                <a:r>
                  <a:rPr lang="en-US" sz="2800" dirty="0"/>
                  <a:t>The characteristic equation</a:t>
                </a:r>
              </a:p>
              <a:p>
                <a:pPr marL="457200" indent="-457200">
                  <a:buAutoNum type="alphaLcParenR"/>
                </a:pPr>
                <a:r>
                  <a:rPr lang="en-US" sz="2800" dirty="0"/>
                  <a:t>The characteristic roots</a:t>
                </a:r>
              </a:p>
              <a:p>
                <a:pPr marL="457200" indent="-457200">
                  <a:buAutoNum type="alphaLcParenR"/>
                </a:pPr>
                <a:r>
                  <a:rPr lang="en-US" sz="2800" dirty="0"/>
                  <a:t>The characteristic modes</a:t>
                </a:r>
              </a:p>
              <a:p>
                <a:pPr marL="457200" indent="-457200">
                  <a:buAutoNum type="alphaLcParenR"/>
                </a:pPr>
                <a:r>
                  <a:rPr lang="en-US" sz="2800" dirty="0"/>
                  <a:t>The zero-input response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371600"/>
                <a:ext cx="8382000" cy="3970318"/>
              </a:xfrm>
              <a:prstGeom prst="rect">
                <a:avLst/>
              </a:prstGeom>
              <a:blipFill>
                <a:blip r:embed="rId3"/>
                <a:stretch>
                  <a:fillRect l="-1455" t="-1536" b="-3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6145887"/>
                <a:ext cx="50989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33CC"/>
                    </a:solidFill>
                  </a:rPr>
                  <a:t>Answer: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=−5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+5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800">
                    <a:solidFill>
                      <a:srgbClr val="0033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145887"/>
                <a:ext cx="5098960" cy="523220"/>
              </a:xfrm>
              <a:prstGeom prst="rect">
                <a:avLst/>
              </a:prstGeom>
              <a:blipFill>
                <a:blip r:embed="rId4"/>
                <a:stretch>
                  <a:fillRect l="-2392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6658" y="5029200"/>
            <a:ext cx="2308024" cy="182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52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Repeated Characteristic Roots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5715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200" y="13716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If the characteristic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1986576"/>
                <a:ext cx="501015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…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986576"/>
                <a:ext cx="5010154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62200" y="2798250"/>
                <a:ext cx="24320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/>
                  <a:t>,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2798250"/>
                <a:ext cx="2432076" cy="523220"/>
              </a:xfrm>
              <a:prstGeom prst="rect">
                <a:avLst/>
              </a:prstGeom>
              <a:blipFill>
                <a:blip r:embed="rId3"/>
                <a:stretch>
                  <a:fillRect t="-11628" r="-427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6200" y="2452637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has this form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" y="3339405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then the </a:t>
            </a:r>
            <a:r>
              <a:rPr lang="en-US" sz="2800" i="1"/>
              <a:t>N</a:t>
            </a:r>
            <a:r>
              <a:rPr lang="en-US" sz="2800"/>
              <a:t> characteristic roots has the same value </a:t>
            </a:r>
            <a:r>
              <a:rPr lang="el-GR" sz="280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15057" y="5105400"/>
                <a:ext cx="8568692" cy="5434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57" y="5105400"/>
                <a:ext cx="8568692" cy="5434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14300" y="4151293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The zero-input solution will be</a:t>
            </a:r>
          </a:p>
        </p:txBody>
      </p:sp>
    </p:spTree>
    <p:extLst>
      <p:ext uri="{BB962C8B-B14F-4D97-AF65-F5344CB8AC3E}">
        <p14:creationId xmlns:p14="http://schemas.microsoft.com/office/powerpoint/2010/main" val="8328826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2018</Words>
  <Application>Microsoft Office PowerPoint</Application>
  <PresentationFormat>On-screen Show (4:3)</PresentationFormat>
  <Paragraphs>326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Cambria Math</vt:lpstr>
      <vt:lpstr>Times New Roman</vt:lpstr>
      <vt:lpstr>Default Design</vt:lpstr>
      <vt:lpstr>Equation</vt:lpstr>
      <vt:lpstr>Time Domain Analysis of Linear Systems Ch2</vt:lpstr>
      <vt:lpstr>Outline</vt:lpstr>
      <vt:lpstr>System Response</vt:lpstr>
      <vt:lpstr>System Response</vt:lpstr>
      <vt:lpstr>Zero-Input Response</vt:lpstr>
      <vt:lpstr>Zero-Input Response</vt:lpstr>
      <vt:lpstr>Zero-Input Response</vt:lpstr>
      <vt:lpstr>Example</vt:lpstr>
      <vt:lpstr>Repeated Characteristic Roots</vt:lpstr>
      <vt:lpstr>Example</vt:lpstr>
      <vt:lpstr>Complex Characteristic Roots</vt:lpstr>
      <vt:lpstr>Example</vt:lpstr>
      <vt:lpstr>The Meaning of t = 0- and t = 0+</vt:lpstr>
      <vt:lpstr>Impulse Response h(t)</vt:lpstr>
      <vt:lpstr>Unit Impulse Response h(t)</vt:lpstr>
      <vt:lpstr>Derivation of Impulse Response h(t)</vt:lpstr>
      <vt:lpstr>PowerPoint Presentation</vt:lpstr>
      <vt:lpstr>Zero-State Response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System Stability</vt:lpstr>
      <vt:lpstr>Example</vt:lpstr>
      <vt:lpstr>Convolution Example</vt:lpstr>
      <vt:lpstr>Convolution Example</vt:lpstr>
      <vt:lpstr>Convolution Demonstration</vt:lpstr>
      <vt:lpstr>Convolution Demonstration</vt:lpstr>
      <vt:lpstr>Convolution Demonstration</vt:lpstr>
      <vt:lpstr>Convolution Demonstration</vt:lpstr>
      <vt:lpstr>Convolution Demonstration</vt:lpstr>
    </vt:vector>
  </TitlesOfParts>
  <Company>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mbingabr</dc:creator>
  <cp:lastModifiedBy>Mohamed Bingabr</cp:lastModifiedBy>
  <cp:revision>1</cp:revision>
  <dcterms:created xsi:type="dcterms:W3CDTF">2009-02-24T13:41:48Z</dcterms:created>
  <dcterms:modified xsi:type="dcterms:W3CDTF">2023-02-08T14:05:37Z</dcterms:modified>
</cp:coreProperties>
</file>