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  <p:sldMasterId id="2147483674" r:id="rId3"/>
    <p:sldMasterId id="2147483686" r:id="rId4"/>
    <p:sldMasterId id="2147483698" r:id="rId5"/>
    <p:sldMasterId id="2147483710" r:id="rId6"/>
  </p:sldMasterIdLst>
  <p:notesMasterIdLst>
    <p:notesMasterId r:id="rId30"/>
  </p:notesMasterIdLst>
  <p:handoutMasterIdLst>
    <p:handoutMasterId r:id="rId31"/>
  </p:handoutMasterIdLst>
  <p:sldIdLst>
    <p:sldId id="446" r:id="rId7"/>
    <p:sldId id="257" r:id="rId8"/>
    <p:sldId id="450" r:id="rId9"/>
    <p:sldId id="449" r:id="rId10"/>
    <p:sldId id="436" r:id="rId11"/>
    <p:sldId id="437" r:id="rId12"/>
    <p:sldId id="438" r:id="rId13"/>
    <p:sldId id="439" r:id="rId14"/>
    <p:sldId id="451" r:id="rId15"/>
    <p:sldId id="440" r:id="rId16"/>
    <p:sldId id="442" r:id="rId17"/>
    <p:sldId id="443" r:id="rId18"/>
    <p:sldId id="441" r:id="rId19"/>
    <p:sldId id="447" r:id="rId20"/>
    <p:sldId id="453" r:id="rId21"/>
    <p:sldId id="426" r:id="rId22"/>
    <p:sldId id="452" r:id="rId23"/>
    <p:sldId id="412" r:id="rId24"/>
    <p:sldId id="423" r:id="rId25"/>
    <p:sldId id="413" r:id="rId26"/>
    <p:sldId id="415" r:id="rId27"/>
    <p:sldId id="416" r:id="rId28"/>
    <p:sldId id="417" r:id="rId29"/>
  </p:sldIdLst>
  <p:sldSz cx="9902825" cy="68580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FFFFCC"/>
    <a:srgbClr val="A7F1F7"/>
    <a:srgbClr val="6600FF"/>
    <a:srgbClr val="DDDDDD"/>
    <a:srgbClr val="CC0000"/>
    <a:srgbClr val="CCCCFF"/>
    <a:srgbClr val="FF3300"/>
    <a:srgbClr val="84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A293D-1647-4AE1-9867-3D12DEECCA7D}" v="62" dt="2024-03-29T13:42:57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366" autoAdjust="0"/>
  </p:normalViewPr>
  <p:slideViewPr>
    <p:cSldViewPr>
      <p:cViewPr varScale="1">
        <p:scale>
          <a:sx n="110" d="100"/>
          <a:sy n="110" d="100"/>
        </p:scale>
        <p:origin x="660" y="102"/>
      </p:cViewPr>
      <p:guideLst>
        <p:guide orient="horz" pos="2448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589" y="-62"/>
      </p:cViewPr>
      <p:guideLst>
        <p:guide orient="horz" pos="2909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4671EF14-0BEA-413E-8910-775B6686A1A0}"/>
    <pc:docChg chg="custSel modSld">
      <pc:chgData name="Mohamed Bingabr" userId="00864009-1172-4536-93d5-4dbe32f81f3e" providerId="ADAL" clId="{4671EF14-0BEA-413E-8910-775B6686A1A0}" dt="2022-07-06T14:30:53.447" v="30" actId="164"/>
      <pc:docMkLst>
        <pc:docMk/>
      </pc:docMkLst>
      <pc:sldChg chg="addSp delSp modSp">
        <pc:chgData name="Mohamed Bingabr" userId="00864009-1172-4536-93d5-4dbe32f81f3e" providerId="ADAL" clId="{4671EF14-0BEA-413E-8910-775B6686A1A0}" dt="2022-07-06T14:30:53.447" v="30" actId="164"/>
        <pc:sldMkLst>
          <pc:docMk/>
          <pc:sldMk cId="0" sldId="417"/>
        </pc:sldMkLst>
        <pc:spChg chg="add mod">
          <ac:chgData name="Mohamed Bingabr" userId="00864009-1172-4536-93d5-4dbe32f81f3e" providerId="ADAL" clId="{4671EF14-0BEA-413E-8910-775B6686A1A0}" dt="2022-07-06T14:30:53.447" v="30" actId="164"/>
          <ac:spMkLst>
            <pc:docMk/>
            <pc:sldMk cId="0" sldId="417"/>
            <ac:spMk id="11" creationId="{939D9412-B1EE-40AA-836D-6BDD7C0F8FCD}"/>
          </ac:spMkLst>
        </pc:spChg>
        <pc:spChg chg="add del mod">
          <ac:chgData name="Mohamed Bingabr" userId="00864009-1172-4536-93d5-4dbe32f81f3e" providerId="ADAL" clId="{4671EF14-0BEA-413E-8910-775B6686A1A0}" dt="2022-07-06T14:29:26.714" v="21" actId="478"/>
          <ac:spMkLst>
            <pc:docMk/>
            <pc:sldMk cId="0" sldId="417"/>
            <ac:spMk id="13" creationId="{9F2860CA-7F98-41BE-A838-AEA0E2E7062A}"/>
          </ac:spMkLst>
        </pc:spChg>
        <pc:spChg chg="add del mod">
          <ac:chgData name="Mohamed Bingabr" userId="00864009-1172-4536-93d5-4dbe32f81f3e" providerId="ADAL" clId="{4671EF14-0BEA-413E-8910-775B6686A1A0}" dt="2022-07-06T14:29:40.223" v="23" actId="478"/>
          <ac:spMkLst>
            <pc:docMk/>
            <pc:sldMk cId="0" sldId="417"/>
            <ac:spMk id="14" creationId="{565FCEB0-E536-4EAB-9426-63AE142EBE59}"/>
          </ac:spMkLst>
        </pc:spChg>
        <pc:spChg chg="add mod">
          <ac:chgData name="Mohamed Bingabr" userId="00864009-1172-4536-93d5-4dbe32f81f3e" providerId="ADAL" clId="{4671EF14-0BEA-413E-8910-775B6686A1A0}" dt="2022-07-06T14:30:53.447" v="30" actId="164"/>
          <ac:spMkLst>
            <pc:docMk/>
            <pc:sldMk cId="0" sldId="417"/>
            <ac:spMk id="15" creationId="{8F1223A4-23AB-41BE-8504-0FA9D0925417}"/>
          </ac:spMkLst>
        </pc:spChg>
        <pc:grpChg chg="add mod">
          <ac:chgData name="Mohamed Bingabr" userId="00864009-1172-4536-93d5-4dbe32f81f3e" providerId="ADAL" clId="{4671EF14-0BEA-413E-8910-775B6686A1A0}" dt="2022-07-06T14:30:53.447" v="30" actId="164"/>
          <ac:grpSpMkLst>
            <pc:docMk/>
            <pc:sldMk cId="0" sldId="417"/>
            <ac:grpSpMk id="16" creationId="{E37B9319-D7AB-49BE-9EF6-CAC01129C556}"/>
          </ac:grpSpMkLst>
        </pc:grpChg>
        <pc:picChg chg="mod">
          <ac:chgData name="Mohamed Bingabr" userId="00864009-1172-4536-93d5-4dbe32f81f3e" providerId="ADAL" clId="{4671EF14-0BEA-413E-8910-775B6686A1A0}" dt="2022-07-06T14:30:53.447" v="30" actId="164"/>
          <ac:picMkLst>
            <pc:docMk/>
            <pc:sldMk cId="0" sldId="417"/>
            <ac:picMk id="7" creationId="{1D176A67-167D-A92A-535F-3B1F67528FF8}"/>
          </ac:picMkLst>
        </pc:picChg>
        <pc:cxnChg chg="add mod">
          <ac:chgData name="Mohamed Bingabr" userId="00864009-1172-4536-93d5-4dbe32f81f3e" providerId="ADAL" clId="{4671EF14-0BEA-413E-8910-775B6686A1A0}" dt="2022-07-06T14:30:53.447" v="30" actId="164"/>
          <ac:cxnSpMkLst>
            <pc:docMk/>
            <pc:sldMk cId="0" sldId="417"/>
            <ac:cxnSpMk id="9" creationId="{14B13E12-2CA8-4601-9F52-3F9847EE04CC}"/>
          </ac:cxnSpMkLst>
        </pc:cxnChg>
      </pc:sldChg>
    </pc:docChg>
  </pc:docChgLst>
  <pc:docChgLst>
    <pc:chgData name="Mohamed Bingabr" userId="00864009-1172-4536-93d5-4dbe32f81f3e" providerId="ADAL" clId="{D7FA293D-1647-4AE1-9867-3D12DEECCA7D}"/>
    <pc:docChg chg="modSld">
      <pc:chgData name="Mohamed Bingabr" userId="00864009-1172-4536-93d5-4dbe32f81f3e" providerId="ADAL" clId="{D7FA293D-1647-4AE1-9867-3D12DEECCA7D}" dt="2024-03-29T13:44:34.483" v="125" actId="1036"/>
      <pc:docMkLst>
        <pc:docMk/>
      </pc:docMkLst>
      <pc:sldChg chg="modSp mod">
        <pc:chgData name="Mohamed Bingabr" userId="00864009-1172-4536-93d5-4dbe32f81f3e" providerId="ADAL" clId="{D7FA293D-1647-4AE1-9867-3D12DEECCA7D}" dt="2024-03-27T13:13:24.398" v="15" actId="122"/>
        <pc:sldMkLst>
          <pc:docMk/>
          <pc:sldMk cId="0" sldId="439"/>
        </pc:sldMkLst>
        <pc:spChg chg="mod">
          <ac:chgData name="Mohamed Bingabr" userId="00864009-1172-4536-93d5-4dbe32f81f3e" providerId="ADAL" clId="{D7FA293D-1647-4AE1-9867-3D12DEECCA7D}" dt="2024-03-27T13:13:24.398" v="15" actId="122"/>
          <ac:spMkLst>
            <pc:docMk/>
            <pc:sldMk cId="0" sldId="439"/>
            <ac:spMk id="72708" creationId="{00000000-0000-0000-0000-000000000000}"/>
          </ac:spMkLst>
        </pc:spChg>
      </pc:sldChg>
      <pc:sldChg chg="addSp modSp mod">
        <pc:chgData name="Mohamed Bingabr" userId="00864009-1172-4536-93d5-4dbe32f81f3e" providerId="ADAL" clId="{D7FA293D-1647-4AE1-9867-3D12DEECCA7D}" dt="2024-03-29T13:44:34.483" v="125" actId="1036"/>
        <pc:sldMkLst>
          <pc:docMk/>
          <pc:sldMk cId="1803610787" sldId="453"/>
        </pc:sldMkLst>
        <pc:spChg chg="add mod">
          <ac:chgData name="Mohamed Bingabr" userId="00864009-1172-4536-93d5-4dbe32f81f3e" providerId="ADAL" clId="{D7FA293D-1647-4AE1-9867-3D12DEECCA7D}" dt="2024-03-29T13:37:59.762" v="79" actId="1076"/>
          <ac:spMkLst>
            <pc:docMk/>
            <pc:sldMk cId="1803610787" sldId="453"/>
            <ac:spMk id="2" creationId="{0BA1F606-E7D7-D014-EDFC-8D77816D0AEC}"/>
          </ac:spMkLst>
        </pc:spChg>
        <pc:spChg chg="mod">
          <ac:chgData name="Mohamed Bingabr" userId="00864009-1172-4536-93d5-4dbe32f81f3e" providerId="ADAL" clId="{D7FA293D-1647-4AE1-9867-3D12DEECCA7D}" dt="2024-03-29T13:38:05.894" v="80" actId="1076"/>
          <ac:spMkLst>
            <pc:docMk/>
            <pc:sldMk cId="1803610787" sldId="453"/>
            <ac:spMk id="3" creationId="{FE102B5D-02A7-4DFA-89E1-F556C6BF6F7C}"/>
          </ac:spMkLst>
        </pc:spChg>
        <pc:spChg chg="mod">
          <ac:chgData name="Mohamed Bingabr" userId="00864009-1172-4536-93d5-4dbe32f81f3e" providerId="ADAL" clId="{D7FA293D-1647-4AE1-9867-3D12DEECCA7D}" dt="2024-03-29T13:44:34.483" v="125" actId="1036"/>
          <ac:spMkLst>
            <pc:docMk/>
            <pc:sldMk cId="1803610787" sldId="453"/>
            <ac:spMk id="4" creationId="{8077E3CE-6043-DD8D-F704-B7BE315E7BEF}"/>
          </ac:spMkLst>
        </pc:spChg>
        <pc:spChg chg="add mod">
          <ac:chgData name="Mohamed Bingabr" userId="00864009-1172-4536-93d5-4dbe32f81f3e" providerId="ADAL" clId="{D7FA293D-1647-4AE1-9867-3D12DEECCA7D}" dt="2024-03-29T13:37:43.863" v="76" actId="1076"/>
          <ac:spMkLst>
            <pc:docMk/>
            <pc:sldMk cId="1803610787" sldId="453"/>
            <ac:spMk id="6" creationId="{E118AE3A-9768-2A21-8E23-815584CEDEFE}"/>
          </ac:spMkLst>
        </pc:spChg>
        <pc:spChg chg="mod">
          <ac:chgData name="Mohamed Bingabr" userId="00864009-1172-4536-93d5-4dbe32f81f3e" providerId="ADAL" clId="{D7FA293D-1647-4AE1-9867-3D12DEECCA7D}" dt="2024-03-29T13:44:34.483" v="125" actId="1036"/>
          <ac:spMkLst>
            <pc:docMk/>
            <pc:sldMk cId="1803610787" sldId="453"/>
            <ac:spMk id="7" creationId="{266C0B83-BDC0-D1C5-0C3D-8DC4FC2AC9A3}"/>
          </ac:spMkLst>
        </pc:spChg>
        <pc:spChg chg="add mod">
          <ac:chgData name="Mohamed Bingabr" userId="00864009-1172-4536-93d5-4dbe32f81f3e" providerId="ADAL" clId="{D7FA293D-1647-4AE1-9867-3D12DEECCA7D}" dt="2024-03-29T13:43:35.705" v="117" actId="1076"/>
          <ac:spMkLst>
            <pc:docMk/>
            <pc:sldMk cId="1803610787" sldId="453"/>
            <ac:spMk id="8" creationId="{D2195BF1-AE1E-9BFB-017E-F395637398F0}"/>
          </ac:spMkLst>
        </pc:spChg>
        <pc:spChg chg="mod">
          <ac:chgData name="Mohamed Bingabr" userId="00864009-1172-4536-93d5-4dbe32f81f3e" providerId="ADAL" clId="{D7FA293D-1647-4AE1-9867-3D12DEECCA7D}" dt="2024-03-29T13:44:34.483" v="125" actId="1036"/>
          <ac:spMkLst>
            <pc:docMk/>
            <pc:sldMk cId="1803610787" sldId="453"/>
            <ac:spMk id="9" creationId="{E7F471BA-F3E6-6B83-9147-6D55F8E64F4A}"/>
          </ac:spMkLst>
        </pc:spChg>
        <pc:spChg chg="add mod">
          <ac:chgData name="Mohamed Bingabr" userId="00864009-1172-4536-93d5-4dbe32f81f3e" providerId="ADAL" clId="{D7FA293D-1647-4AE1-9867-3D12DEECCA7D}" dt="2024-03-29T13:43:51.416" v="119" actId="1076"/>
          <ac:spMkLst>
            <pc:docMk/>
            <pc:sldMk cId="1803610787" sldId="453"/>
            <ac:spMk id="10" creationId="{9232710F-FDCC-919B-5574-9FEDA0D4EF88}"/>
          </ac:spMkLst>
        </pc:spChg>
        <pc:spChg chg="mod">
          <ac:chgData name="Mohamed Bingabr" userId="00864009-1172-4536-93d5-4dbe32f81f3e" providerId="ADAL" clId="{D7FA293D-1647-4AE1-9867-3D12DEECCA7D}" dt="2024-03-29T13:35:41.501" v="55" actId="1076"/>
          <ac:spMkLst>
            <pc:docMk/>
            <pc:sldMk cId="1803610787" sldId="453"/>
            <ac:spMk id="25" creationId="{D6A6F9F5-5EA7-4FF9-95E7-11D21CBBD0BD}"/>
          </ac:spMkLst>
        </pc:spChg>
        <pc:spChg chg="mod">
          <ac:chgData name="Mohamed Bingabr" userId="00864009-1172-4536-93d5-4dbe32f81f3e" providerId="ADAL" clId="{D7FA293D-1647-4AE1-9867-3D12DEECCA7D}" dt="2024-03-29T13:43:35.705" v="117" actId="1076"/>
          <ac:spMkLst>
            <pc:docMk/>
            <pc:sldMk cId="1803610787" sldId="453"/>
            <ac:spMk id="31" creationId="{0A63C5BE-39EB-4DF8-BAD4-60649E7B922B}"/>
          </ac:spMkLst>
        </pc:spChg>
        <pc:spChg chg="mod">
          <ac:chgData name="Mohamed Bingabr" userId="00864009-1172-4536-93d5-4dbe32f81f3e" providerId="ADAL" clId="{D7FA293D-1647-4AE1-9867-3D12DEECCA7D}" dt="2024-03-29T13:43:55.783" v="120" actId="1076"/>
          <ac:spMkLst>
            <pc:docMk/>
            <pc:sldMk cId="1803610787" sldId="453"/>
            <ac:spMk id="32" creationId="{9D6C165F-ADCD-4D36-A6FD-0287BA02B164}"/>
          </ac:spMkLst>
        </pc:spChg>
        <pc:spChg chg="mod">
          <ac:chgData name="Mohamed Bingabr" userId="00864009-1172-4536-93d5-4dbe32f81f3e" providerId="ADAL" clId="{D7FA293D-1647-4AE1-9867-3D12DEECCA7D}" dt="2024-03-29T13:44:34.483" v="125" actId="1036"/>
          <ac:spMkLst>
            <pc:docMk/>
            <pc:sldMk cId="1803610787" sldId="453"/>
            <ac:spMk id="44" creationId="{5E1F1DC5-83C5-4AC5-A96C-3CA9642D4739}"/>
          </ac:spMkLst>
        </pc:spChg>
        <pc:spChg chg="mod">
          <ac:chgData name="Mohamed Bingabr" userId="00864009-1172-4536-93d5-4dbe32f81f3e" providerId="ADAL" clId="{D7FA293D-1647-4AE1-9867-3D12DEECCA7D}" dt="2024-03-29T13:44:34.483" v="125" actId="1036"/>
          <ac:spMkLst>
            <pc:docMk/>
            <pc:sldMk cId="1803610787" sldId="453"/>
            <ac:spMk id="66" creationId="{E7CFC7C6-0744-440D-9AA4-D1FB5336ADF0}"/>
          </ac:spMkLst>
        </pc:spChg>
        <pc:spChg chg="mod">
          <ac:chgData name="Mohamed Bingabr" userId="00864009-1172-4536-93d5-4dbe32f81f3e" providerId="ADAL" clId="{D7FA293D-1647-4AE1-9867-3D12DEECCA7D}" dt="2024-03-29T13:44:34.483" v="125" actId="1036"/>
          <ac:spMkLst>
            <pc:docMk/>
            <pc:sldMk cId="1803610787" sldId="453"/>
            <ac:spMk id="69" creationId="{F281C808-745F-4F22-8A25-96FD275B3395}"/>
          </ac:spMkLst>
        </pc:spChg>
        <pc:spChg chg="mod">
          <ac:chgData name="Mohamed Bingabr" userId="00864009-1172-4536-93d5-4dbe32f81f3e" providerId="ADAL" clId="{D7FA293D-1647-4AE1-9867-3D12DEECCA7D}" dt="2024-03-29T13:44:34.483" v="125" actId="1036"/>
          <ac:spMkLst>
            <pc:docMk/>
            <pc:sldMk cId="1803610787" sldId="453"/>
            <ac:spMk id="70" creationId="{0E4631E9-8833-4598-BFD7-1D57AEA64C54}"/>
          </ac:spMkLst>
        </pc:spChg>
        <pc:spChg chg="mod">
          <ac:chgData name="Mohamed Bingabr" userId="00864009-1172-4536-93d5-4dbe32f81f3e" providerId="ADAL" clId="{D7FA293D-1647-4AE1-9867-3D12DEECCA7D}" dt="2024-03-29T13:43:22.783" v="115" actId="1076"/>
          <ac:spMkLst>
            <pc:docMk/>
            <pc:sldMk cId="1803610787" sldId="453"/>
            <ac:spMk id="76" creationId="{764E9233-F0D7-482A-B2E3-A1682ECBD7F6}"/>
          </ac:spMkLst>
        </pc:spChg>
        <pc:spChg chg="mod">
          <ac:chgData name="Mohamed Bingabr" userId="00864009-1172-4536-93d5-4dbe32f81f3e" providerId="ADAL" clId="{D7FA293D-1647-4AE1-9867-3D12DEECCA7D}" dt="2024-03-29T13:43:27.925" v="116" actId="1076"/>
          <ac:spMkLst>
            <pc:docMk/>
            <pc:sldMk cId="1803610787" sldId="453"/>
            <ac:spMk id="77" creationId="{5E9AD86E-B8F4-47A2-9B72-84F0F747710C}"/>
          </ac:spMkLst>
        </pc:spChg>
        <pc:spChg chg="mod">
          <ac:chgData name="Mohamed Bingabr" userId="00864009-1172-4536-93d5-4dbe32f81f3e" providerId="ADAL" clId="{D7FA293D-1647-4AE1-9867-3D12DEECCA7D}" dt="2024-03-29T13:44:34.483" v="125" actId="1036"/>
          <ac:spMkLst>
            <pc:docMk/>
            <pc:sldMk cId="1803610787" sldId="453"/>
            <ac:spMk id="80" creationId="{595884EB-0A48-4CF1-8BF4-306A4C705581}"/>
          </ac:spMkLst>
        </pc:sp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5" creationId="{67A77AD2-A83C-49B9-B18A-B67717B4AC97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11" creationId="{18229FEF-CCFF-151E-1633-C9F3C8A8AA57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12" creationId="{4514E386-BDA5-48BE-BFBB-CDF1A4C59BE5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16" creationId="{DD6AAE39-191D-C011-0DE2-1BE2B83309BC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18" creationId="{B6717FFB-C50A-F613-995E-9E2258C286A3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19" creationId="{6D94F727-0EEB-896A-1530-9E94CCAEC429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26" creationId="{669DA14B-6759-4343-A5C4-FDE5B8B562CC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28" creationId="{CACA327F-0A2F-4060-A695-2B855B6ACCB5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34" creationId="{CF72479D-E641-46BA-80DC-DC3BA691273F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35" creationId="{78B81EE4-D016-4C3F-BBDF-13554D2185B7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36" creationId="{BB138509-AF38-40A2-9992-C817C8185834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38" creationId="{7EA166B3-1AC8-4B5D-B87A-1EB577CA11C9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39" creationId="{B9B41E7B-1E48-4EC5-B8D2-DB30689E7DE1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40" creationId="{68A97C9A-9A7D-46F5-B7CF-062ABAA94DE7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41" creationId="{76433806-B1B6-477B-BF3F-ED28AFA016BB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52" creationId="{72E4F9DB-6407-49BF-8D98-DDD9059127EF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53" creationId="{853B730C-CF8F-455D-81B6-2681BAF1C775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54" creationId="{625D4F96-2490-4657-BBD0-AF07F7DB5BC2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55" creationId="{6BE0B045-90C6-4DFC-BEF3-4992509BBF48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56" creationId="{BA3E4447-1641-49D3-A9DA-1982073DAA72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57" creationId="{28DAA2F3-0071-433C-B888-3A2360C4A3F8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58" creationId="{D1650E88-8ECF-4981-AD53-3E428B24A37F}"/>
          </ac:cxnSpMkLst>
        </pc:cxnChg>
        <pc:cxnChg chg="mod">
          <ac:chgData name="Mohamed Bingabr" userId="00864009-1172-4536-93d5-4dbe32f81f3e" providerId="ADAL" clId="{D7FA293D-1647-4AE1-9867-3D12DEECCA7D}" dt="2024-03-29T13:44:34.483" v="125" actId="1036"/>
          <ac:cxnSpMkLst>
            <pc:docMk/>
            <pc:sldMk cId="1803610787" sldId="453"/>
            <ac:cxnSpMk id="74" creationId="{573B1715-236E-43E4-BBB4-950B0ABB704D}"/>
          </ac:cxnSpMkLst>
        </pc:cxnChg>
      </pc:sldChg>
    </pc:docChg>
  </pc:docChgLst>
  <pc:docChgLst>
    <pc:chgData name="Mohamed Bingabr" userId="00864009-1172-4536-93d5-4dbe32f81f3e" providerId="ADAL" clId="{B3E00F64-A0C9-4862-B096-BFCE4AD15C13}"/>
    <pc:docChg chg="custSel modSld">
      <pc:chgData name="Mohamed Bingabr" userId="00864009-1172-4536-93d5-4dbe32f81f3e" providerId="ADAL" clId="{B3E00F64-A0C9-4862-B096-BFCE4AD15C13}" dt="2023-03-10T14:46:28.643" v="67" actId="20577"/>
      <pc:docMkLst>
        <pc:docMk/>
      </pc:docMkLst>
      <pc:sldChg chg="addSp delSp modSp mod">
        <pc:chgData name="Mohamed Bingabr" userId="00864009-1172-4536-93d5-4dbe32f81f3e" providerId="ADAL" clId="{B3E00F64-A0C9-4862-B096-BFCE4AD15C13}" dt="2023-03-10T14:46:28.643" v="67" actId="20577"/>
        <pc:sldMkLst>
          <pc:docMk/>
          <pc:sldMk cId="0" sldId="440"/>
        </pc:sldMkLst>
        <pc:spChg chg="add mod">
          <ac:chgData name="Mohamed Bingabr" userId="00864009-1172-4536-93d5-4dbe32f81f3e" providerId="ADAL" clId="{B3E00F64-A0C9-4862-B096-BFCE4AD15C13}" dt="2023-03-10T14:45:21.090" v="54" actId="1076"/>
          <ac:spMkLst>
            <pc:docMk/>
            <pc:sldMk cId="0" sldId="440"/>
            <ac:spMk id="4" creationId="{D9B0F4CA-DB22-E77A-7699-749BE8D27F0A}"/>
          </ac:spMkLst>
        </pc:spChg>
        <pc:spChg chg="add mod">
          <ac:chgData name="Mohamed Bingabr" userId="00864009-1172-4536-93d5-4dbe32f81f3e" providerId="ADAL" clId="{B3E00F64-A0C9-4862-B096-BFCE4AD15C13}" dt="2023-03-10T14:46:00.370" v="59" actId="1076"/>
          <ac:spMkLst>
            <pc:docMk/>
            <pc:sldMk cId="0" sldId="440"/>
            <ac:spMk id="5" creationId="{A76A9559-B9E1-E26D-89D7-0D6C786C112A}"/>
          </ac:spMkLst>
        </pc:spChg>
        <pc:spChg chg="add mod">
          <ac:chgData name="Mohamed Bingabr" userId="00864009-1172-4536-93d5-4dbe32f81f3e" providerId="ADAL" clId="{B3E00F64-A0C9-4862-B096-BFCE4AD15C13}" dt="2023-03-10T14:46:18.986" v="64" actId="1076"/>
          <ac:spMkLst>
            <pc:docMk/>
            <pc:sldMk cId="0" sldId="440"/>
            <ac:spMk id="6" creationId="{75A87002-20A7-2391-AED6-F95887D49170}"/>
          </ac:spMkLst>
        </pc:spChg>
        <pc:spChg chg="add mod">
          <ac:chgData name="Mohamed Bingabr" userId="00864009-1172-4536-93d5-4dbe32f81f3e" providerId="ADAL" clId="{B3E00F64-A0C9-4862-B096-BFCE4AD15C13}" dt="2023-03-10T14:46:28.643" v="67" actId="20577"/>
          <ac:spMkLst>
            <pc:docMk/>
            <pc:sldMk cId="0" sldId="440"/>
            <ac:spMk id="8" creationId="{88960A01-1CAD-97E0-49D5-B6B3BA7CACCD}"/>
          </ac:spMkLst>
        </pc:spChg>
        <pc:spChg chg="add mod">
          <ac:chgData name="Mohamed Bingabr" userId="00864009-1172-4536-93d5-4dbe32f81f3e" providerId="ADAL" clId="{B3E00F64-A0C9-4862-B096-BFCE4AD15C13}" dt="2023-03-10T14:42:07.416" v="20" actId="113"/>
          <ac:spMkLst>
            <pc:docMk/>
            <pc:sldMk cId="0" sldId="440"/>
            <ac:spMk id="73733" creationId="{00000000-0000-0000-0000-000000000000}"/>
          </ac:spMkLst>
        </pc:spChg>
        <pc:graphicFrameChg chg="del mod replId">
          <ac:chgData name="Mohamed Bingabr" userId="00864009-1172-4536-93d5-4dbe32f81f3e" providerId="ADAL" clId="{B3E00F64-A0C9-4862-B096-BFCE4AD15C13}" dt="2023-03-10T14:40:07.522" v="1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mod">
          <ac:chgData name="Mohamed Bingabr" userId="00864009-1172-4536-93d5-4dbe32f81f3e" providerId="ADAL" clId="{B3E00F64-A0C9-4862-B096-BFCE4AD15C13}" dt="2023-03-10T14:44:14.104" v="31" actId="14100"/>
          <ac:picMkLst>
            <pc:docMk/>
            <pc:sldMk cId="0" sldId="440"/>
            <ac:picMk id="7" creationId="{00000000-0000-0000-0000-000000000000}"/>
          </ac:picMkLst>
        </pc:picChg>
      </pc:sldChg>
    </pc:docChg>
  </pc:docChgLst>
  <pc:docChgLst>
    <pc:chgData name="Mohamed Bingabr" userId="00864009-1172-4536-93d5-4dbe32f81f3e" providerId="ADAL" clId="{AB8FDA28-6447-4078-8082-F376676BEE2A}"/>
    <pc:docChg chg="undo redo custSel delSld modSld sldOrd">
      <pc:chgData name="Mohamed Bingabr" userId="00864009-1172-4536-93d5-4dbe32f81f3e" providerId="ADAL" clId="{AB8FDA28-6447-4078-8082-F376676BEE2A}" dt="2023-03-10T03:45:06.005" v="210"/>
      <pc:docMkLst>
        <pc:docMk/>
      </pc:docMkLst>
      <pc:sldChg chg="modSp mod">
        <pc:chgData name="Mohamed Bingabr" userId="00864009-1172-4536-93d5-4dbe32f81f3e" providerId="ADAL" clId="{AB8FDA28-6447-4078-8082-F376676BEE2A}" dt="2022-06-28T03:56:54.707" v="27" actId="6549"/>
        <pc:sldMkLst>
          <pc:docMk/>
          <pc:sldMk cId="0" sldId="257"/>
        </pc:sldMkLst>
        <pc:spChg chg="mod">
          <ac:chgData name="Mohamed Bingabr" userId="00864009-1172-4536-93d5-4dbe32f81f3e" providerId="ADAL" clId="{AB8FDA28-6447-4078-8082-F376676BEE2A}" dt="2022-06-28T03:56:54.707" v="27" actId="6549"/>
          <ac:spMkLst>
            <pc:docMk/>
            <pc:sldMk cId="0" sldId="257"/>
            <ac:spMk id="13315" creationId="{00000000-0000-0000-0000-000000000000}"/>
          </ac:spMkLst>
        </pc:spChg>
      </pc:sldChg>
      <pc:sldChg chg="addSp delSp modSp mod">
        <pc:chgData name="Mohamed Bingabr" userId="00864009-1172-4536-93d5-4dbe32f81f3e" providerId="ADAL" clId="{AB8FDA28-6447-4078-8082-F376676BEE2A}" dt="2022-07-05T13:42:41.615" v="178" actId="14100"/>
        <pc:sldMkLst>
          <pc:docMk/>
          <pc:sldMk cId="0" sldId="417"/>
        </pc:sldMkLst>
        <pc:spChg chg="mod">
          <ac:chgData name="Mohamed Bingabr" userId="00864009-1172-4536-93d5-4dbe32f81f3e" providerId="ADAL" clId="{AB8FDA28-6447-4078-8082-F376676BEE2A}" dt="2022-07-05T13:37:23.861" v="147" actId="1076"/>
          <ac:spMkLst>
            <pc:docMk/>
            <pc:sldMk cId="0" sldId="417"/>
            <ac:spMk id="2" creationId="{00000000-0000-0000-0000-000000000000}"/>
          </ac:spMkLst>
        </pc:spChg>
        <pc:spChg chg="mod">
          <ac:chgData name="Mohamed Bingabr" userId="00864009-1172-4536-93d5-4dbe32f81f3e" providerId="ADAL" clId="{AB8FDA28-6447-4078-8082-F376676BEE2A}" dt="2022-07-05T13:41:14.415" v="166" actId="1076"/>
          <ac:spMkLst>
            <pc:docMk/>
            <pc:sldMk cId="0" sldId="417"/>
            <ac:spMk id="4" creationId="{00000000-0000-0000-0000-000000000000}"/>
          </ac:spMkLst>
        </pc:spChg>
        <pc:spChg chg="mod">
          <ac:chgData name="Mohamed Bingabr" userId="00864009-1172-4536-93d5-4dbe32f81f3e" providerId="ADAL" clId="{AB8FDA28-6447-4078-8082-F376676BEE2A}" dt="2022-07-05T13:36:44.318" v="142" actId="1076"/>
          <ac:spMkLst>
            <pc:docMk/>
            <pc:sldMk cId="0" sldId="417"/>
            <ac:spMk id="6" creationId="{00000000-0000-0000-0000-000000000000}"/>
          </ac:spMkLst>
        </pc:spChg>
        <pc:spChg chg="add mod">
          <ac:chgData name="Mohamed Bingabr" userId="00864009-1172-4536-93d5-4dbe32f81f3e" providerId="ADAL" clId="{AB8FDA28-6447-4078-8082-F376676BEE2A}" dt="2022-07-05T13:37:18.935" v="146" actId="1076"/>
          <ac:spMkLst>
            <pc:docMk/>
            <pc:sldMk cId="0" sldId="417"/>
            <ac:spMk id="10" creationId="{60023D8E-C6EB-0549-CA8E-F67436A13A05}"/>
          </ac:spMkLst>
        </pc:spChg>
        <pc:spChg chg="mod">
          <ac:chgData name="Mohamed Bingabr" userId="00864009-1172-4536-93d5-4dbe32f81f3e" providerId="ADAL" clId="{AB8FDA28-6447-4078-8082-F376676BEE2A}" dt="2022-07-05T13:36:40.563" v="141" actId="1076"/>
          <ac:spMkLst>
            <pc:docMk/>
            <pc:sldMk cId="0" sldId="417"/>
            <ac:spMk id="12" creationId="{00000000-0000-0000-0000-000000000000}"/>
          </ac:spMkLst>
        </pc:spChg>
        <pc:spChg chg="mod">
          <ac:chgData name="Mohamed Bingabr" userId="00864009-1172-4536-93d5-4dbe32f81f3e" providerId="ADAL" clId="{AB8FDA28-6447-4078-8082-F376676BEE2A}" dt="2022-07-05T13:42:41.615" v="178" actId="14100"/>
          <ac:spMkLst>
            <pc:docMk/>
            <pc:sldMk cId="0" sldId="417"/>
            <ac:spMk id="94210" creationId="{00000000-0000-0000-0000-000000000000}"/>
          </ac:spMkLst>
        </pc:spChg>
        <pc:picChg chg="add mod ord">
          <ac:chgData name="Mohamed Bingabr" userId="00864009-1172-4536-93d5-4dbe32f81f3e" providerId="ADAL" clId="{AB8FDA28-6447-4078-8082-F376676BEE2A}" dt="2022-07-05T13:41:05.466" v="165" actId="167"/>
          <ac:picMkLst>
            <pc:docMk/>
            <pc:sldMk cId="0" sldId="417"/>
            <ac:picMk id="7" creationId="{1D176A67-167D-A92A-535F-3B1F67528FF8}"/>
          </ac:picMkLst>
        </pc:picChg>
        <pc:picChg chg="del">
          <ac:chgData name="Mohamed Bingabr" userId="00864009-1172-4536-93d5-4dbe32f81f3e" providerId="ADAL" clId="{AB8FDA28-6447-4078-8082-F376676BEE2A}" dt="2022-07-05T13:40:30.168" v="159" actId="478"/>
          <ac:picMkLst>
            <pc:docMk/>
            <pc:sldMk cId="0" sldId="417"/>
            <ac:picMk id="94212" creationId="{00000000-0000-0000-0000-000000000000}"/>
          </ac:picMkLst>
        </pc:picChg>
      </pc:sldChg>
      <pc:sldChg chg="addSp modSp mod">
        <pc:chgData name="Mohamed Bingabr" userId="00864009-1172-4536-93d5-4dbe32f81f3e" providerId="ADAL" clId="{AB8FDA28-6447-4078-8082-F376676BEE2A}" dt="2022-07-04T17:06:18.198" v="57" actId="1076"/>
        <pc:sldMkLst>
          <pc:docMk/>
          <pc:sldMk cId="0" sldId="426"/>
        </pc:sldMkLst>
        <pc:spChg chg="add mod">
          <ac:chgData name="Mohamed Bingabr" userId="00864009-1172-4536-93d5-4dbe32f81f3e" providerId="ADAL" clId="{AB8FDA28-6447-4078-8082-F376676BEE2A}" dt="2022-07-04T17:06:18.198" v="57" actId="1076"/>
          <ac:spMkLst>
            <pc:docMk/>
            <pc:sldMk cId="0" sldId="426"/>
            <ac:spMk id="35" creationId="{36D9D18C-B98F-48AA-8A4F-AFD711663467}"/>
          </ac:spMkLst>
        </pc:spChg>
        <pc:spChg chg="mod">
          <ac:chgData name="Mohamed Bingabr" userId="00864009-1172-4536-93d5-4dbe32f81f3e" providerId="ADAL" clId="{AB8FDA28-6447-4078-8082-F376676BEE2A}" dt="2022-07-04T17:03:15.718" v="34" actId="1076"/>
          <ac:spMkLst>
            <pc:docMk/>
            <pc:sldMk cId="0" sldId="426"/>
            <ac:spMk id="88" creationId="{5CA190D0-8C95-47F8-84E9-B21937AFC48B}"/>
          </ac:spMkLst>
        </pc:spChg>
        <pc:spChg chg="mod">
          <ac:chgData name="Mohamed Bingabr" userId="00864009-1172-4536-93d5-4dbe32f81f3e" providerId="ADAL" clId="{AB8FDA28-6447-4078-8082-F376676BEE2A}" dt="2022-07-04T17:02:01.210" v="33" actId="207"/>
          <ac:spMkLst>
            <pc:docMk/>
            <pc:sldMk cId="0" sldId="426"/>
            <ac:spMk id="89" creationId="{58DA075F-9E03-4502-ACDC-4EB4F8F02B74}"/>
          </ac:spMkLst>
        </pc:spChg>
      </pc:sldChg>
      <pc:sldChg chg="ord">
        <pc:chgData name="Mohamed Bingabr" userId="00864009-1172-4536-93d5-4dbe32f81f3e" providerId="ADAL" clId="{AB8FDA28-6447-4078-8082-F376676BEE2A}" dt="2023-03-10T03:45:06.005" v="210"/>
        <pc:sldMkLst>
          <pc:docMk/>
          <pc:sldMk cId="0" sldId="441"/>
        </pc:sldMkLst>
      </pc:sldChg>
      <pc:sldChg chg="addSp delSp modSp mod">
        <pc:chgData name="Mohamed Bingabr" userId="00864009-1172-4536-93d5-4dbe32f81f3e" providerId="ADAL" clId="{AB8FDA28-6447-4078-8082-F376676BEE2A}" dt="2022-07-04T17:19:04.403" v="140" actId="1076"/>
        <pc:sldMkLst>
          <pc:docMk/>
          <pc:sldMk cId="184735050" sldId="452"/>
        </pc:sldMkLst>
        <pc:spChg chg="mod">
          <ac:chgData name="Mohamed Bingabr" userId="00864009-1172-4536-93d5-4dbe32f81f3e" providerId="ADAL" clId="{AB8FDA28-6447-4078-8082-F376676BEE2A}" dt="2022-07-04T17:18:55.628" v="139" actId="1035"/>
          <ac:spMkLst>
            <pc:docMk/>
            <pc:sldMk cId="184735050" sldId="452"/>
            <ac:spMk id="18" creationId="{45514E4A-5024-A222-27CA-4A7FCE33BD4F}"/>
          </ac:spMkLst>
        </pc:spChg>
        <pc:spChg chg="mod">
          <ac:chgData name="Mohamed Bingabr" userId="00864009-1172-4536-93d5-4dbe32f81f3e" providerId="ADAL" clId="{AB8FDA28-6447-4078-8082-F376676BEE2A}" dt="2022-07-04T17:18:55.628" v="139" actId="1035"/>
          <ac:spMkLst>
            <pc:docMk/>
            <pc:sldMk cId="184735050" sldId="452"/>
            <ac:spMk id="19" creationId="{B6563286-EEC2-F84B-5D7A-EBCB256346D4}"/>
          </ac:spMkLst>
        </pc:spChg>
        <pc:spChg chg="mod">
          <ac:chgData name="Mohamed Bingabr" userId="00864009-1172-4536-93d5-4dbe32f81f3e" providerId="ADAL" clId="{AB8FDA28-6447-4078-8082-F376676BEE2A}" dt="2022-07-04T17:18:55.628" v="139" actId="1035"/>
          <ac:spMkLst>
            <pc:docMk/>
            <pc:sldMk cId="184735050" sldId="452"/>
            <ac:spMk id="20" creationId="{296D89D5-03BD-AD51-E5F9-C349A5EB7A30}"/>
          </ac:spMkLst>
        </pc:spChg>
        <pc:spChg chg="mod">
          <ac:chgData name="Mohamed Bingabr" userId="00864009-1172-4536-93d5-4dbe32f81f3e" providerId="ADAL" clId="{AB8FDA28-6447-4078-8082-F376676BEE2A}" dt="2022-07-04T17:18:55.628" v="139" actId="1035"/>
          <ac:spMkLst>
            <pc:docMk/>
            <pc:sldMk cId="184735050" sldId="452"/>
            <ac:spMk id="21" creationId="{11E49098-E238-5978-0D75-622BAC8DD5B2}"/>
          </ac:spMkLst>
        </pc:spChg>
        <pc:spChg chg="mod">
          <ac:chgData name="Mohamed Bingabr" userId="00864009-1172-4536-93d5-4dbe32f81f3e" providerId="ADAL" clId="{AB8FDA28-6447-4078-8082-F376676BEE2A}" dt="2022-07-04T17:18:55.628" v="139" actId="1035"/>
          <ac:spMkLst>
            <pc:docMk/>
            <pc:sldMk cId="184735050" sldId="452"/>
            <ac:spMk id="25" creationId="{D5BBD3C5-C529-96CE-8908-95C6A5AD207B}"/>
          </ac:spMkLst>
        </pc:spChg>
        <pc:spChg chg="mod">
          <ac:chgData name="Mohamed Bingabr" userId="00864009-1172-4536-93d5-4dbe32f81f3e" providerId="ADAL" clId="{AB8FDA28-6447-4078-8082-F376676BEE2A}" dt="2022-07-04T17:15:41.202" v="130" actId="2711"/>
          <ac:spMkLst>
            <pc:docMk/>
            <pc:sldMk cId="184735050" sldId="452"/>
            <ac:spMk id="79875" creationId="{00000000-0000-0000-0000-000000000000}"/>
          </ac:spMkLst>
        </pc:spChg>
        <pc:spChg chg="del mod">
          <ac:chgData name="Mohamed Bingabr" userId="00864009-1172-4536-93d5-4dbe32f81f3e" providerId="ADAL" clId="{AB8FDA28-6447-4078-8082-F376676BEE2A}" dt="2022-07-04T17:13:44.600" v="122" actId="478"/>
          <ac:spMkLst>
            <pc:docMk/>
            <pc:sldMk cId="184735050" sldId="452"/>
            <ac:spMk id="79885" creationId="{00000000-0000-0000-0000-000000000000}"/>
          </ac:spMkLst>
        </pc:spChg>
        <pc:spChg chg="del mod">
          <ac:chgData name="Mohamed Bingabr" userId="00864009-1172-4536-93d5-4dbe32f81f3e" providerId="ADAL" clId="{AB8FDA28-6447-4078-8082-F376676BEE2A}" dt="2022-07-04T17:13:47.077" v="123" actId="478"/>
          <ac:spMkLst>
            <pc:docMk/>
            <pc:sldMk cId="184735050" sldId="452"/>
            <ac:spMk id="79886" creationId="{00000000-0000-0000-0000-000000000000}"/>
          </ac:spMkLst>
        </pc:spChg>
        <pc:grpChg chg="add mod">
          <ac:chgData name="Mohamed Bingabr" userId="00864009-1172-4536-93d5-4dbe32f81f3e" providerId="ADAL" clId="{AB8FDA28-6447-4078-8082-F376676BEE2A}" dt="2022-07-04T17:18:55.628" v="139" actId="1035"/>
          <ac:grpSpMkLst>
            <pc:docMk/>
            <pc:sldMk cId="184735050" sldId="452"/>
            <ac:grpSpMk id="16" creationId="{16A7A8BC-3752-68E1-AEE2-DF5DF47CF866}"/>
          </ac:grpSpMkLst>
        </pc:grpChg>
        <pc:picChg chg="mod">
          <ac:chgData name="Mohamed Bingabr" userId="00864009-1172-4536-93d5-4dbe32f81f3e" providerId="ADAL" clId="{AB8FDA28-6447-4078-8082-F376676BEE2A}" dt="2022-07-04T17:18:55.628" v="139" actId="1035"/>
          <ac:picMkLst>
            <pc:docMk/>
            <pc:sldMk cId="184735050" sldId="452"/>
            <ac:picMk id="17" creationId="{EBBD17F2-47C1-17A1-C198-B4818B11B6C4}"/>
          </ac:picMkLst>
        </pc:picChg>
        <pc:picChg chg="mod">
          <ac:chgData name="Mohamed Bingabr" userId="00864009-1172-4536-93d5-4dbe32f81f3e" providerId="ADAL" clId="{AB8FDA28-6447-4078-8082-F376676BEE2A}" dt="2022-07-04T17:18:43.342" v="137" actId="1076"/>
          <ac:picMkLst>
            <pc:docMk/>
            <pc:sldMk cId="184735050" sldId="452"/>
            <ac:picMk id="22" creationId="{00000000-0000-0000-0000-000000000000}"/>
          </ac:picMkLst>
        </pc:picChg>
        <pc:picChg chg="mod">
          <ac:chgData name="Mohamed Bingabr" userId="00864009-1172-4536-93d5-4dbe32f81f3e" providerId="ADAL" clId="{AB8FDA28-6447-4078-8082-F376676BEE2A}" dt="2022-07-04T17:18:47.313" v="138" actId="1076"/>
          <ac:picMkLst>
            <pc:docMk/>
            <pc:sldMk cId="184735050" sldId="452"/>
            <ac:picMk id="23" creationId="{00000000-0000-0000-0000-000000000000}"/>
          </ac:picMkLst>
        </pc:picChg>
        <pc:picChg chg="mod">
          <ac:chgData name="Mohamed Bingabr" userId="00864009-1172-4536-93d5-4dbe32f81f3e" providerId="ADAL" clId="{AB8FDA28-6447-4078-8082-F376676BEE2A}" dt="2022-07-04T17:19:04.403" v="140" actId="1076"/>
          <ac:picMkLst>
            <pc:docMk/>
            <pc:sldMk cId="184735050" sldId="452"/>
            <ac:picMk id="24" creationId="{00000000-0000-0000-0000-000000000000}"/>
          </ac:picMkLst>
        </pc:picChg>
        <pc:picChg chg="mod">
          <ac:chgData name="Mohamed Bingabr" userId="00864009-1172-4536-93d5-4dbe32f81f3e" providerId="ADAL" clId="{AB8FDA28-6447-4078-8082-F376676BEE2A}" dt="2022-07-04T17:18:09.434" v="132" actId="1076"/>
          <ac:picMkLst>
            <pc:docMk/>
            <pc:sldMk cId="184735050" sldId="452"/>
            <ac:picMk id="79879" creationId="{00000000-0000-0000-0000-000000000000}"/>
          </ac:picMkLst>
        </pc:picChg>
        <pc:picChg chg="mod">
          <ac:chgData name="Mohamed Bingabr" userId="00864009-1172-4536-93d5-4dbe32f81f3e" providerId="ADAL" clId="{AB8FDA28-6447-4078-8082-F376676BEE2A}" dt="2022-07-04T17:18:22.270" v="133" actId="1076"/>
          <ac:picMkLst>
            <pc:docMk/>
            <pc:sldMk cId="184735050" sldId="452"/>
            <ac:picMk id="79882" creationId="{00000000-0000-0000-0000-000000000000}"/>
          </ac:picMkLst>
        </pc:picChg>
      </pc:sldChg>
      <pc:sldChg chg="addSp delSp modSp mod">
        <pc:chgData name="Mohamed Bingabr" userId="00864009-1172-4536-93d5-4dbe32f81f3e" providerId="ADAL" clId="{AB8FDA28-6447-4078-8082-F376676BEE2A}" dt="2023-03-05T16:39:45.099" v="208" actId="478"/>
        <pc:sldMkLst>
          <pc:docMk/>
          <pc:sldMk cId="1803610787" sldId="453"/>
        </pc:sldMkLst>
        <pc:spChg chg="add mod">
          <ac:chgData name="Mohamed Bingabr" userId="00864009-1172-4536-93d5-4dbe32f81f3e" providerId="ADAL" clId="{AB8FDA28-6447-4078-8082-F376676BEE2A}" dt="2023-03-05T16:35:35.440" v="193" actId="2711"/>
          <ac:spMkLst>
            <pc:docMk/>
            <pc:sldMk cId="1803610787" sldId="453"/>
            <ac:spMk id="4" creationId="{8077E3CE-6043-DD8D-F704-B7BE315E7BEF}"/>
          </ac:spMkLst>
        </pc:spChg>
        <pc:spChg chg="add mod">
          <ac:chgData name="Mohamed Bingabr" userId="00864009-1172-4536-93d5-4dbe32f81f3e" providerId="ADAL" clId="{AB8FDA28-6447-4078-8082-F376676BEE2A}" dt="2023-03-05T16:36:05.622" v="195" actId="2711"/>
          <ac:spMkLst>
            <pc:docMk/>
            <pc:sldMk cId="1803610787" sldId="453"/>
            <ac:spMk id="7" creationId="{266C0B83-BDC0-D1C5-0C3D-8DC4FC2AC9A3}"/>
          </ac:spMkLst>
        </pc:spChg>
        <pc:spChg chg="add mod">
          <ac:chgData name="Mohamed Bingabr" userId="00864009-1172-4536-93d5-4dbe32f81f3e" providerId="ADAL" clId="{AB8FDA28-6447-4078-8082-F376676BEE2A}" dt="2023-03-05T16:35:47.790" v="194" actId="2711"/>
          <ac:spMkLst>
            <pc:docMk/>
            <pc:sldMk cId="1803610787" sldId="453"/>
            <ac:spMk id="9" creationId="{E7F471BA-F3E6-6B83-9147-6D55F8E64F4A}"/>
          </ac:spMkLst>
        </pc:spChg>
        <pc:cxnChg chg="add mod">
          <ac:chgData name="Mohamed Bingabr" userId="00864009-1172-4536-93d5-4dbe32f81f3e" providerId="ADAL" clId="{AB8FDA28-6447-4078-8082-F376676BEE2A}" dt="2023-03-05T16:37:38.939" v="197" actId="208"/>
          <ac:cxnSpMkLst>
            <pc:docMk/>
            <pc:sldMk cId="1803610787" sldId="453"/>
            <ac:cxnSpMk id="11" creationId="{18229FEF-CCFF-151E-1633-C9F3C8A8AA57}"/>
          </ac:cxnSpMkLst>
        </pc:cxnChg>
        <pc:cxnChg chg="add del">
          <ac:chgData name="Mohamed Bingabr" userId="00864009-1172-4536-93d5-4dbe32f81f3e" providerId="ADAL" clId="{AB8FDA28-6447-4078-8082-F376676BEE2A}" dt="2023-03-05T16:39:04.659" v="204" actId="478"/>
          <ac:cxnSpMkLst>
            <pc:docMk/>
            <pc:sldMk cId="1803610787" sldId="453"/>
            <ac:cxnSpMk id="14" creationId="{F70ADB4B-8494-5283-6120-C0E4A3E38B3E}"/>
          </ac:cxnSpMkLst>
        </pc:cxnChg>
        <pc:cxnChg chg="add mod">
          <ac:chgData name="Mohamed Bingabr" userId="00864009-1172-4536-93d5-4dbe32f81f3e" providerId="ADAL" clId="{AB8FDA28-6447-4078-8082-F376676BEE2A}" dt="2023-03-05T16:38:07.050" v="200" actId="208"/>
          <ac:cxnSpMkLst>
            <pc:docMk/>
            <pc:sldMk cId="1803610787" sldId="453"/>
            <ac:cxnSpMk id="16" creationId="{DD6AAE39-191D-C011-0DE2-1BE2B83309BC}"/>
          </ac:cxnSpMkLst>
        </pc:cxnChg>
        <pc:cxnChg chg="add mod">
          <ac:chgData name="Mohamed Bingabr" userId="00864009-1172-4536-93d5-4dbe32f81f3e" providerId="ADAL" clId="{AB8FDA28-6447-4078-8082-F376676BEE2A}" dt="2023-03-05T16:38:49.836" v="203" actId="208"/>
          <ac:cxnSpMkLst>
            <pc:docMk/>
            <pc:sldMk cId="1803610787" sldId="453"/>
            <ac:cxnSpMk id="18" creationId="{B6717FFB-C50A-F613-995E-9E2258C286A3}"/>
          </ac:cxnSpMkLst>
        </pc:cxnChg>
        <pc:cxnChg chg="add del mod">
          <ac:chgData name="Mohamed Bingabr" userId="00864009-1172-4536-93d5-4dbe32f81f3e" providerId="ADAL" clId="{AB8FDA28-6447-4078-8082-F376676BEE2A}" dt="2023-03-05T16:39:45.099" v="208" actId="478"/>
          <ac:cxnSpMkLst>
            <pc:docMk/>
            <pc:sldMk cId="1803610787" sldId="453"/>
            <ac:cxnSpMk id="19" creationId="{6D94F727-0EEB-896A-1530-9E94CCAEC429}"/>
          </ac:cxnSpMkLst>
        </pc:cxnChg>
      </pc:sldChg>
      <pc:sldChg chg="addSp delSp modSp del mod">
        <pc:chgData name="Mohamed Bingabr" userId="00864009-1172-4536-93d5-4dbe32f81f3e" providerId="ADAL" clId="{AB8FDA28-6447-4078-8082-F376676BEE2A}" dt="2022-07-05T13:42:52.832" v="179" actId="2696"/>
        <pc:sldMkLst>
          <pc:docMk/>
          <pc:sldMk cId="272750109" sldId="456"/>
        </pc:sldMkLst>
        <pc:spChg chg="add del mod">
          <ac:chgData name="Mohamed Bingabr" userId="00864009-1172-4536-93d5-4dbe32f81f3e" providerId="ADAL" clId="{AB8FDA28-6447-4078-8082-F376676BEE2A}" dt="2022-07-05T13:39:47.140" v="157" actId="478"/>
          <ac:spMkLst>
            <pc:docMk/>
            <pc:sldMk cId="272750109" sldId="456"/>
            <ac:spMk id="79" creationId="{405DBA32-3E9C-4DE4-B6E7-CE94A86B5FDA}"/>
          </ac:spMkLst>
        </pc:spChg>
      </pc:sldChg>
    </pc:docChg>
  </pc:docChgLst>
  <pc:docChgLst>
    <pc:chgData name="Mohamed Bingabr" userId="00864009-1172-4536-93d5-4dbe32f81f3e" providerId="ADAL" clId="{7D94B70F-ECF3-4DC3-A4EB-ED6B5D88B298}"/>
    <pc:docChg chg="modSld modNotesMaster modHandout">
      <pc:chgData name="Mohamed Bingabr" userId="00864009-1172-4536-93d5-4dbe32f81f3e" providerId="ADAL" clId="{7D94B70F-ECF3-4DC3-A4EB-ED6B5D88B298}" dt="2023-07-05T15:48:30.379" v="10"/>
      <pc:docMkLst>
        <pc:docMk/>
      </pc:docMkLst>
      <pc:sldChg chg="modNotes">
        <pc:chgData name="Mohamed Bingabr" userId="00864009-1172-4536-93d5-4dbe32f81f3e" providerId="ADAL" clId="{7D94B70F-ECF3-4DC3-A4EB-ED6B5D88B298}" dt="2023-07-05T15:48:30.379" v="10"/>
        <pc:sldMkLst>
          <pc:docMk/>
          <pc:sldMk cId="0" sldId="412"/>
        </pc:sldMkLst>
      </pc:sldChg>
      <pc:sldChg chg="modNotes">
        <pc:chgData name="Mohamed Bingabr" userId="00864009-1172-4536-93d5-4dbe32f81f3e" providerId="ADAL" clId="{7D94B70F-ECF3-4DC3-A4EB-ED6B5D88B298}" dt="2023-07-05T15:48:30.379" v="10"/>
        <pc:sldMkLst>
          <pc:docMk/>
          <pc:sldMk cId="0" sldId="413"/>
        </pc:sldMkLst>
      </pc:sldChg>
      <pc:sldChg chg="modNotes">
        <pc:chgData name="Mohamed Bingabr" userId="00864009-1172-4536-93d5-4dbe32f81f3e" providerId="ADAL" clId="{7D94B70F-ECF3-4DC3-A4EB-ED6B5D88B298}" dt="2023-07-05T15:48:30.379" v="10"/>
        <pc:sldMkLst>
          <pc:docMk/>
          <pc:sldMk cId="0" sldId="415"/>
        </pc:sldMkLst>
      </pc:sldChg>
      <pc:sldChg chg="addSp modSp mod modNotes">
        <pc:chgData name="Mohamed Bingabr" userId="00864009-1172-4536-93d5-4dbe32f81f3e" providerId="ADAL" clId="{7D94B70F-ECF3-4DC3-A4EB-ED6B5D88B298}" dt="2023-07-05T15:48:30.379" v="10"/>
        <pc:sldMkLst>
          <pc:docMk/>
          <pc:sldMk cId="0" sldId="416"/>
        </pc:sldMkLst>
        <pc:spChg chg="add mod">
          <ac:chgData name="Mohamed Bingabr" userId="00864009-1172-4536-93d5-4dbe32f81f3e" providerId="ADAL" clId="{7D94B70F-ECF3-4DC3-A4EB-ED6B5D88B298}" dt="2023-06-29T15:16:50.205" v="8" actId="20577"/>
          <ac:spMkLst>
            <pc:docMk/>
            <pc:sldMk cId="0" sldId="416"/>
            <ac:spMk id="2" creationId="{3AE19E93-582C-7D90-25B4-F9D28313F390}"/>
          </ac:spMkLst>
        </pc:spChg>
        <pc:picChg chg="mod">
          <ac:chgData name="Mohamed Bingabr" userId="00864009-1172-4536-93d5-4dbe32f81f3e" providerId="ADAL" clId="{7D94B70F-ECF3-4DC3-A4EB-ED6B5D88B298}" dt="2023-06-29T15:16:09.424" v="6" actId="1038"/>
          <ac:picMkLst>
            <pc:docMk/>
            <pc:sldMk cId="0" sldId="416"/>
            <ac:picMk id="6" creationId="{00000000-0000-0000-0000-000000000000}"/>
          </ac:picMkLst>
        </pc:picChg>
      </pc:sldChg>
      <pc:sldChg chg="modNotes">
        <pc:chgData name="Mohamed Bingabr" userId="00864009-1172-4536-93d5-4dbe32f81f3e" providerId="ADAL" clId="{7D94B70F-ECF3-4DC3-A4EB-ED6B5D88B298}" dt="2023-07-05T15:48:30.379" v="10"/>
        <pc:sldMkLst>
          <pc:docMk/>
          <pc:sldMk cId="0" sldId="417"/>
        </pc:sldMkLst>
      </pc:sldChg>
      <pc:sldChg chg="modNotes">
        <pc:chgData name="Mohamed Bingabr" userId="00864009-1172-4536-93d5-4dbe32f81f3e" providerId="ADAL" clId="{7D94B70F-ECF3-4DC3-A4EB-ED6B5D88B298}" dt="2023-07-05T15:48:30.379" v="10"/>
        <pc:sldMkLst>
          <pc:docMk/>
          <pc:sldMk cId="0" sldId="423"/>
        </pc:sldMkLst>
      </pc:sldChg>
      <pc:sldChg chg="modNotes">
        <pc:chgData name="Mohamed Bingabr" userId="00864009-1172-4536-93d5-4dbe32f81f3e" providerId="ADAL" clId="{7D94B70F-ECF3-4DC3-A4EB-ED6B5D88B298}" dt="2023-07-05T15:48:30.379" v="10"/>
        <pc:sldMkLst>
          <pc:docMk/>
          <pc:sldMk cId="0" sldId="426"/>
        </pc:sldMkLst>
      </pc:sldChg>
      <pc:sldChg chg="modNotes">
        <pc:chgData name="Mohamed Bingabr" userId="00864009-1172-4536-93d5-4dbe32f81f3e" providerId="ADAL" clId="{7D94B70F-ECF3-4DC3-A4EB-ED6B5D88B298}" dt="2023-07-05T15:48:30.379" v="10"/>
        <pc:sldMkLst>
          <pc:docMk/>
          <pc:sldMk cId="184735050" sldId="452"/>
        </pc:sldMkLst>
      </pc:sldChg>
      <pc:sldChg chg="modNotes">
        <pc:chgData name="Mohamed Bingabr" userId="00864009-1172-4536-93d5-4dbe32f81f3e" providerId="ADAL" clId="{7D94B70F-ECF3-4DC3-A4EB-ED6B5D88B298}" dt="2023-07-05T15:48:30.379" v="10"/>
        <pc:sldMkLst>
          <pc:docMk/>
          <pc:sldMk cId="1803610787" sldId="4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755" cy="4621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17" tIns="45958" rIns="91917" bIns="45958" numCol="1" anchor="t" anchorCtr="0" compatLnSpc="1">
            <a:prstTxWarp prst="textNoShape">
              <a:avLst/>
            </a:prstTxWarp>
          </a:bodyPr>
          <a:lstStyle>
            <a:lvl1pPr defTabSz="918664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Digital IC Design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322" y="0"/>
            <a:ext cx="3010754" cy="4621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17" tIns="45958" rIns="91917" bIns="45958" numCol="1" anchor="t" anchorCtr="0" compatLnSpc="1">
            <a:prstTxWarp prst="textNoShape">
              <a:avLst/>
            </a:prstTxWarp>
          </a:bodyPr>
          <a:lstStyle>
            <a:lvl1pPr algn="r" defTabSz="918664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8"/>
            <a:ext cx="3010755" cy="4621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17" tIns="45958" rIns="91917" bIns="45958" numCol="1" anchor="b" anchorCtr="0" compatLnSpc="1">
            <a:prstTxWarp prst="textNoShape">
              <a:avLst/>
            </a:prstTxWarp>
          </a:bodyPr>
          <a:lstStyle>
            <a:lvl1pPr defTabSz="918664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Lecture 1 - Introduction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322" y="8773958"/>
            <a:ext cx="3010754" cy="4621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17" tIns="45958" rIns="91917" bIns="45958" numCol="1" anchor="b" anchorCtr="0" compatLnSpc="1">
            <a:prstTxWarp prst="textNoShape">
              <a:avLst/>
            </a:prstTxWarp>
          </a:bodyPr>
          <a:lstStyle>
            <a:lvl1pPr algn="r" defTabSz="918664">
              <a:defRPr sz="1200" b="0"/>
            </a:lvl1pPr>
          </a:lstStyle>
          <a:p>
            <a:pPr>
              <a:defRPr/>
            </a:pPr>
            <a:fld id="{646BEB5D-344C-4044-8819-9E4480818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4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755" cy="4621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17" tIns="45958" rIns="91917" bIns="45958" numCol="1" anchor="t" anchorCtr="0" compatLnSpc="1">
            <a:prstTxWarp prst="textNoShape">
              <a:avLst/>
            </a:prstTxWarp>
          </a:bodyPr>
          <a:lstStyle>
            <a:lvl1pPr defTabSz="918664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322" y="0"/>
            <a:ext cx="3010754" cy="4621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17" tIns="45958" rIns="91917" bIns="45958" numCol="1" anchor="t" anchorCtr="0" compatLnSpc="1">
            <a:prstTxWarp prst="textNoShape">
              <a:avLst/>
            </a:prstTxWarp>
          </a:bodyPr>
          <a:lstStyle>
            <a:lvl1pPr algn="r" defTabSz="918664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6313" y="692150"/>
            <a:ext cx="4999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992" y="4387768"/>
            <a:ext cx="5096092" cy="41559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17" tIns="45958" rIns="91917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8"/>
            <a:ext cx="3010755" cy="4621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17" tIns="45958" rIns="91917" bIns="45958" numCol="1" anchor="b" anchorCtr="0" compatLnSpc="1">
            <a:prstTxWarp prst="textNoShape">
              <a:avLst/>
            </a:prstTxWarp>
          </a:bodyPr>
          <a:lstStyle>
            <a:lvl1pPr defTabSz="918664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322" y="8773958"/>
            <a:ext cx="3010754" cy="4621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17" tIns="45958" rIns="91917" bIns="45958" numCol="1" anchor="b" anchorCtr="0" compatLnSpc="1">
            <a:prstTxWarp prst="textNoShape">
              <a:avLst/>
            </a:prstTxWarp>
          </a:bodyPr>
          <a:lstStyle>
            <a:lvl1pPr algn="r" defTabSz="918664">
              <a:defRPr sz="1200" b="0"/>
            </a:lvl1pPr>
          </a:lstStyle>
          <a:p>
            <a:pPr>
              <a:defRPr/>
            </a:pPr>
            <a:fld id="{A566DA82-2893-485C-9785-D0C1125CD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11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BABBEE-F6CA-46D4-8797-3B4A01C6F4E2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5000625" cy="34639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BABBEE-F6CA-46D4-8797-3B4A01C6F4E2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5000625" cy="34639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28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BABBEE-F6CA-46D4-8797-3B4A01C6F4E2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5000625" cy="34639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97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A44BE-2E98-4EE9-9353-43B489A6BC0A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5000625" cy="34639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57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E9F90E-77D9-435A-BD9F-FBE578DC2C55}" type="slidenum">
              <a:rPr lang="en-US" altLang="en-US" sz="1200" b="0"/>
              <a:pPr/>
              <a:t>19</a:t>
            </a:fld>
            <a:endParaRPr lang="en-US" altLang="en-US" sz="1200" b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5000625" cy="346392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09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889797-7DA8-40A5-B31A-64D927239FBD}" type="slidenum">
              <a:rPr lang="en-US" altLang="en-US" sz="1200" b="0"/>
              <a:pPr/>
              <a:t>20</a:t>
            </a:fld>
            <a:endParaRPr lang="en-US" altLang="en-US" sz="1200" b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5000625" cy="346392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54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0E7B77-FB5E-4B4D-A1DD-33F2812A8166}" type="slidenum">
              <a:rPr lang="en-US" altLang="en-US" sz="1200" b="0"/>
              <a:pPr/>
              <a:t>21</a:t>
            </a:fld>
            <a:endParaRPr lang="en-US" altLang="en-US" sz="1200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5000625" cy="346392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11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CA73B3-9675-4CE1-9A72-F7C77D584617}" type="slidenum">
              <a:rPr lang="en-US" altLang="en-US" sz="1200" b="0"/>
              <a:pPr/>
              <a:t>22</a:t>
            </a:fld>
            <a:endParaRPr lang="en-US" altLang="en-US" sz="1200" b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5000625" cy="3463925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4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18664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18664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DFCC2C-63A7-4883-9743-FF8B81267F1C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5000625" cy="34639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47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4921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5862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76200"/>
            <a:ext cx="22066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76200"/>
            <a:ext cx="64706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4209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004175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7850" y="1295400"/>
            <a:ext cx="4297363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295400"/>
            <a:ext cx="4297362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4016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75C31AB-9535-497B-B641-BFCB5EC31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22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0F9A7B9-F269-40C9-8B21-C4D18F4F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3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70F31B-CA17-46AB-9E63-428855E90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0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9CA2B38-D7A2-411F-8744-DA4A7503A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E055108-32A2-4EEF-B34D-497C34568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6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33ABC9A-7536-44EF-8FBC-15A7ADEA8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0987DF-0549-4643-BE1C-9BE13B665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6556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3B5EDE-2B25-4C54-94F8-ABAC448C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ED0A613-0F8B-430E-A98D-BA806F2A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59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A8085D7-9822-4C79-BD0C-B170C60B9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4A5217-EDFF-47CA-9D98-21D875F31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16BB88C-33B0-425F-AC8C-D6933F906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0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F9B9A5-30A4-4028-ABB7-4EB983A37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61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34A2FF-1EAF-48D1-BE63-DE08C09C9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4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B3B8D2-CCB9-42D1-A758-FBB21E33B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77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F04B157-4C60-4996-891B-AB3CD0CC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1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5C42101-106C-43D5-B6F5-8111E7933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86439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D97723E-2C12-4D8A-83BD-2F6812B6C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8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A545A01-1D91-4A8C-B32B-7EF64920A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94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20E26D-154C-41F9-B245-3BEB7946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8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2167664-20BE-4B93-8E4C-4B4FBC906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0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4EF5B6E-5322-4CF5-90CC-28372BC74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5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DE73568-15A9-43ED-919D-A20F258E1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28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96B1550-3BCB-4D00-BF3F-ABE95E36D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28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8C35403-6893-4F55-854D-D5608FD3C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F0B098-FBF6-48D6-9B6E-74B97DB30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79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879BFC4-C1B0-4523-A872-4D50410B4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295400"/>
            <a:ext cx="429736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295400"/>
            <a:ext cx="42973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40776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4F6105-0A7C-4C4A-93F2-2847F8192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9BA8BF2-C843-4FFD-A7F8-35AF087D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5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BACFC7A-C2BD-46E4-8CA1-A094C791B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10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2D4005-9BCA-4049-B55F-72911CB5D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08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4CA58B-DC0D-4183-BD71-51807DE54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1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F550AE-6F7C-4E9C-8A92-CE7DF94AF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05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F75C8-EDC3-4653-868D-31D9967E3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98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6995CBF-ADCB-49AA-A4D3-7B6198F5D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4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07F02C0-6531-4AAB-A5D7-8C6DFB7D0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1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898D4E9-3DA4-4484-B3D0-F01A0775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00082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243E14E-6EAC-4172-9EE5-2B0E75DC0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85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174AE6-7379-44D9-BD23-54E57A22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2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B34501C-CB08-4FEF-AF3C-D634E3F6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0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0F0F370-3FAD-45D2-9812-A96A359FF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6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E54C5AA-513B-44A9-B01C-66B8B266B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0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1008FD3-0A6D-4452-BCC3-255AD20F2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25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70810A7-81D5-43FF-8907-3CC0E479C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7EEC090-8F41-4524-9FDB-3A306B738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37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AB9488C-A380-457B-AF93-AC781C815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00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7FFC06-0209-4E6E-8FBF-D78A52BE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97938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1167EE-00F9-482A-88DA-477CB2B68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3E4542-82CC-4F13-895D-CDA2AEE63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9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DAC9167-1B5E-4EBC-A822-34B74D9FA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31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1AD3F18-AC87-4209-93D6-71A61593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869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7BA1513-1899-4366-B33E-E606DBE43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08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87CAF65-9EA6-49C8-B329-7B6EDFED4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0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32F6BD-7F08-40BF-BC48-C1E8C570D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4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4205A6-0822-440F-958B-841753B0B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5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695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8433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7982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6200"/>
            <a:ext cx="8004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1295400"/>
            <a:ext cx="87471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381000" y="1066800"/>
            <a:ext cx="9132888" cy="76200"/>
          </a:xfrm>
          <a:prstGeom prst="rect">
            <a:avLst/>
          </a:prstGeom>
          <a:gradFill rotWithShape="0">
            <a:gsLst>
              <a:gs pos="0">
                <a:srgbClr val="591E00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2C00"/>
        </a:buClr>
        <a:buSzPct val="75000"/>
        <a:buFont typeface="Monotype Sorts"/>
        <a:buChar char="u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2C00"/>
        </a:buClr>
        <a:buSzPct val="100000"/>
        <a:buFont typeface="Symbol" panose="05050102010706020507" pitchFamily="18" charset="2"/>
        <a:buChar char="·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2C00"/>
        </a:buClr>
        <a:buSzPct val="100000"/>
        <a:buFont typeface="Monotype Sorts"/>
        <a:buChar char="ä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u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2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09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5225"/>
            <a:ext cx="2309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A978BB-9333-42E6-BB97-0F61F4EFB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2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09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5225"/>
            <a:ext cx="2309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433BA7-C295-4480-99AD-219167CB0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2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09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5225"/>
            <a:ext cx="2309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EE67D5-81F6-41B5-B049-8EC27BD7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2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09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5225"/>
            <a:ext cx="2309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7AFF85-51AC-44DD-AE48-F3F1177FF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2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09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5225"/>
            <a:ext cx="2309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1A3559-9865-4D07-8936-754E894FA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90.png"/><Relationship Id="rId7" Type="http://schemas.openxmlformats.org/officeDocument/2006/relationships/image" Target="../media/image2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Relationship Id="rId9" Type="http://schemas.openxmlformats.org/officeDocument/2006/relationships/image" Target="../media/image3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4908" y="1773238"/>
            <a:ext cx="8856984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4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Realization and Filter Design By Poles and Zeros Positioning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71600" y="4124672"/>
            <a:ext cx="685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42C00"/>
              </a:buClr>
              <a:buSzPct val="75000"/>
              <a:buFont typeface="Monotype Sorts"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</a:rPr>
              <a:t>Dr. Mohamed Bingabr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42C00"/>
              </a:buClr>
              <a:buSzPct val="75000"/>
              <a:buFont typeface="Monotype Sorts"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</a:rPr>
              <a:t>University of Central Oklahoma</a:t>
            </a:r>
          </a:p>
        </p:txBody>
      </p:sp>
    </p:spTree>
    <p:extLst>
      <p:ext uri="{BB962C8B-B14F-4D97-AF65-F5344CB8AC3E}">
        <p14:creationId xmlns:p14="http://schemas.microsoft.com/office/powerpoint/2010/main" val="330717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3960813" y="762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73731" name="Line 5"/>
          <p:cNvSpPr>
            <a:spLocks noChangeShapeType="1"/>
          </p:cNvSpPr>
          <p:nvPr/>
        </p:nvSpPr>
        <p:spPr bwMode="auto">
          <a:xfrm>
            <a:off x="379413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Text Box 16"/>
          <p:cNvSpPr txBox="1">
            <a:spLocks noChangeArrowheads="1"/>
          </p:cNvSpPr>
          <p:nvPr/>
        </p:nvSpPr>
        <p:spPr bwMode="auto">
          <a:xfrm>
            <a:off x="531813" y="10668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Find the canonic direct form realization of the following transfer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3" name="Object 17"/>
              <p:cNvSpPr txBox="1"/>
              <p:nvPr/>
            </p:nvSpPr>
            <p:spPr bwMode="auto">
              <a:xfrm>
                <a:off x="836613" y="1905000"/>
                <a:ext cx="2203450" cy="3716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733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613" y="1905000"/>
                <a:ext cx="2203450" cy="3716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66" y="2420888"/>
            <a:ext cx="6223478" cy="4219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B0F4CA-DB22-E77A-7699-749BE8D27F0A}"/>
              </a:ext>
            </a:extLst>
          </p:cNvPr>
          <p:cNvSpPr txBox="1"/>
          <p:nvPr/>
        </p:nvSpPr>
        <p:spPr>
          <a:xfrm>
            <a:off x="7646117" y="5360315"/>
            <a:ext cx="320922" cy="2289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0" dirty="0"/>
              <a:t>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A9559-B9E1-E26D-89D7-0D6C786C112A}"/>
              </a:ext>
            </a:extLst>
          </p:cNvPr>
          <p:cNvSpPr txBox="1"/>
          <p:nvPr/>
        </p:nvSpPr>
        <p:spPr>
          <a:xfrm>
            <a:off x="7561159" y="6237312"/>
            <a:ext cx="4058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0" dirty="0"/>
              <a:t>-10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87002-20A7-2391-AED6-F95887D49170}"/>
              </a:ext>
            </a:extLst>
          </p:cNvPr>
          <p:cNvSpPr txBox="1"/>
          <p:nvPr/>
        </p:nvSpPr>
        <p:spPr>
          <a:xfrm>
            <a:off x="8444715" y="5348989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60A01-1CAD-97E0-49D5-B6B3BA7CACCD}"/>
              </a:ext>
            </a:extLst>
          </p:cNvPr>
          <p:cNvSpPr txBox="1"/>
          <p:nvPr/>
        </p:nvSpPr>
        <p:spPr>
          <a:xfrm>
            <a:off x="8459193" y="6237311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0" dirty="0"/>
              <a:t>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98884" y="119007"/>
            <a:ext cx="9503916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chemeClr val="accent2"/>
                </a:solidFill>
              </a:rPr>
              <a:t>Using Operational Amplifier for System Realization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379413" y="14478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6" y="1936178"/>
            <a:ext cx="4888722" cy="4464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469" y="1627287"/>
            <a:ext cx="4392488" cy="51860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84213" y="762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379413" y="914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98884" y="1050926"/>
            <a:ext cx="9505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/>
              <a:t>Use Op-Amp circuits to realize the canonic direct form of the transfer function</a:t>
            </a: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46951"/>
              </p:ext>
            </p:extLst>
          </p:nvPr>
        </p:nvGraphicFramePr>
        <p:xfrm>
          <a:off x="379413" y="2186206"/>
          <a:ext cx="278606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393480" progId="Equation.3">
                  <p:embed/>
                </p:oleObj>
              </mc:Choice>
              <mc:Fallback>
                <p:oleObj name="Equation" r:id="rId2" imgW="1218960" imgH="393480" progId="Equation.3">
                  <p:embed/>
                  <p:pic>
                    <p:nvPicPr>
                      <p:cNvPr id="76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186206"/>
                        <a:ext cx="278606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107B6E6-8439-4A09-900D-F54157559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252" y="1762125"/>
            <a:ext cx="6120680" cy="1954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3D255-237C-4D32-80EE-5AEB57DDD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45" y="5104650"/>
            <a:ext cx="4248472" cy="1708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19FF72-A5D0-45AE-89C7-FFF75EC72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428" y="4681259"/>
            <a:ext cx="4697735" cy="21321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989013" y="76200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333399"/>
                </a:solidFill>
              </a:rPr>
              <a:t>Cascade and Parallel Realizations</a:t>
            </a:r>
          </a:p>
        </p:txBody>
      </p:sp>
      <p:sp>
        <p:nvSpPr>
          <p:cNvPr id="74755" name="Line 5"/>
          <p:cNvSpPr>
            <a:spLocks noChangeShapeType="1"/>
          </p:cNvSpPr>
          <p:nvPr/>
        </p:nvSpPr>
        <p:spPr bwMode="auto">
          <a:xfrm>
            <a:off x="379413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4756" name="Object 6"/>
          <p:cNvGraphicFramePr>
            <a:graphicFrameLocks noChangeAspect="1"/>
          </p:cNvGraphicFramePr>
          <p:nvPr/>
        </p:nvGraphicFramePr>
        <p:xfrm>
          <a:off x="3427413" y="1066800"/>
          <a:ext cx="26400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393700" progId="Equation.3">
                  <p:embed/>
                </p:oleObj>
              </mc:Choice>
              <mc:Fallback>
                <p:oleObj name="Equation" r:id="rId2" imgW="1155700" imgH="393700" progId="Equation.3">
                  <p:embed/>
                  <p:pic>
                    <p:nvPicPr>
                      <p:cNvPr id="747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1066800"/>
                        <a:ext cx="264001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16"/>
          <p:cNvSpPr txBox="1">
            <a:spLocks noChangeArrowheads="1"/>
          </p:cNvSpPr>
          <p:nvPr/>
        </p:nvSpPr>
        <p:spPr bwMode="auto">
          <a:xfrm>
            <a:off x="744538" y="2097088"/>
            <a:ext cx="3132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Cascade Realization</a:t>
            </a:r>
          </a:p>
        </p:txBody>
      </p:sp>
      <p:graphicFrame>
        <p:nvGraphicFramePr>
          <p:cNvPr id="7475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061370"/>
              </p:ext>
            </p:extLst>
          </p:nvPr>
        </p:nvGraphicFramePr>
        <p:xfrm>
          <a:off x="1171575" y="2776538"/>
          <a:ext cx="56276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480" imgH="431640" progId="Equation.3">
                  <p:embed/>
                </p:oleObj>
              </mc:Choice>
              <mc:Fallback>
                <p:oleObj name="Equation" r:id="rId4" imgW="2463480" imgH="431640" progId="Equation.3">
                  <p:embed/>
                  <p:pic>
                    <p:nvPicPr>
                      <p:cNvPr id="7475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776538"/>
                        <a:ext cx="56276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Text Box 18"/>
          <p:cNvSpPr txBox="1">
            <a:spLocks noChangeArrowheads="1"/>
          </p:cNvSpPr>
          <p:nvPr/>
        </p:nvSpPr>
        <p:spPr bwMode="auto">
          <a:xfrm>
            <a:off x="760413" y="4038600"/>
            <a:ext cx="296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Parallel Realization</a:t>
            </a:r>
          </a:p>
        </p:txBody>
      </p:sp>
      <p:graphicFrame>
        <p:nvGraphicFramePr>
          <p:cNvPr id="74760" name="Object 19"/>
          <p:cNvGraphicFramePr>
            <a:graphicFrameLocks noChangeAspect="1"/>
          </p:cNvGraphicFramePr>
          <p:nvPr/>
        </p:nvGraphicFramePr>
        <p:xfrm>
          <a:off x="1141413" y="4732338"/>
          <a:ext cx="48450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900" imgH="419100" progId="Equation.3">
                  <p:embed/>
                </p:oleObj>
              </mc:Choice>
              <mc:Fallback>
                <p:oleObj name="Equation" r:id="rId6" imgW="2120900" imgH="419100" progId="Equation.3">
                  <p:embed/>
                  <p:pic>
                    <p:nvPicPr>
                      <p:cNvPr id="7476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4732338"/>
                        <a:ext cx="48450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Text Box 20"/>
          <p:cNvSpPr txBox="1">
            <a:spLocks noChangeArrowheads="1"/>
          </p:cNvSpPr>
          <p:nvPr/>
        </p:nvSpPr>
        <p:spPr bwMode="auto">
          <a:xfrm>
            <a:off x="0" y="5959475"/>
            <a:ext cx="990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0000"/>
                </a:solidFill>
              </a:rPr>
              <a:t>The complex poles in </a:t>
            </a:r>
            <a:r>
              <a:rPr lang="en-US" altLang="en-US" sz="24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0" dirty="0">
                <a:solidFill>
                  <a:srgbClr val="000000"/>
                </a:solidFill>
              </a:rPr>
              <a:t>should be realized as a second-order system.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38300" y="2633663"/>
            <a:ext cx="6480175" cy="1371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b="0" kern="0" dirty="0">
                <a:solidFill>
                  <a:srgbClr val="0000FF"/>
                </a:solidFill>
              </a:rPr>
              <a:t>Filter Design By Poles and Zeros Positioning</a:t>
            </a:r>
          </a:p>
        </p:txBody>
      </p:sp>
    </p:spTree>
    <p:extLst>
      <p:ext uri="{BB962C8B-B14F-4D97-AF65-F5344CB8AC3E}">
        <p14:creationId xmlns:p14="http://schemas.microsoft.com/office/powerpoint/2010/main" val="132902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902825" cy="838200"/>
          </a:xfrm>
        </p:spPr>
        <p:txBody>
          <a:bodyPr/>
          <a:lstStyle/>
          <a:p>
            <a:r>
              <a:rPr lang="en-GB" altLang="en-US" sz="3400" b="0" dirty="0"/>
              <a:t>Review of Vectors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102B5D-02A7-4DFA-89E1-F556C6BF6F7C}"/>
                  </a:ext>
                </a:extLst>
              </p:cNvPr>
              <p:cNvSpPr txBox="1"/>
              <p:nvPr/>
            </p:nvSpPr>
            <p:spPr>
              <a:xfrm>
                <a:off x="121438" y="2816829"/>
                <a:ext cx="20358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102B5D-02A7-4DFA-89E1-F556C6BF6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8" y="2816829"/>
                <a:ext cx="203581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6A6F9F5-5EA7-4FF9-95E7-11D21CBBD0BD}"/>
                  </a:ext>
                </a:extLst>
              </p:cNvPr>
              <p:cNvSpPr txBox="1"/>
              <p:nvPr/>
            </p:nvSpPr>
            <p:spPr>
              <a:xfrm>
                <a:off x="231124" y="1341395"/>
                <a:ext cx="23019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6A6F9F5-5EA7-4FF9-95E7-11D21CBBD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24" y="1341395"/>
                <a:ext cx="230191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A77AD2-A83C-49B9-B18A-B67717B4AC97}"/>
              </a:ext>
            </a:extLst>
          </p:cNvPr>
          <p:cNvCxnSpPr>
            <a:cxnSpLocks/>
          </p:cNvCxnSpPr>
          <p:nvPr/>
        </p:nvCxnSpPr>
        <p:spPr bwMode="auto">
          <a:xfrm>
            <a:off x="4735388" y="3743048"/>
            <a:ext cx="4555455" cy="41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CA327F-0A2F-4060-A695-2B855B6ACCB5}"/>
              </a:ext>
            </a:extLst>
          </p:cNvPr>
          <p:cNvCxnSpPr>
            <a:cxnSpLocks/>
          </p:cNvCxnSpPr>
          <p:nvPr/>
        </p:nvCxnSpPr>
        <p:spPr bwMode="auto">
          <a:xfrm flipV="1">
            <a:off x="7121127" y="1653754"/>
            <a:ext cx="9476" cy="40795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14E386-BDA5-48BE-BFBB-CDF1A4C59BE5}"/>
              </a:ext>
            </a:extLst>
          </p:cNvPr>
          <p:cNvCxnSpPr/>
          <p:nvPr/>
        </p:nvCxnSpPr>
        <p:spPr bwMode="auto">
          <a:xfrm>
            <a:off x="7542761" y="3680624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72479D-E641-46BA-80DC-DC3BA691273F}"/>
              </a:ext>
            </a:extLst>
          </p:cNvPr>
          <p:cNvCxnSpPr/>
          <p:nvPr/>
        </p:nvCxnSpPr>
        <p:spPr bwMode="auto">
          <a:xfrm>
            <a:off x="7951119" y="3682928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B81EE4-D016-4C3F-BBDF-13554D2185B7}"/>
              </a:ext>
            </a:extLst>
          </p:cNvPr>
          <p:cNvCxnSpPr/>
          <p:nvPr/>
        </p:nvCxnSpPr>
        <p:spPr bwMode="auto">
          <a:xfrm>
            <a:off x="8364215" y="3674390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138509-AF38-40A2-9992-C817C8185834}"/>
              </a:ext>
            </a:extLst>
          </p:cNvPr>
          <p:cNvCxnSpPr/>
          <p:nvPr/>
        </p:nvCxnSpPr>
        <p:spPr bwMode="auto">
          <a:xfrm>
            <a:off x="8772573" y="3683866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A166B3-1AC8-4B5D-B87A-1EB577CA11C9}"/>
              </a:ext>
            </a:extLst>
          </p:cNvPr>
          <p:cNvCxnSpPr/>
          <p:nvPr/>
        </p:nvCxnSpPr>
        <p:spPr bwMode="auto">
          <a:xfrm>
            <a:off x="5493371" y="3663976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B41E7B-1E48-4EC5-B8D2-DB30689E7DE1}"/>
              </a:ext>
            </a:extLst>
          </p:cNvPr>
          <p:cNvCxnSpPr/>
          <p:nvPr/>
        </p:nvCxnSpPr>
        <p:spPr bwMode="auto">
          <a:xfrm>
            <a:off x="5901729" y="367345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A97C9A-9A7D-46F5-B7CF-062ABAA94DE7}"/>
              </a:ext>
            </a:extLst>
          </p:cNvPr>
          <p:cNvCxnSpPr/>
          <p:nvPr/>
        </p:nvCxnSpPr>
        <p:spPr bwMode="auto">
          <a:xfrm>
            <a:off x="6314825" y="3664914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433806-B1B6-477B-BF3F-ED28AFA016BB}"/>
              </a:ext>
            </a:extLst>
          </p:cNvPr>
          <p:cNvCxnSpPr/>
          <p:nvPr/>
        </p:nvCxnSpPr>
        <p:spPr bwMode="auto">
          <a:xfrm>
            <a:off x="6723183" y="3674390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DA14B-6759-4343-A5C4-FDE5B8B562CC}"/>
              </a:ext>
            </a:extLst>
          </p:cNvPr>
          <p:cNvCxnSpPr>
            <a:cxnSpLocks/>
          </p:cNvCxnSpPr>
          <p:nvPr/>
        </p:nvCxnSpPr>
        <p:spPr bwMode="auto">
          <a:xfrm flipH="1">
            <a:off x="7058595" y="3337102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2E4F9DB-6407-49BF-8D98-DDD9059127EF}"/>
              </a:ext>
            </a:extLst>
          </p:cNvPr>
          <p:cNvCxnSpPr>
            <a:cxnSpLocks/>
          </p:cNvCxnSpPr>
          <p:nvPr/>
        </p:nvCxnSpPr>
        <p:spPr bwMode="auto">
          <a:xfrm flipH="1">
            <a:off x="7058595" y="2963786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53B730C-CF8F-455D-81B6-2681BAF1C775}"/>
              </a:ext>
            </a:extLst>
          </p:cNvPr>
          <p:cNvCxnSpPr>
            <a:cxnSpLocks/>
          </p:cNvCxnSpPr>
          <p:nvPr/>
        </p:nvCxnSpPr>
        <p:spPr bwMode="auto">
          <a:xfrm flipH="1">
            <a:off x="7058595" y="2550690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25D4F96-2490-4657-BBD0-AF07F7DB5BC2}"/>
              </a:ext>
            </a:extLst>
          </p:cNvPr>
          <p:cNvCxnSpPr>
            <a:cxnSpLocks/>
          </p:cNvCxnSpPr>
          <p:nvPr/>
        </p:nvCxnSpPr>
        <p:spPr bwMode="auto">
          <a:xfrm flipH="1">
            <a:off x="7058595" y="2177374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E0B045-90C6-4DFC-BEF3-4992509BBF48}"/>
              </a:ext>
            </a:extLst>
          </p:cNvPr>
          <p:cNvCxnSpPr>
            <a:cxnSpLocks/>
          </p:cNvCxnSpPr>
          <p:nvPr/>
        </p:nvCxnSpPr>
        <p:spPr bwMode="auto">
          <a:xfrm flipH="1">
            <a:off x="7049119" y="5272780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A3E4447-1641-49D3-A9DA-1982073DAA72}"/>
              </a:ext>
            </a:extLst>
          </p:cNvPr>
          <p:cNvCxnSpPr>
            <a:cxnSpLocks/>
          </p:cNvCxnSpPr>
          <p:nvPr/>
        </p:nvCxnSpPr>
        <p:spPr bwMode="auto">
          <a:xfrm flipH="1">
            <a:off x="7049119" y="4899464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8DAA2F3-0071-433C-B888-3A2360C4A3F8}"/>
              </a:ext>
            </a:extLst>
          </p:cNvPr>
          <p:cNvCxnSpPr>
            <a:cxnSpLocks/>
          </p:cNvCxnSpPr>
          <p:nvPr/>
        </p:nvCxnSpPr>
        <p:spPr bwMode="auto">
          <a:xfrm flipH="1">
            <a:off x="7049119" y="4486368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650E88-8ECF-4981-AD53-3E428B24A37F}"/>
              </a:ext>
            </a:extLst>
          </p:cNvPr>
          <p:cNvCxnSpPr>
            <a:cxnSpLocks/>
          </p:cNvCxnSpPr>
          <p:nvPr/>
        </p:nvCxnSpPr>
        <p:spPr bwMode="auto">
          <a:xfrm flipH="1">
            <a:off x="7049119" y="4113052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E1F1DC5-83C5-4AC5-A96C-3CA9642D4739}"/>
              </a:ext>
            </a:extLst>
          </p:cNvPr>
          <p:cNvSpPr txBox="1"/>
          <p:nvPr/>
        </p:nvSpPr>
        <p:spPr>
          <a:xfrm>
            <a:off x="9312709" y="3505151"/>
            <a:ext cx="59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Re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7CFC7C6-0744-440D-9AA4-D1FB5336ADF0}"/>
              </a:ext>
            </a:extLst>
          </p:cNvPr>
          <p:cNvSpPr txBox="1"/>
          <p:nvPr/>
        </p:nvSpPr>
        <p:spPr>
          <a:xfrm>
            <a:off x="6869137" y="1152381"/>
            <a:ext cx="59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/>
              <a:t>Im</a:t>
            </a:r>
            <a:endParaRPr lang="en-US" sz="2400" b="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281C808-745F-4F22-8A25-96FD275B3395}"/>
              </a:ext>
            </a:extLst>
          </p:cNvPr>
          <p:cNvSpPr txBox="1"/>
          <p:nvPr/>
        </p:nvSpPr>
        <p:spPr>
          <a:xfrm>
            <a:off x="8210723" y="2741810"/>
            <a:ext cx="34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4631E9-8833-4598-BFD7-1D57AEA64C54}"/>
              </a:ext>
            </a:extLst>
          </p:cNvPr>
          <p:cNvSpPr txBox="1"/>
          <p:nvPr/>
        </p:nvSpPr>
        <p:spPr>
          <a:xfrm>
            <a:off x="6178629" y="1939308"/>
            <a:ext cx="34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3B1715-236E-43E4-BBB4-950B0ABB704D}"/>
              </a:ext>
            </a:extLst>
          </p:cNvPr>
          <p:cNvCxnSpPr/>
          <p:nvPr/>
        </p:nvCxnSpPr>
        <p:spPr bwMode="auto">
          <a:xfrm>
            <a:off x="5091011" y="3673256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64E9233-F0D7-482A-B2E3-A1682ECBD7F6}"/>
                  </a:ext>
                </a:extLst>
              </p:cNvPr>
              <p:cNvSpPr txBox="1"/>
              <p:nvPr/>
            </p:nvSpPr>
            <p:spPr>
              <a:xfrm>
                <a:off x="150132" y="4197765"/>
                <a:ext cx="58444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b="1" dirty="0"/>
                  <a:t> = </a:t>
                </a:r>
                <a:r>
                  <a:rPr lang="en-US" b="1" dirty="0">
                    <a:solidFill>
                      <a:srgbClr val="0000FF"/>
                    </a:solidFill>
                  </a:rPr>
                  <a:t>A</a:t>
                </a:r>
                <a:r>
                  <a:rPr lang="en-US" b="1" dirty="0"/>
                  <a:t> -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−(3+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64E9233-F0D7-482A-B2E3-A1682ECBD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2" y="4197765"/>
                <a:ext cx="5844485" cy="492443"/>
              </a:xfrm>
              <a:prstGeom prst="rect">
                <a:avLst/>
              </a:prstGeom>
              <a:blipFill>
                <a:blip r:embed="rId5"/>
                <a:stretch>
                  <a:fillRect l="-4280" t="-262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E9AD86E-B8F4-47A2-9B72-84F0F747710C}"/>
                  </a:ext>
                </a:extLst>
              </p:cNvPr>
              <p:cNvSpPr txBox="1"/>
              <p:nvPr/>
            </p:nvSpPr>
            <p:spPr>
              <a:xfrm>
                <a:off x="231124" y="4787717"/>
                <a:ext cx="36227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b="1" dirty="0"/>
                  <a:t> = </a:t>
                </a:r>
                <a:r>
                  <a:rPr lang="en-US" b="1" dirty="0">
                    <a:solidFill>
                      <a:srgbClr val="0000FF"/>
                    </a:solidFill>
                  </a:rPr>
                  <a:t>A</a:t>
                </a:r>
                <a:r>
                  <a:rPr lang="en-US" b="1" dirty="0"/>
                  <a:t> -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=−5+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E9AD86E-B8F4-47A2-9B72-84F0F7477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24" y="4787717"/>
                <a:ext cx="3622723" cy="492443"/>
              </a:xfrm>
              <a:prstGeom prst="rect">
                <a:avLst/>
              </a:prstGeom>
              <a:blipFill>
                <a:blip r:embed="rId6"/>
                <a:stretch>
                  <a:fillRect l="-6902" t="-24691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595884EB-0A48-4CF1-8BF4-306A4C705581}"/>
              </a:ext>
            </a:extLst>
          </p:cNvPr>
          <p:cNvSpPr txBox="1"/>
          <p:nvPr/>
        </p:nvSpPr>
        <p:spPr>
          <a:xfrm>
            <a:off x="4942117" y="2737852"/>
            <a:ext cx="34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63C5BE-39EB-4DF8-BAD4-60649E7B922B}"/>
                  </a:ext>
                </a:extLst>
              </p:cNvPr>
              <p:cNvSpPr txBox="1"/>
              <p:nvPr/>
            </p:nvSpPr>
            <p:spPr>
              <a:xfrm>
                <a:off x="243265" y="5423628"/>
                <a:ext cx="13424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D</a:t>
                </a:r>
                <a:r>
                  <a:rPr lang="en-US" b="1" dirty="0"/>
                  <a:t> = </a:t>
                </a:r>
                <a:r>
                  <a:rPr lang="en-US" b="1" dirty="0">
                    <a:solidFill>
                      <a:srgbClr val="0000FF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63C5BE-39EB-4DF8-BAD4-60649E7B9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5" y="5423628"/>
                <a:ext cx="1342483" cy="492443"/>
              </a:xfrm>
              <a:prstGeom prst="rect">
                <a:avLst/>
              </a:prstGeom>
              <a:blipFill>
                <a:blip r:embed="rId7"/>
                <a:stretch>
                  <a:fillRect l="-18636" t="-262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6C165F-ADCD-4D36-A6FD-0287BA02B164}"/>
                  </a:ext>
                </a:extLst>
              </p:cNvPr>
              <p:cNvSpPr txBox="1"/>
              <p:nvPr/>
            </p:nvSpPr>
            <p:spPr>
              <a:xfrm>
                <a:off x="3771244" y="6087758"/>
                <a:ext cx="14562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D</a:t>
                </a:r>
                <a:r>
                  <a:rPr lang="en-US" b="1" dirty="0"/>
                  <a:t> = </a:t>
                </a:r>
                <a:r>
                  <a:rPr lang="en-US" b="1" dirty="0">
                    <a:solidFill>
                      <a:srgbClr val="0000FF"/>
                    </a:solidFill>
                  </a:rPr>
                  <a:t>A</a:t>
                </a:r>
                <a:r>
                  <a:rPr lang="en-US" b="1" dirty="0"/>
                  <a:t>/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6C165F-ADCD-4D36-A6FD-0287BA02B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244" y="6087758"/>
                <a:ext cx="1456296" cy="492443"/>
              </a:xfrm>
              <a:prstGeom prst="rect">
                <a:avLst/>
              </a:prstGeom>
              <a:blipFill>
                <a:blip r:embed="rId8"/>
                <a:stretch>
                  <a:fillRect l="-17155" t="-262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77E3CE-6043-DD8D-F704-B7BE315E7BEF}"/>
                  </a:ext>
                </a:extLst>
              </p:cNvPr>
              <p:cNvSpPr txBox="1"/>
              <p:nvPr/>
            </p:nvSpPr>
            <p:spPr>
              <a:xfrm>
                <a:off x="6130428" y="1644530"/>
                <a:ext cx="4409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77E3CE-6043-DD8D-F704-B7BE315E7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428" y="1644530"/>
                <a:ext cx="44092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6C0B83-BDC0-D1C5-0C3D-8DC4FC2AC9A3}"/>
                  </a:ext>
                </a:extLst>
              </p:cNvPr>
              <p:cNvSpPr txBox="1"/>
              <p:nvPr/>
            </p:nvSpPr>
            <p:spPr>
              <a:xfrm>
                <a:off x="8185105" y="2470578"/>
                <a:ext cx="395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6C0B83-BDC0-D1C5-0C3D-8DC4FC2A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105" y="2470578"/>
                <a:ext cx="39576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F471BA-F3E6-6B83-9147-6D55F8E64F4A}"/>
              </a:ext>
            </a:extLst>
          </p:cNvPr>
          <p:cNvSpPr txBox="1"/>
          <p:nvPr/>
        </p:nvSpPr>
        <p:spPr>
          <a:xfrm>
            <a:off x="4916275" y="2446917"/>
            <a:ext cx="344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229FEF-CCFF-151E-1633-C9F3C8A8AA57}"/>
              </a:ext>
            </a:extLst>
          </p:cNvPr>
          <p:cNvCxnSpPr/>
          <p:nvPr/>
        </p:nvCxnSpPr>
        <p:spPr bwMode="auto">
          <a:xfrm flipV="1">
            <a:off x="7130603" y="2963786"/>
            <a:ext cx="1233612" cy="7792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6AAE39-191D-C011-0DE2-1BE2B83309BC}"/>
              </a:ext>
            </a:extLst>
          </p:cNvPr>
          <p:cNvCxnSpPr/>
          <p:nvPr/>
        </p:nvCxnSpPr>
        <p:spPr bwMode="auto">
          <a:xfrm flipH="1" flipV="1">
            <a:off x="6314825" y="2177374"/>
            <a:ext cx="806302" cy="1565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717FFB-C50A-F613-995E-9E2258C286A3}"/>
              </a:ext>
            </a:extLst>
          </p:cNvPr>
          <p:cNvCxnSpPr/>
          <p:nvPr/>
        </p:nvCxnSpPr>
        <p:spPr bwMode="auto">
          <a:xfrm flipH="1" flipV="1">
            <a:off x="6314825" y="2177374"/>
            <a:ext cx="2049390" cy="782837"/>
          </a:xfrm>
          <a:prstGeom prst="straightConnector1">
            <a:avLst/>
          </a:prstGeom>
          <a:ln>
            <a:solidFill>
              <a:srgbClr val="00B05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94F727-0EEB-896A-1530-9E94CCAEC429}"/>
              </a:ext>
            </a:extLst>
          </p:cNvPr>
          <p:cNvCxnSpPr/>
          <p:nvPr/>
        </p:nvCxnSpPr>
        <p:spPr bwMode="auto">
          <a:xfrm flipH="1" flipV="1">
            <a:off x="5081228" y="2948823"/>
            <a:ext cx="2049390" cy="782837"/>
          </a:xfrm>
          <a:prstGeom prst="straightConnector1">
            <a:avLst/>
          </a:prstGeom>
          <a:ln>
            <a:solidFill>
              <a:srgbClr val="00B05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A1F606-E7D7-D014-EDFC-8D77816D0AEC}"/>
                  </a:ext>
                </a:extLst>
              </p:cNvPr>
              <p:cNvSpPr txBox="1"/>
              <p:nvPr/>
            </p:nvSpPr>
            <p:spPr>
              <a:xfrm>
                <a:off x="231124" y="2000186"/>
                <a:ext cx="2777299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116.6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A1F606-E7D7-D014-EDFC-8D77816D0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24" y="2000186"/>
                <a:ext cx="2777299" cy="5505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8AE3A-9768-2A21-8E23-815584CEDEFE}"/>
                  </a:ext>
                </a:extLst>
              </p:cNvPr>
              <p:cNvSpPr txBox="1"/>
              <p:nvPr/>
            </p:nvSpPr>
            <p:spPr>
              <a:xfrm>
                <a:off x="121438" y="3492931"/>
                <a:ext cx="2629822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33.7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8AE3A-9768-2A21-8E23-815584CED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8" y="3492931"/>
                <a:ext cx="2629822" cy="5505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195BF1-AE1E-9BFB-017E-F395637398F0}"/>
                  </a:ext>
                </a:extLst>
              </p:cNvPr>
              <p:cNvSpPr txBox="1"/>
              <p:nvPr/>
            </p:nvSpPr>
            <p:spPr>
              <a:xfrm>
                <a:off x="1603983" y="5335029"/>
                <a:ext cx="4175759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(116.6+33.7)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195BF1-AE1E-9BFB-017E-F39563739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983" y="5335029"/>
                <a:ext cx="4175759" cy="5505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2710F-FDCC-919B-5574-9FEDA0D4EF88}"/>
                  </a:ext>
                </a:extLst>
              </p:cNvPr>
              <p:cNvSpPr txBox="1"/>
              <p:nvPr/>
            </p:nvSpPr>
            <p:spPr>
              <a:xfrm>
                <a:off x="5361414" y="5696112"/>
                <a:ext cx="3519425" cy="1128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(116.6−33.7)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2710F-FDCC-919B-5574-9FEDA0D4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14" y="5696112"/>
                <a:ext cx="3519425" cy="1128129"/>
              </a:xfrm>
              <a:prstGeom prst="rect">
                <a:avLst/>
              </a:prstGeom>
              <a:blipFill>
                <a:blip r:embed="rId14"/>
                <a:stretch>
                  <a:fillRect b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6107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902825" cy="838200"/>
          </a:xfrm>
        </p:spPr>
        <p:txBody>
          <a:bodyPr/>
          <a:lstStyle/>
          <a:p>
            <a:r>
              <a:rPr lang="en-GB" altLang="en-US" sz="3400" b="0" dirty="0"/>
              <a:t>Effects of Poles &amp; Zeros on 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E01BB4-D369-4274-A405-0C2AB07F5328}"/>
                  </a:ext>
                </a:extLst>
              </p:cNvPr>
              <p:cNvSpPr txBox="1"/>
              <p:nvPr/>
            </p:nvSpPr>
            <p:spPr>
              <a:xfrm>
                <a:off x="342900" y="2564904"/>
                <a:ext cx="2983574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+29</m:t>
                          </m:r>
                        </m:den>
                      </m:f>
                    </m:oMath>
                  </m:oMathPara>
                </a14:m>
                <a:endParaRPr lang="en-US" sz="2400" b="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E01BB4-D369-4274-A405-0C2AB07F5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2564904"/>
                <a:ext cx="2983574" cy="747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555E28-A947-48F8-8EDE-E140ECFBF097}"/>
                  </a:ext>
                </a:extLst>
              </p:cNvPr>
              <p:cNvSpPr txBox="1"/>
              <p:nvPr/>
            </p:nvSpPr>
            <p:spPr>
              <a:xfrm>
                <a:off x="258983" y="3717032"/>
                <a:ext cx="4298997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2)</m:t>
                          </m:r>
                        </m:den>
                      </m:f>
                    </m:oMath>
                  </m:oMathPara>
                </a14:m>
                <a:endParaRPr lang="en-US" sz="2400" b="0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555E28-A947-48F8-8EDE-E140ECFBF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3" y="3717032"/>
                <a:ext cx="4298997" cy="768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9EC7F0-55B3-45AA-BF0B-960BF54E7ED6}"/>
              </a:ext>
            </a:extLst>
          </p:cNvPr>
          <p:cNvCxnSpPr>
            <a:cxnSpLocks/>
          </p:cNvCxnSpPr>
          <p:nvPr/>
        </p:nvCxnSpPr>
        <p:spPr bwMode="auto">
          <a:xfrm>
            <a:off x="5959524" y="3451563"/>
            <a:ext cx="32403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7933DF-1F9A-4F45-8EA8-462E09929A21}"/>
              </a:ext>
            </a:extLst>
          </p:cNvPr>
          <p:cNvCxnSpPr>
            <a:cxnSpLocks/>
          </p:cNvCxnSpPr>
          <p:nvPr/>
        </p:nvCxnSpPr>
        <p:spPr bwMode="auto">
          <a:xfrm flipV="1">
            <a:off x="7831732" y="1628800"/>
            <a:ext cx="0" cy="27363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C47C40D-8A45-41CC-BC2C-C21D6E03A888}"/>
              </a:ext>
            </a:extLst>
          </p:cNvPr>
          <p:cNvSpPr/>
          <p:nvPr/>
        </p:nvSpPr>
        <p:spPr bwMode="auto">
          <a:xfrm>
            <a:off x="8403292" y="3427852"/>
            <a:ext cx="72006" cy="72008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34603C4-BB11-480A-A1D1-ACB6B8D7C457}"/>
              </a:ext>
            </a:extLst>
          </p:cNvPr>
          <p:cNvSpPr/>
          <p:nvPr/>
        </p:nvSpPr>
        <p:spPr bwMode="auto">
          <a:xfrm>
            <a:off x="7471694" y="3418900"/>
            <a:ext cx="72006" cy="72008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66492-3735-4B45-9DF0-F3144FB5E909}"/>
              </a:ext>
            </a:extLst>
          </p:cNvPr>
          <p:cNvSpPr txBox="1"/>
          <p:nvPr/>
        </p:nvSpPr>
        <p:spPr>
          <a:xfrm>
            <a:off x="6156097" y="2719953"/>
            <a:ext cx="43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936613-D260-4D51-B4D2-D7F676CF92F5}"/>
              </a:ext>
            </a:extLst>
          </p:cNvPr>
          <p:cNvSpPr txBox="1"/>
          <p:nvPr/>
        </p:nvSpPr>
        <p:spPr>
          <a:xfrm>
            <a:off x="6156097" y="3906735"/>
            <a:ext cx="43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1B3F36-55D8-4BB1-878D-792F38810196}"/>
              </a:ext>
            </a:extLst>
          </p:cNvPr>
          <p:cNvSpPr txBox="1"/>
          <p:nvPr/>
        </p:nvSpPr>
        <p:spPr>
          <a:xfrm>
            <a:off x="8312574" y="3505650"/>
            <a:ext cx="37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DB9D90-044C-40AF-992F-D9B95699E616}"/>
              </a:ext>
            </a:extLst>
          </p:cNvPr>
          <p:cNvSpPr txBox="1"/>
          <p:nvPr/>
        </p:nvSpPr>
        <p:spPr>
          <a:xfrm>
            <a:off x="7346524" y="3469172"/>
            <a:ext cx="37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-1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FDB332-F3FF-480E-85EC-0C907B22E307}"/>
              </a:ext>
            </a:extLst>
          </p:cNvPr>
          <p:cNvSpPr txBox="1"/>
          <p:nvPr/>
        </p:nvSpPr>
        <p:spPr>
          <a:xfrm>
            <a:off x="6114881" y="3471505"/>
            <a:ext cx="37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-5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B1C680-75BD-484B-9D54-5428AF2465BA}"/>
              </a:ext>
            </a:extLst>
          </p:cNvPr>
          <p:cNvSpPr txBox="1"/>
          <p:nvPr/>
        </p:nvSpPr>
        <p:spPr>
          <a:xfrm>
            <a:off x="6204138" y="3328452"/>
            <a:ext cx="379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|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7DBF66-7314-4485-B401-2DD853EF4EDA}"/>
              </a:ext>
            </a:extLst>
          </p:cNvPr>
          <p:cNvSpPr txBox="1"/>
          <p:nvPr/>
        </p:nvSpPr>
        <p:spPr>
          <a:xfrm>
            <a:off x="7701228" y="2622308"/>
            <a:ext cx="37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_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E1F799-91CA-44D6-9A75-2242A56C5A9E}"/>
              </a:ext>
            </a:extLst>
          </p:cNvPr>
          <p:cNvSpPr txBox="1"/>
          <p:nvPr/>
        </p:nvSpPr>
        <p:spPr>
          <a:xfrm>
            <a:off x="7702122" y="3820336"/>
            <a:ext cx="37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_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C81BB7-825D-4AEB-BDD1-8ED270FEC773}"/>
              </a:ext>
            </a:extLst>
          </p:cNvPr>
          <p:cNvSpPr txBox="1"/>
          <p:nvPr/>
        </p:nvSpPr>
        <p:spPr>
          <a:xfrm>
            <a:off x="7846138" y="3875957"/>
            <a:ext cx="37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-2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D4581B-6C95-4746-A500-11465765CAC5}"/>
              </a:ext>
            </a:extLst>
          </p:cNvPr>
          <p:cNvSpPr txBox="1"/>
          <p:nvPr/>
        </p:nvSpPr>
        <p:spPr>
          <a:xfrm>
            <a:off x="7830838" y="2688047"/>
            <a:ext cx="37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E2BF7D0-8EBA-42A3-8FBE-73EB386B7FCD}"/>
              </a:ext>
            </a:extLst>
          </p:cNvPr>
          <p:cNvSpPr/>
          <p:nvPr/>
        </p:nvSpPr>
        <p:spPr bwMode="auto">
          <a:xfrm>
            <a:off x="7220872" y="2258856"/>
            <a:ext cx="72006" cy="72008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381F16-4BAD-41AD-818F-7483538D9238}"/>
              </a:ext>
            </a:extLst>
          </p:cNvPr>
          <p:cNvSpPr txBox="1"/>
          <p:nvPr/>
        </p:nvSpPr>
        <p:spPr>
          <a:xfrm>
            <a:off x="7332180" y="1239610"/>
            <a:ext cx="114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S-Plane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53E037E-715C-45A1-850F-F082D61139AE}"/>
              </a:ext>
            </a:extLst>
          </p:cNvPr>
          <p:cNvSpPr txBox="1"/>
          <p:nvPr/>
        </p:nvSpPr>
        <p:spPr>
          <a:xfrm>
            <a:off x="7092198" y="1830710"/>
            <a:ext cx="379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b="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EDBCD5-FBA8-42CC-B07C-13E3C4D7089F}"/>
              </a:ext>
            </a:extLst>
          </p:cNvPr>
          <p:cNvSpPr/>
          <p:nvPr/>
        </p:nvSpPr>
        <p:spPr bwMode="auto">
          <a:xfrm>
            <a:off x="2431133" y="1667688"/>
            <a:ext cx="1008111" cy="567623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BAF137D-08E6-498D-8D1F-1A9565A19E6D}"/>
              </a:ext>
            </a:extLst>
          </p:cNvPr>
          <p:cNvSpPr txBox="1"/>
          <p:nvPr/>
        </p:nvSpPr>
        <p:spPr>
          <a:xfrm>
            <a:off x="2551678" y="1682804"/>
            <a:ext cx="72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29732C-8963-42A7-814B-6A1F2AFD925B}"/>
              </a:ext>
            </a:extLst>
          </p:cNvPr>
          <p:cNvCxnSpPr>
            <a:cxnSpLocks/>
          </p:cNvCxnSpPr>
          <p:nvPr/>
        </p:nvCxnSpPr>
        <p:spPr bwMode="auto">
          <a:xfrm flipV="1">
            <a:off x="2085003" y="1951499"/>
            <a:ext cx="360041" cy="70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7F5A0F1-E8DF-42B2-AC85-FD2DF705789D}"/>
              </a:ext>
            </a:extLst>
          </p:cNvPr>
          <p:cNvCxnSpPr>
            <a:cxnSpLocks/>
          </p:cNvCxnSpPr>
          <p:nvPr/>
        </p:nvCxnSpPr>
        <p:spPr bwMode="auto">
          <a:xfrm>
            <a:off x="3439244" y="1929433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FA7FB6-6114-4E9E-B882-B64EF68B708C}"/>
                  </a:ext>
                </a:extLst>
              </p:cNvPr>
              <p:cNvSpPr txBox="1"/>
              <p:nvPr/>
            </p:nvSpPr>
            <p:spPr>
              <a:xfrm>
                <a:off x="278641" y="1694938"/>
                <a:ext cx="1900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CFA7FB6-6114-4E9E-B882-B64EF68B7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41" y="1694938"/>
                <a:ext cx="1900906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2D1470CC-6BFB-424A-81BD-67042F33FB34}"/>
              </a:ext>
            </a:extLst>
          </p:cNvPr>
          <p:cNvSpPr txBox="1"/>
          <p:nvPr/>
        </p:nvSpPr>
        <p:spPr>
          <a:xfrm>
            <a:off x="7148256" y="3326795"/>
            <a:ext cx="379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|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A947C-9974-47ED-9D27-0A01CB315DAE}"/>
              </a:ext>
            </a:extLst>
          </p:cNvPr>
          <p:cNvSpPr txBox="1"/>
          <p:nvPr/>
        </p:nvSpPr>
        <p:spPr>
          <a:xfrm>
            <a:off x="7055592" y="3460537"/>
            <a:ext cx="37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-2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3079E9-BC15-4065-9F7F-BFAE51742429}"/>
              </a:ext>
            </a:extLst>
          </p:cNvPr>
          <p:cNvSpPr txBox="1"/>
          <p:nvPr/>
        </p:nvSpPr>
        <p:spPr>
          <a:xfrm>
            <a:off x="2287116" y="1124744"/>
            <a:ext cx="1302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-2+j4</a:t>
            </a:r>
            <a:endParaRPr lang="en-US" sz="2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CA190D0-8C95-47F8-84E9-B21937AFC48B}"/>
                  </a:ext>
                </a:extLst>
              </p:cNvPr>
              <p:cNvSpPr txBox="1"/>
              <p:nvPr/>
            </p:nvSpPr>
            <p:spPr>
              <a:xfrm>
                <a:off x="3730999" y="1635857"/>
                <a:ext cx="2383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CA190D0-8C95-47F8-84E9-B21937AFC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99" y="1635857"/>
                <a:ext cx="2383882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DA075F-9E03-4502-ACDC-4EB4F8F02B74}"/>
                  </a:ext>
                </a:extLst>
              </p:cNvPr>
              <p:cNvSpPr txBox="1"/>
              <p:nvPr/>
            </p:nvSpPr>
            <p:spPr>
              <a:xfrm>
                <a:off x="258983" y="4813907"/>
                <a:ext cx="9182386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4−2)(−2+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4+1)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4+5−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2)(−2+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4+5+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)(−1+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0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DA075F-9E03-4502-ACDC-4EB4F8F02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3" y="4813907"/>
                <a:ext cx="9182386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1649BF5-BB3A-4C8D-86B7-191612D06F06}"/>
                  </a:ext>
                </a:extLst>
              </p:cNvPr>
              <p:cNvSpPr txBox="1"/>
              <p:nvPr/>
            </p:nvSpPr>
            <p:spPr>
              <a:xfrm>
                <a:off x="258983" y="5852855"/>
                <a:ext cx="6130396" cy="892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e>
                              </m:rad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135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104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63.4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141.9</m:t>
                          </m:r>
                        </m:sup>
                      </m:sSup>
                    </m:oMath>
                  </m:oMathPara>
                </a14:m>
                <a:endParaRPr lang="en-US" sz="2400" b="0" i="1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1649BF5-BB3A-4C8D-86B7-191612D06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3" y="5852855"/>
                <a:ext cx="6130396" cy="892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3D2A2B5-6DD0-4A87-A0B9-16589A1900F0}"/>
              </a:ext>
            </a:extLst>
          </p:cNvPr>
          <p:cNvSpPr txBox="1"/>
          <p:nvPr/>
        </p:nvSpPr>
        <p:spPr>
          <a:xfrm>
            <a:off x="7699788" y="2073906"/>
            <a:ext cx="37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ED3EB6-2892-4CD7-A131-ED95F7FDC8F3}"/>
              </a:ext>
            </a:extLst>
          </p:cNvPr>
          <p:cNvSpPr txBox="1"/>
          <p:nvPr/>
        </p:nvSpPr>
        <p:spPr>
          <a:xfrm>
            <a:off x="7831732" y="2132856"/>
            <a:ext cx="37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D9D18C-B98F-48AA-8A4F-AFD711663467}"/>
                  </a:ext>
                </a:extLst>
              </p:cNvPr>
              <p:cNvSpPr txBox="1"/>
              <p:nvPr/>
            </p:nvSpPr>
            <p:spPr>
              <a:xfrm>
                <a:off x="6587728" y="6278887"/>
                <a:ext cx="3142355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0.96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141.9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D9D18C-B98F-48AA-8A4F-AFD711663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728" y="6278887"/>
                <a:ext cx="3142355" cy="473591"/>
              </a:xfrm>
              <a:prstGeom prst="rect">
                <a:avLst/>
              </a:prstGeom>
              <a:blipFill>
                <a:blip r:embed="rId9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6A7A8BC-3752-68E1-AEE2-DF5DF47CF866}"/>
              </a:ext>
            </a:extLst>
          </p:cNvPr>
          <p:cNvGrpSpPr/>
          <p:nvPr/>
        </p:nvGrpSpPr>
        <p:grpSpPr>
          <a:xfrm>
            <a:off x="6535588" y="3789040"/>
            <a:ext cx="3312368" cy="3029847"/>
            <a:chOff x="5788026" y="2819519"/>
            <a:chExt cx="4119405" cy="3565401"/>
          </a:xfrm>
        </p:grpSpPr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id="{EBBD17F2-47C1-17A1-C198-B4818B11B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026" y="2819519"/>
              <a:ext cx="4119405" cy="356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514E4A-5024-A222-27CA-4A7FCE33BD4F}"/>
                </a:ext>
              </a:extLst>
            </p:cNvPr>
            <p:cNvSpPr/>
            <p:nvPr/>
          </p:nvSpPr>
          <p:spPr>
            <a:xfrm>
              <a:off x="9028041" y="5636680"/>
              <a:ext cx="2984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600" b="0" dirty="0">
                  <a:latin typeface="+mn-lt"/>
                </a:rPr>
                <a:t>2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63286-EEC2-F84B-5D7A-EBCB256346D4}"/>
                </a:ext>
              </a:extLst>
            </p:cNvPr>
            <p:cNvSpPr/>
            <p:nvPr/>
          </p:nvSpPr>
          <p:spPr>
            <a:xfrm>
              <a:off x="7643092" y="5588641"/>
              <a:ext cx="3674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600" b="0" dirty="0">
                  <a:latin typeface="+mn-lt"/>
                </a:rPr>
                <a:t>-1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6D89D5-03BD-AD51-E5F9-C349A5EB7A30}"/>
                </a:ext>
              </a:extLst>
            </p:cNvPr>
            <p:cNvSpPr/>
            <p:nvPr/>
          </p:nvSpPr>
          <p:spPr>
            <a:xfrm>
              <a:off x="5959524" y="5322694"/>
              <a:ext cx="3674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0" dirty="0">
                  <a:latin typeface="+mn-lt"/>
                </a:rPr>
                <a:t>-5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E49098-E238-5978-0D75-622BAC8DD5B2}"/>
                </a:ext>
              </a:extLst>
            </p:cNvPr>
            <p:cNvSpPr/>
            <p:nvPr/>
          </p:nvSpPr>
          <p:spPr>
            <a:xfrm>
              <a:off x="8240984" y="4462827"/>
              <a:ext cx="3433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600" b="0" dirty="0">
                  <a:latin typeface="+mn-lt"/>
                </a:rPr>
                <a:t>j2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BBD3C5-C529-96CE-8908-95C6A5AD207B}"/>
                </a:ext>
              </a:extLst>
            </p:cNvPr>
            <p:cNvSpPr/>
            <p:nvPr/>
          </p:nvSpPr>
          <p:spPr>
            <a:xfrm>
              <a:off x="8240984" y="5957973"/>
              <a:ext cx="4122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600" b="0" dirty="0">
                  <a:latin typeface="+mn-lt"/>
                </a:rPr>
                <a:t>-j2</a:t>
              </a:r>
              <a:endParaRPr lang="en-US" sz="1600" b="0" dirty="0">
                <a:latin typeface="+mn-lt"/>
              </a:endParaRPr>
            </a:p>
          </p:txBody>
        </p:sp>
      </p:grp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902825" cy="838200"/>
          </a:xfrm>
        </p:spPr>
        <p:txBody>
          <a:bodyPr/>
          <a:lstStyle/>
          <a:p>
            <a:r>
              <a:rPr lang="en-GB" altLang="en-US" sz="3400" b="0" dirty="0"/>
              <a:t>Effects of Poles &amp; Zeros on Frequency Response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868" y="1155177"/>
            <a:ext cx="9793088" cy="2019175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Consider a general system transfer function:</a:t>
            </a:r>
          </a:p>
          <a:p>
            <a:pPr marL="0" indent="0">
              <a:buNone/>
            </a:pPr>
            <a:endParaRPr lang="en-GB" altLang="en-US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GB" altLang="en-US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GB" altLang="en-US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altLang="en-US" sz="2400" dirty="0">
                <a:latin typeface="+mj-lt"/>
              </a:rPr>
              <a:t>The value of the transfer function at some complex frequency </a:t>
            </a:r>
            <a:r>
              <a:rPr lang="en-GB" altLang="en-US" sz="2400" i="1" dirty="0">
                <a:latin typeface="+mj-lt"/>
              </a:rPr>
              <a:t>s = p</a:t>
            </a:r>
            <a:r>
              <a:rPr lang="en-GB" altLang="en-US" sz="2400" dirty="0">
                <a:latin typeface="+mj-lt"/>
              </a:rPr>
              <a:t> is: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75" y="1773237"/>
            <a:ext cx="5326564" cy="7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98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2" y="3329404"/>
            <a:ext cx="4320480" cy="6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9882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57" y="3232832"/>
            <a:ext cx="3273256" cy="67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41125" y="2195496"/>
            <a:ext cx="219483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poles at </a:t>
            </a:r>
            <a:r>
              <a:rPr lang="el-G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8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8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l-G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8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850519" y="2380162"/>
            <a:ext cx="445024" cy="500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7353494" y="1588571"/>
            <a:ext cx="217239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zeros at </a:t>
            </a:r>
            <a:r>
              <a:rPr lang="en-US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1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b="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6850519" y="1817531"/>
            <a:ext cx="445024" cy="1274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72" y="4221088"/>
            <a:ext cx="2664296" cy="62801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1" y="5916217"/>
            <a:ext cx="5847063" cy="78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6996" y="4983432"/>
            <a:ext cx="3996443" cy="6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50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A10380-EC9D-4605-9B45-B30BEF51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167381"/>
            <a:ext cx="8059997" cy="35648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655268" y="3866564"/>
            <a:ext cx="1800200" cy="642556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23119" y="4094818"/>
            <a:ext cx="2443595" cy="43204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876" y="142875"/>
            <a:ext cx="9649072" cy="909861"/>
          </a:xfrm>
        </p:spPr>
        <p:txBody>
          <a:bodyPr/>
          <a:lstStyle/>
          <a:p>
            <a:r>
              <a:rPr lang="en-GB" altLang="en-US" sz="3200" dirty="0"/>
              <a:t>Poles Enhance Amplitude Frequency Response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892" y="1125538"/>
            <a:ext cx="9433048" cy="194342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Frequency Response of a system is obtained by </a:t>
            </a:r>
            <a:r>
              <a:rPr lang="en-GB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evaluating </a:t>
            </a:r>
            <a:r>
              <a:rPr lang="en-GB" alt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along the y-axis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taking all value of </a:t>
            </a:r>
            <a:r>
              <a:rPr lang="en-GB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j</a:t>
            </a:r>
            <a:r>
              <a:rPr lang="en-GB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 marL="0" indent="0">
              <a:buNone/>
              <a:defRPr/>
            </a:pP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Consider the effect of two complex system poles on the frequency response.</a:t>
            </a:r>
            <a:endParaRPr lang="en-GB" altLang="en-US" dirty="0">
              <a:latin typeface="Tahoma" panose="020B0604030504040204" pitchFamily="34" charset="0"/>
            </a:endParaRPr>
          </a:p>
        </p:txBody>
      </p:sp>
      <p:graphicFrame>
        <p:nvGraphicFramePr>
          <p:cNvPr id="83975" name="Object 2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9962448"/>
              </p:ext>
            </p:extLst>
          </p:nvPr>
        </p:nvGraphicFramePr>
        <p:xfrm>
          <a:off x="3870160" y="2772788"/>
          <a:ext cx="4117577" cy="78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400" imgH="419100" progId="Equation.DSMT4">
                  <p:embed/>
                </p:oleObj>
              </mc:Choice>
              <mc:Fallback>
                <p:oleObj name="Equation" r:id="rId4" imgW="2184400" imgH="419100" progId="Equation.DSMT4">
                  <p:embed/>
                  <p:pic>
                    <p:nvPicPr>
                      <p:cNvPr id="83975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160" y="2772788"/>
                        <a:ext cx="4117577" cy="789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654133" y="6309320"/>
            <a:ext cx="5990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Systems amplify frequencies near a pole</a:t>
            </a:r>
            <a:endParaRPr lang="en-US" sz="28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88189" y="3905750"/>
                <a:ext cx="160954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189" y="3905750"/>
                <a:ext cx="1609543" cy="565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628" y="4154596"/>
                <a:ext cx="229857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28" y="4154596"/>
                <a:ext cx="2298578" cy="276999"/>
              </a:xfrm>
              <a:prstGeom prst="rect">
                <a:avLst/>
              </a:prstGeom>
              <a:blipFill>
                <a:blip r:embed="rId8"/>
                <a:stretch>
                  <a:fillRect t="-2222" b="-3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275001"/>
            <a:ext cx="64801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9" y="142875"/>
            <a:ext cx="9793088" cy="838200"/>
          </a:xfrm>
        </p:spPr>
        <p:txBody>
          <a:bodyPr/>
          <a:lstStyle/>
          <a:p>
            <a:r>
              <a:rPr lang="en-GB" altLang="en-US" sz="3200" dirty="0"/>
              <a:t>Zeros Suppresses Amplitude Frequency Response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268760"/>
            <a:ext cx="9361040" cy="89452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Consider the effect of two complex system zeros on the frequency response.</a:t>
            </a:r>
          </a:p>
        </p:txBody>
      </p:sp>
      <p:graphicFrame>
        <p:nvGraphicFramePr>
          <p:cNvPr id="86021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1218602"/>
              </p:ext>
            </p:extLst>
          </p:nvPr>
        </p:nvGraphicFramePr>
        <p:xfrm>
          <a:off x="2287116" y="2464038"/>
          <a:ext cx="3907632" cy="36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0" imgH="203200" progId="Equation.DSMT4">
                  <p:embed/>
                </p:oleObj>
              </mc:Choice>
              <mc:Fallback>
                <p:oleObj name="Equation" r:id="rId4" imgW="2159000" imgH="203200" progId="Equation.DSMT4">
                  <p:embed/>
                  <p:pic>
                    <p:nvPicPr>
                      <p:cNvPr id="86021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116" y="2464038"/>
                        <a:ext cx="3907632" cy="366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47156" y="6239443"/>
            <a:ext cx="6269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Systems suppress frequencies near a zero</a:t>
            </a:r>
            <a:endParaRPr lang="en-US" sz="28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703366" y="3362508"/>
            <a:ext cx="1800200" cy="426532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43780" y="3513238"/>
            <a:ext cx="2443595" cy="432048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6287" y="3401694"/>
                <a:ext cx="1510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87" y="3401694"/>
                <a:ext cx="1510670" cy="276999"/>
              </a:xfrm>
              <a:prstGeom prst="rect">
                <a:avLst/>
              </a:prstGeom>
              <a:blipFill>
                <a:blip r:embed="rId7"/>
                <a:stretch>
                  <a:fillRect r="-80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6289" y="3573016"/>
                <a:ext cx="210474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289" y="3573016"/>
                <a:ext cx="2104743" cy="276999"/>
              </a:xfrm>
              <a:prstGeom prst="rect">
                <a:avLst/>
              </a:prstGeom>
              <a:blipFill>
                <a:blip r:embed="rId8"/>
                <a:stretch>
                  <a:fillRect l="-1449"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B1B2EF2-E3A5-442A-B618-DE569B379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06" y="2263314"/>
            <a:ext cx="2033937" cy="45065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08413" y="152401"/>
            <a:ext cx="2004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98884" y="1413064"/>
            <a:ext cx="964907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Block Diagrams and System Realization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Filter Design by Placement of Poles and Zeros of </a:t>
            </a:r>
            <a:r>
              <a:rPr lang="en-US" sz="2800" i="1" dirty="0">
                <a:solidFill>
                  <a:schemeClr val="accent2"/>
                </a:solidFill>
              </a:rPr>
              <a:t>H</a:t>
            </a:r>
            <a:r>
              <a:rPr lang="en-US" sz="2800" dirty="0">
                <a:solidFill>
                  <a:schemeClr val="accent2"/>
                </a:solidFill>
              </a:rPr>
              <a:t>(s)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379412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142875"/>
            <a:ext cx="8004175" cy="838200"/>
          </a:xfrm>
        </p:spPr>
        <p:txBody>
          <a:bodyPr/>
          <a:lstStyle/>
          <a:p>
            <a:r>
              <a:rPr lang="en-GB" altLang="en-US" sz="3200" dirty="0"/>
              <a:t>Low-pass Filters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884" y="1125538"/>
            <a:ext cx="9289604" cy="23733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1800" dirty="0">
                <a:latin typeface="Tahoma" panose="020B0604030504040204" pitchFamily="34" charset="0"/>
                <a:sym typeface="Symbol" panose="05050102010706020507" pitchFamily="18" charset="2"/>
              </a:rPr>
              <a:t>- Use the enhancement and suppression properties of poles &amp; zeros to design filters.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latin typeface="Tahoma" panose="020B0604030504040204" pitchFamily="34" charset="0"/>
                <a:sym typeface="Symbol" panose="05050102010706020507" pitchFamily="18" charset="2"/>
              </a:rPr>
              <a:t>- Low-pass filter (LPF) has maximum gain at =0, and the gain decreases as  increase.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latin typeface="Tahoma" panose="020B0604030504040204" pitchFamily="34" charset="0"/>
                <a:sym typeface="Symbol" panose="05050102010706020507" pitchFamily="18" charset="2"/>
              </a:rPr>
              <a:t>- Simplest LPF has a single pole on real axis, say at (s=-</a:t>
            </a:r>
            <a:r>
              <a:rPr lang="en-GB" altLang="en-US" sz="1800" baseline="-25000" dirty="0">
                <a:latin typeface="Tahoma" panose="020B0604030504040204" pitchFamily="34" charset="0"/>
                <a:sym typeface="Symbol" panose="05050102010706020507" pitchFamily="18" charset="2"/>
              </a:rPr>
              <a:t>c</a:t>
            </a:r>
            <a:r>
              <a:rPr lang="en-GB" altLang="en-US" sz="1800" dirty="0">
                <a:latin typeface="Tahoma" panose="020B0604030504040204" pitchFamily="34" charset="0"/>
                <a:sym typeface="Symbol" panose="05050102010706020507" pitchFamily="18" charset="2"/>
              </a:rPr>
              <a:t>), then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altLang="en-US" sz="1800" dirty="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altLang="en-US" sz="1800" dirty="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marL="0" indent="0">
              <a:buNone/>
              <a:defRPr/>
            </a:pPr>
            <a:r>
              <a:rPr lang="en-GB" altLang="en-US" sz="1800" dirty="0">
                <a:latin typeface="Tahoma" panose="020B0604030504040204" pitchFamily="34" charset="0"/>
                <a:sym typeface="Symbol" panose="05050102010706020507" pitchFamily="18" charset="2"/>
              </a:rPr>
              <a:t>- To have an ideal LPF (i.e. very sharp cut-off at </a:t>
            </a:r>
            <a:r>
              <a:rPr lang="el-GR" altLang="en-US" sz="1800" dirty="0">
                <a:latin typeface="Tahoma" panose="020B0604030504040204" pitchFamily="34" charset="0"/>
                <a:sym typeface="Symbol" panose="05050102010706020507" pitchFamily="18" charset="2"/>
              </a:rPr>
              <a:t>ω</a:t>
            </a:r>
            <a:r>
              <a:rPr lang="en-US" altLang="en-US" sz="1800" baseline="-25000" dirty="0">
                <a:latin typeface="Tahoma" panose="020B0604030504040204" pitchFamily="34" charset="0"/>
                <a:sym typeface="Symbol" panose="05050102010706020507" pitchFamily="18" charset="2"/>
              </a:rPr>
              <a:t>c</a:t>
            </a:r>
            <a:r>
              <a:rPr lang="en-GB" altLang="en-US" sz="1800" dirty="0">
                <a:latin typeface="Tahoma" panose="020B0604030504040204" pitchFamily="34" charset="0"/>
                <a:sym typeface="Symbol" panose="05050102010706020507" pitchFamily="18" charset="2"/>
              </a:rPr>
              <a:t>), we need a WALL OF POLE as    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latin typeface="Tahoma" panose="020B0604030504040204" pitchFamily="34" charset="0"/>
                <a:sym typeface="Symbol" panose="05050102010706020507" pitchFamily="18" charset="2"/>
              </a:rPr>
              <a:t>   shown, the more poles we get, the sharper the cut-off.</a:t>
            </a:r>
          </a:p>
        </p:txBody>
      </p:sp>
      <p:graphicFrame>
        <p:nvGraphicFramePr>
          <p:cNvPr id="8806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2790825" y="2133600"/>
          <a:ext cx="36734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900" imgH="431800" progId="Equation.DSMT4">
                  <p:embed/>
                </p:oleObj>
              </mc:Choice>
              <mc:Fallback>
                <p:oleObj name="Equation" r:id="rId3" imgW="2374900" imgH="431800" progId="Equation.DSMT4">
                  <p:embed/>
                  <p:pic>
                    <p:nvPicPr>
                      <p:cNvPr id="88068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133600"/>
                        <a:ext cx="36734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6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644900"/>
            <a:ext cx="2311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8070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23" y="3846513"/>
            <a:ext cx="43195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62225" y="3429000"/>
            <a:ext cx="2677219" cy="3024188"/>
            <a:chOff x="2562225" y="3429000"/>
            <a:chExt cx="2677219" cy="3024188"/>
          </a:xfrm>
        </p:grpSpPr>
        <p:sp>
          <p:nvSpPr>
            <p:cNvPr id="88072" name="Text Box 28"/>
            <p:cNvSpPr txBox="1">
              <a:spLocks noChangeArrowheads="1"/>
            </p:cNvSpPr>
            <p:nvPr/>
          </p:nvSpPr>
          <p:spPr bwMode="auto">
            <a:xfrm>
              <a:off x="3560763" y="600233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x</a:t>
              </a:r>
            </a:p>
          </p:txBody>
        </p:sp>
        <p:sp>
          <p:nvSpPr>
            <p:cNvPr id="88073" name="Text Box 29"/>
            <p:cNvSpPr txBox="1">
              <a:spLocks noChangeArrowheads="1"/>
            </p:cNvSpPr>
            <p:nvPr/>
          </p:nvSpPr>
          <p:spPr bwMode="auto">
            <a:xfrm>
              <a:off x="2562225" y="47625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x</a:t>
              </a:r>
            </a:p>
          </p:txBody>
        </p:sp>
        <p:sp>
          <p:nvSpPr>
            <p:cNvPr id="88074" name="Text Box 30"/>
            <p:cNvSpPr txBox="1">
              <a:spLocks noChangeArrowheads="1"/>
            </p:cNvSpPr>
            <p:nvPr/>
          </p:nvSpPr>
          <p:spPr bwMode="auto">
            <a:xfrm>
              <a:off x="3560763" y="34798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x</a:t>
              </a:r>
            </a:p>
          </p:txBody>
        </p:sp>
        <p:sp>
          <p:nvSpPr>
            <p:cNvPr id="88075" name="Text Box 31"/>
            <p:cNvSpPr txBox="1">
              <a:spLocks noChangeArrowheads="1"/>
            </p:cNvSpPr>
            <p:nvPr/>
          </p:nvSpPr>
          <p:spPr bwMode="auto">
            <a:xfrm>
              <a:off x="3079750" y="368458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x</a:t>
              </a:r>
            </a:p>
          </p:txBody>
        </p:sp>
        <p:sp>
          <p:nvSpPr>
            <p:cNvPr id="88076" name="Text Box 32"/>
            <p:cNvSpPr txBox="1">
              <a:spLocks noChangeArrowheads="1"/>
            </p:cNvSpPr>
            <p:nvPr/>
          </p:nvSpPr>
          <p:spPr bwMode="auto">
            <a:xfrm>
              <a:off x="3079750" y="577373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x</a:t>
              </a:r>
            </a:p>
          </p:txBody>
        </p:sp>
        <p:sp>
          <p:nvSpPr>
            <p:cNvPr id="88077" name="Text Box 33"/>
            <p:cNvSpPr txBox="1">
              <a:spLocks noChangeArrowheads="1"/>
            </p:cNvSpPr>
            <p:nvPr/>
          </p:nvSpPr>
          <p:spPr bwMode="auto">
            <a:xfrm>
              <a:off x="2719388" y="414178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x</a:t>
              </a:r>
            </a:p>
          </p:txBody>
        </p:sp>
        <p:sp>
          <p:nvSpPr>
            <p:cNvPr id="88078" name="Text Box 34"/>
            <p:cNvSpPr txBox="1">
              <a:spLocks noChangeArrowheads="1"/>
            </p:cNvSpPr>
            <p:nvPr/>
          </p:nvSpPr>
          <p:spPr bwMode="auto">
            <a:xfrm>
              <a:off x="2719388" y="536733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x</a:t>
              </a:r>
            </a:p>
          </p:txBody>
        </p:sp>
        <p:sp>
          <p:nvSpPr>
            <p:cNvPr id="88079" name="Line 35"/>
            <p:cNvSpPr>
              <a:spLocks noChangeShapeType="1"/>
            </p:cNvSpPr>
            <p:nvPr/>
          </p:nvSpPr>
          <p:spPr bwMode="auto">
            <a:xfrm>
              <a:off x="2574925" y="4967288"/>
              <a:ext cx="25923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0" name="Line 36"/>
            <p:cNvSpPr>
              <a:spLocks noChangeShapeType="1"/>
            </p:cNvSpPr>
            <p:nvPr/>
          </p:nvSpPr>
          <p:spPr bwMode="auto">
            <a:xfrm>
              <a:off x="4014788" y="3429000"/>
              <a:ext cx="0" cy="3024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Text Box 37"/>
            <p:cNvSpPr txBox="1">
              <a:spLocks noChangeArrowheads="1"/>
            </p:cNvSpPr>
            <p:nvPr/>
          </p:nvSpPr>
          <p:spPr bwMode="auto">
            <a:xfrm>
              <a:off x="4014788" y="3468688"/>
              <a:ext cx="4587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/>
                <a:t>j</a:t>
              </a:r>
              <a:r>
                <a:rPr lang="en-US" altLang="en-US" sz="1600">
                  <a:sym typeface="Symbol" panose="05050102010706020507" pitchFamily="18" charset="2"/>
                </a:rPr>
                <a:t></a:t>
              </a:r>
              <a:r>
                <a:rPr lang="en-US" altLang="en-US" sz="1600" baseline="-25000">
                  <a:sym typeface="Symbol" panose="05050102010706020507" pitchFamily="18" charset="2"/>
                </a:rPr>
                <a:t>c</a:t>
              </a:r>
              <a:endParaRPr lang="en-US" altLang="en-US" sz="1600">
                <a:sym typeface="Symbol" panose="05050102010706020507" pitchFamily="18" charset="2"/>
              </a:endParaRPr>
            </a:p>
          </p:txBody>
        </p:sp>
        <p:sp>
          <p:nvSpPr>
            <p:cNvPr id="88082" name="Text Box 38"/>
            <p:cNvSpPr txBox="1">
              <a:spLocks noChangeArrowheads="1"/>
            </p:cNvSpPr>
            <p:nvPr/>
          </p:nvSpPr>
          <p:spPr bwMode="auto">
            <a:xfrm>
              <a:off x="4087813" y="5972175"/>
              <a:ext cx="527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/>
                <a:t>-j</a:t>
              </a:r>
              <a:r>
                <a:rPr lang="en-US" altLang="en-US" sz="1600">
                  <a:sym typeface="Symbol" panose="05050102010706020507" pitchFamily="18" charset="2"/>
                </a:rPr>
                <a:t></a:t>
              </a:r>
              <a:r>
                <a:rPr lang="en-US" altLang="en-US" sz="1600" baseline="-25000">
                  <a:sym typeface="Symbol" panose="05050102010706020507" pitchFamily="18" charset="2"/>
                </a:rPr>
                <a:t>c</a:t>
              </a:r>
              <a:endParaRPr lang="en-US" altLang="en-US" sz="1600">
                <a:sym typeface="Symbol" panose="05050102010706020507" pitchFamily="18" charset="2"/>
              </a:endParaRPr>
            </a:p>
          </p:txBody>
        </p:sp>
        <p:sp>
          <p:nvSpPr>
            <p:cNvPr id="88083" name="Text Box 39"/>
            <p:cNvSpPr txBox="1">
              <a:spLocks noChangeArrowheads="1"/>
            </p:cNvSpPr>
            <p:nvPr/>
          </p:nvSpPr>
          <p:spPr bwMode="auto">
            <a:xfrm>
              <a:off x="4571107" y="4941888"/>
              <a:ext cx="6683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 dirty="0"/>
                <a:t>Re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</a:p>
          </p:txBody>
        </p:sp>
        <p:sp>
          <p:nvSpPr>
            <p:cNvPr id="88084" name="Text Box 40"/>
            <p:cNvSpPr txBox="1">
              <a:spLocks noChangeArrowheads="1"/>
            </p:cNvSpPr>
            <p:nvPr/>
          </p:nvSpPr>
          <p:spPr bwMode="auto">
            <a:xfrm>
              <a:off x="4002088" y="4938713"/>
              <a:ext cx="296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0</a:t>
              </a:r>
              <a:endParaRPr lang="en-US" altLang="en-US" sz="1600">
                <a:sym typeface="Symbol" panose="05050102010706020507" pitchFamily="18" charset="2"/>
              </a:endParaRPr>
            </a:p>
          </p:txBody>
        </p:sp>
        <p:sp>
          <p:nvSpPr>
            <p:cNvPr id="88086" name="Text Box 42"/>
            <p:cNvSpPr txBox="1">
              <a:spLocks noChangeArrowheads="1"/>
            </p:cNvSpPr>
            <p:nvPr/>
          </p:nvSpPr>
          <p:spPr bwMode="auto">
            <a:xfrm>
              <a:off x="3438525" y="3933825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8092" name="Text Box 48"/>
          <p:cNvSpPr txBox="1">
            <a:spLocks noChangeArrowheads="1"/>
          </p:cNvSpPr>
          <p:nvPr/>
        </p:nvSpPr>
        <p:spPr bwMode="auto">
          <a:xfrm>
            <a:off x="1782763" y="6381750"/>
            <a:ext cx="2116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i="1"/>
              <a:t>Butterworth</a:t>
            </a:r>
            <a:r>
              <a:rPr lang="en-US" altLang="en-US" b="0"/>
              <a:t> Filter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142875"/>
            <a:ext cx="8004175" cy="838200"/>
          </a:xfrm>
        </p:spPr>
        <p:txBody>
          <a:bodyPr/>
          <a:lstStyle/>
          <a:p>
            <a:r>
              <a:rPr lang="en-GB" altLang="en-US" sz="3200" dirty="0"/>
              <a:t>Band-pass Filter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892" y="1196752"/>
            <a:ext cx="9505056" cy="17851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- Band-pass filter has gain enhanced over the entire passband, but suppressed       </a:t>
            </a:r>
          </a:p>
          <a:p>
            <a:pPr marL="0" indent="0">
              <a:buNone/>
              <a:defRPr/>
            </a:pP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  elsewhere. </a:t>
            </a:r>
          </a:p>
          <a:p>
            <a:pPr marL="0" indent="0">
              <a:buNone/>
              <a:defRPr/>
            </a:pP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- For a passband centred around </a:t>
            </a:r>
            <a:r>
              <a:rPr lang="en-GB" altLang="en-US" baseline="-25000" dirty="0">
                <a:latin typeface="Tahoma" panose="020B0604030504040204" pitchFamily="34" charset="0"/>
                <a:sym typeface="Symbol" panose="05050102010706020507" pitchFamily="18" charset="2"/>
              </a:rPr>
              <a:t>0</a:t>
            </a: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, we place many poles in a semicircle where its center is </a:t>
            </a:r>
            <a:r>
              <a:rPr lang="en-GB" altLang="en-US" baseline="-25000" dirty="0">
                <a:latin typeface="Tahoma" panose="020B0604030504040204" pitchFamily="34" charset="0"/>
                <a:sym typeface="Symbol" panose="05050102010706020507" pitchFamily="18" charset="2"/>
              </a:rPr>
              <a:t>0 </a:t>
            </a: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and diameter equals the difference between the upper </a:t>
            </a:r>
            <a:r>
              <a:rPr lang="en-GB" altLang="en-US" baseline="-25000" dirty="0">
                <a:latin typeface="Tahoma" panose="020B0604030504040204" pitchFamily="34" charset="0"/>
                <a:sym typeface="Symbol" panose="05050102010706020507" pitchFamily="18" charset="2"/>
              </a:rPr>
              <a:t>2 </a:t>
            </a: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and lower cutoff frequencies </a:t>
            </a:r>
            <a:r>
              <a:rPr lang="en-GB" altLang="en-US" baseline="-25000" dirty="0">
                <a:latin typeface="Tahoma" panose="020B060403050404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B21B5-80DE-4A8E-A538-FE9C8EC5A9EB}"/>
              </a:ext>
            </a:extLst>
          </p:cNvPr>
          <p:cNvGrpSpPr/>
          <p:nvPr/>
        </p:nvGrpSpPr>
        <p:grpSpPr>
          <a:xfrm>
            <a:off x="1365249" y="3197541"/>
            <a:ext cx="7172325" cy="3609975"/>
            <a:chOff x="1365249" y="3197541"/>
            <a:chExt cx="7172325" cy="36099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5249" y="3197541"/>
              <a:ext cx="7172325" cy="360997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847670" y="6225991"/>
              <a:ext cx="409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1600" b="0" dirty="0">
                  <a:latin typeface="Tahoma" panose="020B0604030504040204" pitchFamily="34" charset="0"/>
                  <a:sym typeface="Symbol" panose="05050102010706020507" pitchFamily="18" charset="2"/>
                </a:rPr>
                <a:t>ω</a:t>
              </a:r>
              <a:r>
                <a:rPr lang="en-US" altLang="en-US" sz="1600" b="0" baseline="-25000" dirty="0">
                  <a:latin typeface="Tahoma" panose="020B0604030504040204" pitchFamily="34" charset="0"/>
                  <a:sym typeface="Symbol" panose="05050102010706020507" pitchFamily="18" charset="2"/>
                </a:rPr>
                <a:t>1</a:t>
              </a:r>
              <a:endParaRPr lang="en-US" sz="1600" b="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23620" y="6258798"/>
              <a:ext cx="409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1600" b="0" dirty="0">
                  <a:latin typeface="Tahoma" panose="020B0604030504040204" pitchFamily="34" charset="0"/>
                  <a:sym typeface="Symbol" panose="05050102010706020507" pitchFamily="18" charset="2"/>
                </a:rPr>
                <a:t>ω</a:t>
              </a:r>
              <a:r>
                <a:rPr lang="en-US" altLang="en-US" sz="1600" b="0" baseline="-25000" dirty="0">
                  <a:latin typeface="Tahoma" panose="020B0604030504040204" pitchFamily="34" charset="0"/>
                  <a:sym typeface="Symbol" panose="05050102010706020507" pitchFamily="18" charset="2"/>
                </a:rPr>
                <a:t>2</a:t>
              </a:r>
              <a:endParaRPr lang="en-US" sz="1600" b="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35188" y="4293096"/>
              <a:ext cx="409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1600" b="0" dirty="0">
                  <a:latin typeface="Tahoma" panose="020B0604030504040204" pitchFamily="34" charset="0"/>
                  <a:sym typeface="Symbol" panose="05050102010706020507" pitchFamily="18" charset="2"/>
                </a:rPr>
                <a:t>ω</a:t>
              </a:r>
              <a:r>
                <a:rPr lang="en-US" altLang="en-US" sz="1600" b="0" baseline="-25000" dirty="0">
                  <a:latin typeface="Tahoma" panose="020B0604030504040204" pitchFamily="34" charset="0"/>
                  <a:sym typeface="Symbol" panose="05050102010706020507" pitchFamily="18" charset="2"/>
                </a:rPr>
                <a:t>1</a:t>
              </a:r>
              <a:endParaRPr lang="en-US" sz="1600" b="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35188" y="3356992"/>
              <a:ext cx="409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1600" b="0" dirty="0">
                  <a:latin typeface="Tahoma" panose="020B0604030504040204" pitchFamily="34" charset="0"/>
                  <a:sym typeface="Symbol" panose="05050102010706020507" pitchFamily="18" charset="2"/>
                </a:rPr>
                <a:t>ω</a:t>
              </a:r>
              <a:r>
                <a:rPr lang="en-US" altLang="en-US" sz="1600" b="0" baseline="-25000" dirty="0">
                  <a:latin typeface="Tahoma" panose="020B0604030504040204" pitchFamily="34" charset="0"/>
                  <a:sym typeface="Symbol" panose="05050102010706020507" pitchFamily="18" charset="2"/>
                </a:rPr>
                <a:t>2</a:t>
              </a:r>
              <a:endParaRPr lang="en-US" sz="1600" b="0" dirty="0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142875"/>
            <a:ext cx="8004175" cy="838200"/>
          </a:xfrm>
        </p:spPr>
        <p:txBody>
          <a:bodyPr/>
          <a:lstStyle/>
          <a:p>
            <a:r>
              <a:rPr lang="en-GB" altLang="en-US" sz="3200" dirty="0"/>
              <a:t>Notch Filter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6876" y="1269554"/>
            <a:ext cx="9649072" cy="2087438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 notch filter suppresses specific frequency component such as </a:t>
            </a: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</a:t>
            </a:r>
            <a:r>
              <a:rPr lang="en-GB" altLang="en-US" baseline="-25000" dirty="0">
                <a:latin typeface="Tahoma" panose="020B0604030504040204" pitchFamily="34" charset="0"/>
                <a:sym typeface="Symbol" panose="05050102010706020507" pitchFamily="18" charset="2"/>
              </a:rPr>
              <a:t>0 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in a signal and allows other frequencies to pass without attenuation. To suppress </a:t>
            </a: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</a:t>
            </a:r>
            <a:r>
              <a:rPr lang="en-GB" altLang="en-US" baseline="-25000" dirty="0">
                <a:latin typeface="Tahoma" panose="020B0604030504040204" pitchFamily="34" charset="0"/>
                <a:sym typeface="Symbol" panose="05050102010706020507" pitchFamily="18" charset="2"/>
              </a:rPr>
              <a:t>0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 two zeros are placed in ±j</a:t>
            </a:r>
            <a:r>
              <a:rPr lang="en-GB" altLang="en-US" dirty="0">
                <a:latin typeface="Tahoma" panose="020B0604030504040204" pitchFamily="34" charset="0"/>
                <a:sym typeface="Symbol" panose="05050102010706020507" pitchFamily="18" charset="2"/>
              </a:rPr>
              <a:t></a:t>
            </a:r>
            <a:r>
              <a:rPr lang="en-GB" altLang="en-US" baseline="-25000" dirty="0">
                <a:latin typeface="Tahoma" panose="020B0604030504040204" pitchFamily="34" charset="0"/>
                <a:sym typeface="Symbol" panose="05050102010706020507" pitchFamily="18" charset="2"/>
              </a:rPr>
              <a:t>0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 </a:t>
            </a:r>
          </a:p>
          <a:p>
            <a:pPr>
              <a:buFontTx/>
              <a:buChar char="-"/>
              <a:defRPr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To allow other frequencies to pass without attenuation two poles should be placed near the two zeros in the semicircle in left hand side plane.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28" y="3363823"/>
            <a:ext cx="6552728" cy="3377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19E93-582C-7D90-25B4-F9D28313F390}"/>
              </a:ext>
            </a:extLst>
          </p:cNvPr>
          <p:cNvSpPr txBox="1"/>
          <p:nvPr/>
        </p:nvSpPr>
        <p:spPr>
          <a:xfrm>
            <a:off x="178748" y="626353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HW 7 Chapter 4.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30" y="142875"/>
            <a:ext cx="9681517" cy="838200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00FF"/>
                </a:solidFill>
              </a:rPr>
              <a:t>Notch Filter Design by Poles and Zeros Positioning</a:t>
            </a:r>
            <a:endParaRPr lang="en-GB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4431" y="1246721"/>
            <a:ext cx="964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Design a second-order notch filter to suppress 60 Hz hum in a radio receiver. </a:t>
            </a:r>
            <a:endParaRPr lang="en-US" sz="2400" b="0" i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869" y="3526511"/>
                <a:ext cx="7530780" cy="781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9" y="3526511"/>
                <a:ext cx="7530780" cy="781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0932" y="4509120"/>
                <a:ext cx="3553729" cy="909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b="0" i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2" y="4509120"/>
                <a:ext cx="3553729" cy="909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9790" y="5661248"/>
                <a:ext cx="4411785" cy="88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+142122.3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754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+142122.3</m:t>
                          </m:r>
                        </m:den>
                      </m:f>
                    </m:oMath>
                  </m:oMathPara>
                </a14:m>
                <a:endParaRPr lang="en-US" sz="2400" b="0" i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90" y="5661248"/>
                <a:ext cx="4411785" cy="8856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80" y="5506844"/>
            <a:ext cx="3255264" cy="130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71692" y="6025488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i="1" dirty="0">
                <a:sym typeface="Symbol" panose="05050102010706020507" pitchFamily="18" charset="2"/>
              </a:rPr>
              <a:t> = 60</a:t>
            </a:r>
            <a:r>
              <a:rPr lang="en-US" sz="1800" b="0" i="1" baseline="30000" dirty="0">
                <a:sym typeface="Symbol" panose="05050102010706020507" pitchFamily="18" charset="2"/>
              </a:rPr>
              <a:t>o</a:t>
            </a:r>
            <a:endParaRPr lang="en-US" sz="1800" b="0" i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023D8E-C6EB-0549-CA8E-F67436A13A05}"/>
                  </a:ext>
                </a:extLst>
              </p:cNvPr>
              <p:cNvSpPr txBox="1"/>
              <p:nvPr/>
            </p:nvSpPr>
            <p:spPr>
              <a:xfrm>
                <a:off x="198884" y="2336816"/>
                <a:ext cx="3265573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b="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023D8E-C6EB-0549-CA8E-F67436A13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4" y="2336816"/>
                <a:ext cx="3265573" cy="778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37B9319-D7AB-49BE-9EF6-CAC01129C556}"/>
              </a:ext>
            </a:extLst>
          </p:cNvPr>
          <p:cNvGrpSpPr/>
          <p:nvPr/>
        </p:nvGrpSpPr>
        <p:grpSpPr>
          <a:xfrm>
            <a:off x="7471691" y="1862182"/>
            <a:ext cx="2376265" cy="3454624"/>
            <a:chOff x="7471691" y="1862182"/>
            <a:chExt cx="2376265" cy="34546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176A67-167D-A92A-535F-3B1F6752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71691" y="1862182"/>
              <a:ext cx="2376265" cy="345462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B13E12-2CA8-4601-9F52-3F9847EE04CC}"/>
                </a:ext>
              </a:extLst>
            </p:cNvPr>
            <p:cNvCxnSpPr/>
            <p:nvPr/>
          </p:nvCxnSpPr>
          <p:spPr bwMode="auto">
            <a:xfrm flipH="1" flipV="1">
              <a:off x="8119764" y="2636912"/>
              <a:ext cx="720080" cy="88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9D9412-B1EE-40AA-836D-6BDD7C0F8FCD}"/>
                </a:ext>
              </a:extLst>
            </p:cNvPr>
            <p:cNvSpPr/>
            <p:nvPr/>
          </p:nvSpPr>
          <p:spPr>
            <a:xfrm>
              <a:off x="8540944" y="3311120"/>
              <a:ext cx="2776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1223A4-23AB-41BE-8504-0FA9D0925417}"/>
                </a:ext>
              </a:extLst>
            </p:cNvPr>
            <p:cNvSpPr/>
            <p:nvPr/>
          </p:nvSpPr>
          <p:spPr bwMode="auto">
            <a:xfrm>
              <a:off x="8727512" y="3454639"/>
              <a:ext cx="51947" cy="93188"/>
            </a:xfrm>
            <a:custGeom>
              <a:avLst/>
              <a:gdLst>
                <a:gd name="connsiteX0" fmla="*/ 52461 w 69879"/>
                <a:gd name="connsiteY0" fmla="*/ 0 h 174172"/>
                <a:gd name="connsiteX1" fmla="*/ 210 w 69879"/>
                <a:gd name="connsiteY1" fmla="*/ 104503 h 174172"/>
                <a:gd name="connsiteX2" fmla="*/ 69879 w 69879"/>
                <a:gd name="connsiteY2" fmla="*/ 174172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79" h="174172">
                  <a:moveTo>
                    <a:pt x="52461" y="0"/>
                  </a:moveTo>
                  <a:cubicBezTo>
                    <a:pt x="24884" y="37737"/>
                    <a:pt x="-2693" y="75475"/>
                    <a:pt x="210" y="104503"/>
                  </a:cubicBezTo>
                  <a:cubicBezTo>
                    <a:pt x="3113" y="133531"/>
                    <a:pt x="36496" y="153851"/>
                    <a:pt x="69879" y="17417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79413" y="762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333399"/>
                </a:solidFill>
              </a:rPr>
              <a:t>Transfer Function</a:t>
            </a:r>
          </a:p>
        </p:txBody>
      </p:sp>
      <p:sp>
        <p:nvSpPr>
          <p:cNvPr id="68611" name="Line 5"/>
          <p:cNvSpPr>
            <a:spLocks noChangeShapeType="1"/>
          </p:cNvSpPr>
          <p:nvPr/>
        </p:nvSpPr>
        <p:spPr bwMode="auto">
          <a:xfrm>
            <a:off x="379413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0BBBF1-B944-4D05-8E32-738C1807D5D3}"/>
              </a:ext>
            </a:extLst>
          </p:cNvPr>
          <p:cNvSpPr/>
          <p:nvPr/>
        </p:nvSpPr>
        <p:spPr>
          <a:xfrm>
            <a:off x="2959238" y="1628800"/>
            <a:ext cx="1944216" cy="7200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84AC07E-20E3-4A8A-9964-9940425EE365}"/>
              </a:ext>
            </a:extLst>
          </p:cNvPr>
          <p:cNvSpPr/>
          <p:nvPr/>
        </p:nvSpPr>
        <p:spPr>
          <a:xfrm>
            <a:off x="2142136" y="1916832"/>
            <a:ext cx="792088" cy="216021"/>
          </a:xfrm>
          <a:prstGeom prst="rightArrow">
            <a:avLst/>
          </a:prstGeom>
          <a:solidFill>
            <a:srgbClr val="A7F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EAEA3-D063-4302-8AAE-3E4349B2995A}"/>
              </a:ext>
            </a:extLst>
          </p:cNvPr>
          <p:cNvSpPr txBox="1"/>
          <p:nvPr/>
        </p:nvSpPr>
        <p:spPr>
          <a:xfrm>
            <a:off x="3009266" y="1757997"/>
            <a:ext cx="184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Delay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FC4B36-5A54-499D-AC27-DD65D724CFC9}"/>
              </a:ext>
            </a:extLst>
          </p:cNvPr>
          <p:cNvSpPr/>
          <p:nvPr/>
        </p:nvSpPr>
        <p:spPr>
          <a:xfrm>
            <a:off x="4925640" y="1880818"/>
            <a:ext cx="792088" cy="216021"/>
          </a:xfrm>
          <a:prstGeom prst="rightArrow">
            <a:avLst/>
          </a:prstGeom>
          <a:solidFill>
            <a:srgbClr val="A7F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AFDB5-BE65-4EEF-B641-D97D564BA99B}"/>
              </a:ext>
            </a:extLst>
          </p:cNvPr>
          <p:cNvSpPr txBox="1"/>
          <p:nvPr/>
        </p:nvSpPr>
        <p:spPr>
          <a:xfrm>
            <a:off x="1473145" y="1488358"/>
            <a:ext cx="66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2C8C4-384F-4E9D-81FC-A197ABFBACC3}"/>
              </a:ext>
            </a:extLst>
          </p:cNvPr>
          <p:cNvSpPr txBox="1"/>
          <p:nvPr/>
        </p:nvSpPr>
        <p:spPr>
          <a:xfrm>
            <a:off x="5743500" y="1419153"/>
            <a:ext cx="192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BFEFA-AC9D-4C95-9E81-090954CBA883}"/>
              </a:ext>
            </a:extLst>
          </p:cNvPr>
          <p:cNvSpPr txBox="1"/>
          <p:nvPr/>
        </p:nvSpPr>
        <p:spPr>
          <a:xfrm>
            <a:off x="1423020" y="2130292"/>
            <a:ext cx="70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88572-BDA6-486A-A653-08A53B90A67F}"/>
              </a:ext>
            </a:extLst>
          </p:cNvPr>
          <p:cNvSpPr txBox="1"/>
          <p:nvPr/>
        </p:nvSpPr>
        <p:spPr>
          <a:xfrm>
            <a:off x="5671492" y="2153345"/>
            <a:ext cx="192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)e</a:t>
            </a:r>
            <a:r>
              <a:rPr lang="en-US" sz="2400" b="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-s</a:t>
            </a:r>
            <a:endParaRPr lang="en-US" sz="2400" b="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B977C3-155A-4BB0-B54C-BA335142C042}"/>
              </a:ext>
            </a:extLst>
          </p:cNvPr>
          <p:cNvSpPr/>
          <p:nvPr/>
        </p:nvSpPr>
        <p:spPr>
          <a:xfrm>
            <a:off x="2959238" y="3658541"/>
            <a:ext cx="1944216" cy="7200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979DC71-2E70-470B-B9FE-41E9D8A9952C}"/>
              </a:ext>
            </a:extLst>
          </p:cNvPr>
          <p:cNvSpPr/>
          <p:nvPr/>
        </p:nvSpPr>
        <p:spPr>
          <a:xfrm>
            <a:off x="2142136" y="3946573"/>
            <a:ext cx="792088" cy="216021"/>
          </a:xfrm>
          <a:prstGeom prst="rightArrow">
            <a:avLst/>
          </a:prstGeom>
          <a:solidFill>
            <a:srgbClr val="A7F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21ACA-5371-4BA1-9384-492E46E40C89}"/>
              </a:ext>
            </a:extLst>
          </p:cNvPr>
          <p:cNvSpPr txBox="1"/>
          <p:nvPr/>
        </p:nvSpPr>
        <p:spPr>
          <a:xfrm>
            <a:off x="3009266" y="3787738"/>
            <a:ext cx="18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Differentiator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3029962-570A-4947-9257-A7FA89B26B17}"/>
              </a:ext>
            </a:extLst>
          </p:cNvPr>
          <p:cNvSpPr/>
          <p:nvPr/>
        </p:nvSpPr>
        <p:spPr>
          <a:xfrm>
            <a:off x="4925640" y="3910559"/>
            <a:ext cx="792088" cy="216021"/>
          </a:xfrm>
          <a:prstGeom prst="rightArrow">
            <a:avLst/>
          </a:prstGeom>
          <a:solidFill>
            <a:srgbClr val="A7F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38337-F420-4B16-AEA3-2AEF3A6D5376}"/>
              </a:ext>
            </a:extLst>
          </p:cNvPr>
          <p:cNvSpPr txBox="1"/>
          <p:nvPr/>
        </p:nvSpPr>
        <p:spPr>
          <a:xfrm>
            <a:off x="1473145" y="3518099"/>
            <a:ext cx="66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2DD47F-A2BE-4A30-88C7-478F55AB296F}"/>
                  </a:ext>
                </a:extLst>
              </p:cNvPr>
              <p:cNvSpPr txBox="1"/>
              <p:nvPr/>
            </p:nvSpPr>
            <p:spPr>
              <a:xfrm>
                <a:off x="5671492" y="3183969"/>
                <a:ext cx="1989193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2DD47F-A2BE-4A30-88C7-478F55AB2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492" y="3183969"/>
                <a:ext cx="1989193" cy="7957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D9AF412-A6A5-4D9A-9495-05B8F293D36A}"/>
              </a:ext>
            </a:extLst>
          </p:cNvPr>
          <p:cNvSpPr txBox="1"/>
          <p:nvPr/>
        </p:nvSpPr>
        <p:spPr>
          <a:xfrm>
            <a:off x="1423020" y="4160033"/>
            <a:ext cx="70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D8823-0E01-4863-84D6-85D1BFB57667}"/>
              </a:ext>
            </a:extLst>
          </p:cNvPr>
          <p:cNvSpPr txBox="1"/>
          <p:nvPr/>
        </p:nvSpPr>
        <p:spPr>
          <a:xfrm>
            <a:off x="5671492" y="4191471"/>
            <a:ext cx="174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2400" b="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AAB78E-9FE6-4742-ABB4-E5679D5DF7B7}"/>
              </a:ext>
            </a:extLst>
          </p:cNvPr>
          <p:cNvSpPr/>
          <p:nvPr/>
        </p:nvSpPr>
        <p:spPr>
          <a:xfrm>
            <a:off x="2959238" y="5630965"/>
            <a:ext cx="1944216" cy="7200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3A1D62F-16D9-432B-9173-DFC312109126}"/>
              </a:ext>
            </a:extLst>
          </p:cNvPr>
          <p:cNvSpPr/>
          <p:nvPr/>
        </p:nvSpPr>
        <p:spPr>
          <a:xfrm>
            <a:off x="2142136" y="5918997"/>
            <a:ext cx="792088" cy="216021"/>
          </a:xfrm>
          <a:prstGeom prst="rightArrow">
            <a:avLst/>
          </a:prstGeom>
          <a:solidFill>
            <a:srgbClr val="A7F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CC4C58-751C-4F78-929C-FAF59B4AB637}"/>
              </a:ext>
            </a:extLst>
          </p:cNvPr>
          <p:cNvSpPr txBox="1"/>
          <p:nvPr/>
        </p:nvSpPr>
        <p:spPr>
          <a:xfrm>
            <a:off x="3009266" y="5760162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Integrator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44C747C-193C-41DD-BAA4-54E49FB19A5E}"/>
              </a:ext>
            </a:extLst>
          </p:cNvPr>
          <p:cNvSpPr/>
          <p:nvPr/>
        </p:nvSpPr>
        <p:spPr>
          <a:xfrm>
            <a:off x="4925640" y="5882983"/>
            <a:ext cx="792088" cy="216021"/>
          </a:xfrm>
          <a:prstGeom prst="rightArrow">
            <a:avLst/>
          </a:prstGeom>
          <a:solidFill>
            <a:srgbClr val="A7F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A00189-9C8B-4BF7-8923-80BA0CD79A5C}"/>
              </a:ext>
            </a:extLst>
          </p:cNvPr>
          <p:cNvSpPr txBox="1"/>
          <p:nvPr/>
        </p:nvSpPr>
        <p:spPr>
          <a:xfrm>
            <a:off x="1473145" y="5490523"/>
            <a:ext cx="66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2740A-65CA-4BE0-B9B4-434C6C285FD3}"/>
              </a:ext>
            </a:extLst>
          </p:cNvPr>
          <p:cNvSpPr txBox="1"/>
          <p:nvPr/>
        </p:nvSpPr>
        <p:spPr>
          <a:xfrm>
            <a:off x="1423020" y="6132457"/>
            <a:ext cx="70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F57B8E-4BF4-4DD8-BDB1-68AACB82BCA4}"/>
              </a:ext>
            </a:extLst>
          </p:cNvPr>
          <p:cNvSpPr txBox="1"/>
          <p:nvPr/>
        </p:nvSpPr>
        <p:spPr>
          <a:xfrm>
            <a:off x="220062" y="988134"/>
            <a:ext cx="1632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555C61-45F3-4961-9945-F876319AFDDB}"/>
                  </a:ext>
                </a:extLst>
              </p:cNvPr>
              <p:cNvSpPr txBox="1"/>
              <p:nvPr/>
            </p:nvSpPr>
            <p:spPr>
              <a:xfrm>
                <a:off x="5574746" y="5032053"/>
                <a:ext cx="2527304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555C61-45F3-4961-9945-F876319AF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46" y="5032053"/>
                <a:ext cx="2527304" cy="1061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0E2C1F-80F3-496A-B12A-F0D2ED7D9CEB}"/>
                  </a:ext>
                </a:extLst>
              </p:cNvPr>
              <p:cNvSpPr txBox="1"/>
              <p:nvPr/>
            </p:nvSpPr>
            <p:spPr>
              <a:xfrm>
                <a:off x="5431763" y="6027007"/>
                <a:ext cx="2527304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0E2C1F-80F3-496A-B12A-F0D2ED7D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763" y="6027007"/>
                <a:ext cx="2527304" cy="786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0927D9C-7EB6-4809-A1C4-8EB344DCAAF8}"/>
              </a:ext>
            </a:extLst>
          </p:cNvPr>
          <p:cNvSpPr txBox="1"/>
          <p:nvPr/>
        </p:nvSpPr>
        <p:spPr>
          <a:xfrm>
            <a:off x="220063" y="3009361"/>
            <a:ext cx="18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5BD2C4-D68E-42E1-9B1C-803C79444CE9}"/>
              </a:ext>
            </a:extLst>
          </p:cNvPr>
          <p:cNvSpPr txBox="1"/>
          <p:nvPr/>
        </p:nvSpPr>
        <p:spPr>
          <a:xfrm>
            <a:off x="220062" y="4984637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075B99-25C7-423D-8B40-BA9711F7952D}"/>
              </a:ext>
            </a:extLst>
          </p:cNvPr>
          <p:cNvSpPr txBox="1"/>
          <p:nvPr/>
        </p:nvSpPr>
        <p:spPr>
          <a:xfrm>
            <a:off x="8270341" y="1794009"/>
            <a:ext cx="14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-s</a:t>
            </a:r>
            <a:endParaRPr lang="en-US" sz="24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989DA6-AE96-4F3C-832F-744B736388F8}"/>
              </a:ext>
            </a:extLst>
          </p:cNvPr>
          <p:cNvSpPr txBox="1"/>
          <p:nvPr/>
        </p:nvSpPr>
        <p:spPr>
          <a:xfrm>
            <a:off x="8279213" y="3823750"/>
            <a:ext cx="132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s</a:t>
            </a:r>
            <a:endParaRPr lang="en-US" sz="24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0862348-0417-4DB9-BCD8-021EAC39D6C6}"/>
                  </a:ext>
                </a:extLst>
              </p:cNvPr>
              <p:cNvSpPr txBox="1"/>
              <p:nvPr/>
            </p:nvSpPr>
            <p:spPr>
              <a:xfrm>
                <a:off x="8256938" y="5631054"/>
                <a:ext cx="1532576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0862348-0417-4DB9-BCD8-021EAC39D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938" y="5631054"/>
                <a:ext cx="1532576" cy="786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FE6AAA24-4D98-4C4C-A630-B461303D26BD}"/>
              </a:ext>
            </a:extLst>
          </p:cNvPr>
          <p:cNvSpPr txBox="1"/>
          <p:nvPr/>
        </p:nvSpPr>
        <p:spPr>
          <a:xfrm>
            <a:off x="8279213" y="1022485"/>
            <a:ext cx="12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Shifting</a:t>
            </a:r>
          </a:p>
          <a:p>
            <a:r>
              <a:rPr lang="en-US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81B0A8-6757-4AC7-A56F-37B9748D409C}"/>
              </a:ext>
            </a:extLst>
          </p:cNvPr>
          <p:cNvSpPr txBox="1"/>
          <p:nvPr/>
        </p:nvSpPr>
        <p:spPr>
          <a:xfrm>
            <a:off x="8249846" y="3048459"/>
            <a:ext cx="160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Differentiator</a:t>
            </a:r>
          </a:p>
          <a:p>
            <a:r>
              <a:rPr lang="en-US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4273B25-E4C1-4361-BC98-6BBE30A68489}"/>
              </a:ext>
            </a:extLst>
          </p:cNvPr>
          <p:cNvSpPr txBox="1"/>
          <p:nvPr/>
        </p:nvSpPr>
        <p:spPr>
          <a:xfrm>
            <a:off x="8229633" y="4999950"/>
            <a:ext cx="144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Integrator Property</a:t>
            </a:r>
          </a:p>
        </p:txBody>
      </p:sp>
    </p:spTree>
    <p:extLst>
      <p:ext uri="{BB962C8B-B14F-4D97-AF65-F5344CB8AC3E}">
        <p14:creationId xmlns:p14="http://schemas.microsoft.com/office/powerpoint/2010/main" val="348178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046413" y="76200"/>
            <a:ext cx="426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333399"/>
                </a:solidFill>
              </a:rPr>
              <a:t>Block Diagrams</a:t>
            </a:r>
          </a:p>
        </p:txBody>
      </p:sp>
      <p:sp>
        <p:nvSpPr>
          <p:cNvPr id="68611" name="Line 5"/>
          <p:cNvSpPr>
            <a:spLocks noChangeShapeType="1"/>
          </p:cNvSpPr>
          <p:nvPr/>
        </p:nvSpPr>
        <p:spPr bwMode="auto">
          <a:xfrm>
            <a:off x="379413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Text Box 8"/>
          <p:cNvSpPr txBox="1">
            <a:spLocks noChangeArrowheads="1"/>
          </p:cNvSpPr>
          <p:nvPr/>
        </p:nvSpPr>
        <p:spPr bwMode="auto">
          <a:xfrm>
            <a:off x="158066" y="2167290"/>
            <a:ext cx="322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99"/>
                </a:solidFill>
              </a:rPr>
              <a:t>Cascade Connection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158066" y="3774876"/>
            <a:ext cx="305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99"/>
                </a:solidFill>
              </a:rPr>
              <a:t>Parallel Connection</a:t>
            </a:r>
          </a:p>
        </p:txBody>
      </p:sp>
      <p:sp>
        <p:nvSpPr>
          <p:cNvPr id="68617" name="Text Box 8"/>
          <p:cNvSpPr txBox="1">
            <a:spLocks noChangeArrowheads="1"/>
          </p:cNvSpPr>
          <p:nvPr/>
        </p:nvSpPr>
        <p:spPr bwMode="auto">
          <a:xfrm>
            <a:off x="73026" y="5225897"/>
            <a:ext cx="416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99"/>
                </a:solidFill>
              </a:rPr>
              <a:t>Feedback Interconnections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32" y="1268760"/>
            <a:ext cx="5661024" cy="547260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4" y="2784230"/>
            <a:ext cx="2571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19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046413" y="762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chemeClr val="accent2"/>
                </a:solidFill>
              </a:rPr>
              <a:t>System Realization</a:t>
            </a: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379413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2208213" y="1600200"/>
          <a:ext cx="50292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457200" progId="Equation.3">
                  <p:embed/>
                </p:oleObj>
              </mc:Choice>
              <mc:Fallback>
                <p:oleObj name="Equation" r:id="rId2" imgW="1879600" imgH="457200" progId="Equation.3">
                  <p:embed/>
                  <p:pic>
                    <p:nvPicPr>
                      <p:cNvPr id="69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600200"/>
                        <a:ext cx="50292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31813" y="3355975"/>
            <a:ext cx="876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0" dirty="0"/>
              <a:t>Realization is a synthesis problem, so there is no unique way of realizing a system.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0" dirty="0"/>
          </a:p>
          <a:p>
            <a:pPr>
              <a:spcBef>
                <a:spcPct val="0"/>
              </a:spcBef>
            </a:pPr>
            <a:r>
              <a:rPr lang="en-US" altLang="en-US" sz="2400" b="0" dirty="0"/>
              <a:t>A common realization of 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/>
              <a:t>is using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0" dirty="0"/>
              <a:t>Integrator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0" dirty="0"/>
              <a:t>Scalar multiplier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0" dirty="0"/>
              <a:t>Adders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>
            <a:spLocks noChangeArrowheads="1"/>
          </p:cNvSpPr>
          <p:nvPr/>
        </p:nvSpPr>
        <p:spPr bwMode="auto">
          <a:xfrm>
            <a:off x="4468813" y="4038600"/>
            <a:ext cx="2743200" cy="182880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1598613" y="4419600"/>
            <a:ext cx="2819400" cy="1066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2360613" y="762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333399"/>
                </a:solidFill>
              </a:rPr>
              <a:t>Direct Form I Realization</a:t>
            </a:r>
          </a:p>
        </p:txBody>
      </p:sp>
      <p:sp>
        <p:nvSpPr>
          <p:cNvPr id="70661" name="Line 3"/>
          <p:cNvSpPr>
            <a:spLocks noChangeShapeType="1"/>
          </p:cNvSpPr>
          <p:nvPr/>
        </p:nvSpPr>
        <p:spPr bwMode="auto">
          <a:xfrm>
            <a:off x="379413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06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505876"/>
              </p:ext>
            </p:extLst>
          </p:nvPr>
        </p:nvGraphicFramePr>
        <p:xfrm>
          <a:off x="684213" y="980728"/>
          <a:ext cx="462121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457200" progId="Equation.3">
                  <p:embed/>
                </p:oleObj>
              </mc:Choice>
              <mc:Fallback>
                <p:oleObj name="Equation" r:id="rId2" imgW="1727200" imgH="457200" progId="Equation.3">
                  <p:embed/>
                  <p:pic>
                    <p:nvPicPr>
                      <p:cNvPr id="706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80728"/>
                        <a:ext cx="4621212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126876" y="2420888"/>
            <a:ext cx="504056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every term by </a:t>
            </a:r>
            <a:r>
              <a:rPr lang="en-US" altLang="en-US" sz="26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highest order in the denominator, </a:t>
            </a:r>
            <a:r>
              <a:rPr lang="en-US" altLang="en-US" sz="26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600" b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6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35228"/>
              </p:ext>
            </p:extLst>
          </p:nvPr>
        </p:nvGraphicFramePr>
        <p:xfrm>
          <a:off x="5383460" y="1844824"/>
          <a:ext cx="3886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0" imgH="762000" progId="Equation.3">
                  <p:embed/>
                </p:oleObj>
              </mc:Choice>
              <mc:Fallback>
                <p:oleObj name="Equation" r:id="rId4" imgW="1524000" imgH="762000" progId="Equation.3">
                  <p:embed/>
                  <p:pic>
                    <p:nvPicPr>
                      <p:cNvPr id="706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460" y="1844824"/>
                        <a:ext cx="38862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7"/>
          <p:cNvGraphicFramePr>
            <a:graphicFrameLocks noChangeAspect="1"/>
          </p:cNvGraphicFramePr>
          <p:nvPr/>
        </p:nvGraphicFramePr>
        <p:xfrm>
          <a:off x="409575" y="3962400"/>
          <a:ext cx="6875463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8600" imgH="787400" progId="Equation.3">
                  <p:embed/>
                </p:oleObj>
              </mc:Choice>
              <mc:Fallback>
                <p:oleObj name="Equation" r:id="rId6" imgW="2768600" imgH="787400" progId="Equation.3">
                  <p:embed/>
                  <p:pic>
                    <p:nvPicPr>
                      <p:cNvPr id="7066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3962400"/>
                        <a:ext cx="6875463" cy="19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Text Box 8"/>
          <p:cNvSpPr txBox="1">
            <a:spLocks noChangeArrowheads="1"/>
          </p:cNvSpPr>
          <p:nvPr/>
        </p:nvSpPr>
        <p:spPr bwMode="auto">
          <a:xfrm>
            <a:off x="2955925" y="6186488"/>
            <a:ext cx="70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</a:rPr>
              <a:t>H</a:t>
            </a:r>
            <a:r>
              <a:rPr lang="en-US" altLang="en-US" sz="1800" b="0" baseline="-25000" dirty="0">
                <a:solidFill>
                  <a:srgbClr val="000000"/>
                </a:solidFill>
              </a:rPr>
              <a:t>1</a:t>
            </a:r>
            <a:r>
              <a:rPr lang="en-US" altLang="en-US" sz="1800" b="0" dirty="0">
                <a:solidFill>
                  <a:srgbClr val="000000"/>
                </a:solidFill>
              </a:rPr>
              <a:t>(s)</a:t>
            </a:r>
          </a:p>
        </p:txBody>
      </p:sp>
      <p:sp>
        <p:nvSpPr>
          <p:cNvPr id="70667" name="Text Box 9"/>
          <p:cNvSpPr txBox="1">
            <a:spLocks noChangeArrowheads="1"/>
          </p:cNvSpPr>
          <p:nvPr/>
        </p:nvSpPr>
        <p:spPr bwMode="auto">
          <a:xfrm>
            <a:off x="4937125" y="6186488"/>
            <a:ext cx="70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</a:rPr>
              <a:t>H</a:t>
            </a:r>
            <a:r>
              <a:rPr lang="en-US" altLang="en-US" sz="1800" b="0" baseline="-25000" dirty="0">
                <a:solidFill>
                  <a:srgbClr val="000000"/>
                </a:solidFill>
              </a:rPr>
              <a:t>2</a:t>
            </a:r>
            <a:r>
              <a:rPr lang="en-US" altLang="en-US" sz="1800" b="0" dirty="0">
                <a:solidFill>
                  <a:srgbClr val="000000"/>
                </a:solidFill>
              </a:rPr>
              <a:t>(s)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2513013" y="6096000"/>
            <a:ext cx="1371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4570413" y="6096000"/>
            <a:ext cx="1371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1674813" y="632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3884613" y="632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5942013" y="632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2360613" y="5943600"/>
            <a:ext cx="3733800" cy="838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1528763" y="633888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</a:rPr>
              <a:t>X(s)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3890963" y="633888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</a:rPr>
              <a:t>W(s)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6253163" y="633888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</a:rPr>
              <a:t>Y(s)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2C930D4D-4F75-4530-9CD4-44198C39C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148" y="3933056"/>
            <a:ext cx="70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</a:rPr>
              <a:t>H</a:t>
            </a:r>
            <a:r>
              <a:rPr lang="en-US" altLang="en-US" sz="1800" b="0" baseline="-25000" dirty="0">
                <a:solidFill>
                  <a:srgbClr val="000000"/>
                </a:solidFill>
              </a:rPr>
              <a:t>1</a:t>
            </a:r>
            <a:r>
              <a:rPr lang="en-US" altLang="en-US" sz="1800" b="0" dirty="0">
                <a:solidFill>
                  <a:srgbClr val="000000"/>
                </a:solidFill>
              </a:rPr>
              <a:t>(s)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F61F1FD0-C343-4AB7-AF08-A2463B4A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460" y="3638352"/>
            <a:ext cx="70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</a:rPr>
              <a:t>H</a:t>
            </a:r>
            <a:r>
              <a:rPr lang="en-US" altLang="en-US" sz="1800" b="0" baseline="-25000" dirty="0">
                <a:solidFill>
                  <a:srgbClr val="000000"/>
                </a:solidFill>
              </a:rPr>
              <a:t>2</a:t>
            </a:r>
            <a:r>
              <a:rPr lang="en-US" altLang="en-US" sz="1800" b="0" dirty="0">
                <a:solidFill>
                  <a:srgbClr val="000000"/>
                </a:solidFill>
              </a:rPr>
              <a:t>(s)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2360613" y="762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333399"/>
                </a:solidFill>
              </a:rPr>
              <a:t>Direct Form I Realization</a:t>
            </a:r>
          </a:p>
        </p:txBody>
      </p:sp>
      <p:sp>
        <p:nvSpPr>
          <p:cNvPr id="71683" name="Line 5"/>
          <p:cNvSpPr>
            <a:spLocks noChangeShapeType="1"/>
          </p:cNvSpPr>
          <p:nvPr/>
        </p:nvSpPr>
        <p:spPr bwMode="auto">
          <a:xfrm>
            <a:off x="379413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684" name="Group 25"/>
          <p:cNvGrpSpPr>
            <a:grpSpLocks/>
          </p:cNvGrpSpPr>
          <p:nvPr/>
        </p:nvGrpSpPr>
        <p:grpSpPr bwMode="auto">
          <a:xfrm>
            <a:off x="455613" y="990600"/>
            <a:ext cx="3522663" cy="612775"/>
            <a:chOff x="1361" y="2295"/>
            <a:chExt cx="2219" cy="386"/>
          </a:xfrm>
        </p:grpSpPr>
        <p:sp>
          <p:nvSpPr>
            <p:cNvPr id="71690" name="Text Box 10"/>
            <p:cNvSpPr txBox="1">
              <a:spLocks noChangeArrowheads="1"/>
            </p:cNvSpPr>
            <p:nvPr/>
          </p:nvSpPr>
          <p:spPr bwMode="auto">
            <a:xfrm>
              <a:off x="1776" y="2304"/>
              <a:ext cx="423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1800" b="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1691" name="Text Box 11"/>
            <p:cNvSpPr txBox="1">
              <a:spLocks noChangeArrowheads="1"/>
            </p:cNvSpPr>
            <p:nvPr/>
          </p:nvSpPr>
          <p:spPr bwMode="auto">
            <a:xfrm>
              <a:off x="2653" y="2295"/>
              <a:ext cx="4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1800" b="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1692" name="Line 14"/>
            <p:cNvSpPr>
              <a:spLocks noChangeShapeType="1"/>
            </p:cNvSpPr>
            <p:nvPr/>
          </p:nvSpPr>
          <p:spPr bwMode="auto">
            <a:xfrm>
              <a:off x="1501" y="243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Line 15"/>
            <p:cNvSpPr>
              <a:spLocks noChangeShapeType="1"/>
            </p:cNvSpPr>
            <p:nvPr/>
          </p:nvSpPr>
          <p:spPr bwMode="auto">
            <a:xfrm>
              <a:off x="2221" y="2439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4" name="Line 16"/>
            <p:cNvSpPr>
              <a:spLocks noChangeShapeType="1"/>
            </p:cNvSpPr>
            <p:nvPr/>
          </p:nvSpPr>
          <p:spPr bwMode="auto">
            <a:xfrm>
              <a:off x="3133" y="2439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Text Box 18"/>
            <p:cNvSpPr txBox="1">
              <a:spLocks noChangeArrowheads="1"/>
            </p:cNvSpPr>
            <p:nvPr/>
          </p:nvSpPr>
          <p:spPr bwMode="auto">
            <a:xfrm>
              <a:off x="1361" y="2439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1696" name="Text Box 19"/>
            <p:cNvSpPr txBox="1">
              <a:spLocks noChangeArrowheads="1"/>
            </p:cNvSpPr>
            <p:nvPr/>
          </p:nvSpPr>
          <p:spPr bwMode="auto">
            <a:xfrm>
              <a:off x="2225" y="2448"/>
              <a:ext cx="3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1697" name="Text Box 20"/>
            <p:cNvSpPr txBox="1">
              <a:spLocks noChangeArrowheads="1"/>
            </p:cNvSpPr>
            <p:nvPr/>
          </p:nvSpPr>
          <p:spPr bwMode="auto">
            <a:xfrm>
              <a:off x="3229" y="2448"/>
              <a:ext cx="3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800" b="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18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71687" name="Rectangle 23"/>
          <p:cNvSpPr>
            <a:spLocks noChangeArrowheads="1"/>
          </p:cNvSpPr>
          <p:nvPr/>
        </p:nvSpPr>
        <p:spPr bwMode="auto">
          <a:xfrm>
            <a:off x="7882780" y="1556792"/>
            <a:ext cx="381000" cy="45720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71688" name="Rectangle 22"/>
          <p:cNvSpPr>
            <a:spLocks noChangeArrowheads="1"/>
          </p:cNvSpPr>
          <p:nvPr/>
        </p:nvSpPr>
        <p:spPr bwMode="auto">
          <a:xfrm>
            <a:off x="7399684" y="2136781"/>
            <a:ext cx="1752600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graphicFrame>
        <p:nvGraphicFramePr>
          <p:cNvPr id="71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75570"/>
              </p:ext>
            </p:extLst>
          </p:nvPr>
        </p:nvGraphicFramePr>
        <p:xfrm>
          <a:off x="3079204" y="1178719"/>
          <a:ext cx="6324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787400" progId="Equation.3">
                  <p:embed/>
                </p:oleObj>
              </mc:Choice>
              <mc:Fallback>
                <p:oleObj name="Equation" r:id="rId2" imgW="2768600" imgH="787400" progId="Equation.3">
                  <p:embed/>
                  <p:pic>
                    <p:nvPicPr>
                      <p:cNvPr id="71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204" y="1178719"/>
                        <a:ext cx="63246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3356992"/>
            <a:ext cx="7950700" cy="34617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6"/>
          <p:cNvSpPr>
            <a:spLocks noChangeArrowheads="1"/>
          </p:cNvSpPr>
          <p:nvPr/>
        </p:nvSpPr>
        <p:spPr bwMode="auto">
          <a:xfrm>
            <a:off x="2665413" y="1937767"/>
            <a:ext cx="381000" cy="45720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72707" name="Rectangle 27"/>
          <p:cNvSpPr>
            <a:spLocks noChangeArrowheads="1"/>
          </p:cNvSpPr>
          <p:nvPr/>
        </p:nvSpPr>
        <p:spPr bwMode="auto">
          <a:xfrm>
            <a:off x="2208213" y="2547367"/>
            <a:ext cx="1752600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379414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333399"/>
                </a:solidFill>
              </a:rPr>
              <a:t>Direct Form II Realization (Canonic)</a:t>
            </a:r>
          </a:p>
        </p:txBody>
      </p:sp>
      <p:sp>
        <p:nvSpPr>
          <p:cNvPr id="72709" name="Line 3"/>
          <p:cNvSpPr>
            <a:spLocks noChangeShapeType="1"/>
          </p:cNvSpPr>
          <p:nvPr/>
        </p:nvSpPr>
        <p:spPr bwMode="auto">
          <a:xfrm>
            <a:off x="379413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7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67910"/>
              </p:ext>
            </p:extLst>
          </p:nvPr>
        </p:nvGraphicFramePr>
        <p:xfrm>
          <a:off x="531813" y="1556767"/>
          <a:ext cx="6324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787400" progId="Equation.3">
                  <p:embed/>
                </p:oleObj>
              </mc:Choice>
              <mc:Fallback>
                <p:oleObj name="Equation" r:id="rId2" imgW="2768600" imgH="787400" progId="Equation.3">
                  <p:embed/>
                  <p:pic>
                    <p:nvPicPr>
                      <p:cNvPr id="727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556767"/>
                        <a:ext cx="63246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11" name="Group 17"/>
          <p:cNvGrpSpPr>
            <a:grpSpLocks/>
          </p:cNvGrpSpPr>
          <p:nvPr/>
        </p:nvGrpSpPr>
        <p:grpSpPr bwMode="auto">
          <a:xfrm>
            <a:off x="5878513" y="990600"/>
            <a:ext cx="3568700" cy="612775"/>
            <a:chOff x="1361" y="2295"/>
            <a:chExt cx="2248" cy="386"/>
          </a:xfrm>
        </p:grpSpPr>
        <p:sp>
          <p:nvSpPr>
            <p:cNvPr id="72713" name="Text Box 18"/>
            <p:cNvSpPr txBox="1">
              <a:spLocks noChangeArrowheads="1"/>
            </p:cNvSpPr>
            <p:nvPr/>
          </p:nvSpPr>
          <p:spPr bwMode="auto">
            <a:xfrm>
              <a:off x="1776" y="2304"/>
              <a:ext cx="447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</a:rPr>
                <a:t>H</a:t>
              </a:r>
              <a:r>
                <a:rPr lang="en-US" altLang="en-US" sz="1800" b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1800" b="0">
                  <a:solidFill>
                    <a:srgbClr val="000000"/>
                  </a:solidFill>
                </a:rPr>
                <a:t>(s)</a:t>
              </a:r>
            </a:p>
          </p:txBody>
        </p:sp>
        <p:sp>
          <p:nvSpPr>
            <p:cNvPr id="72714" name="Text Box 19"/>
            <p:cNvSpPr txBox="1">
              <a:spLocks noChangeArrowheads="1"/>
            </p:cNvSpPr>
            <p:nvPr/>
          </p:nvSpPr>
          <p:spPr bwMode="auto">
            <a:xfrm>
              <a:off x="2653" y="2295"/>
              <a:ext cx="4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</a:rPr>
                <a:t>H</a:t>
              </a:r>
              <a:r>
                <a:rPr lang="en-US" altLang="en-US" sz="1800" b="0" baseline="-25000">
                  <a:solidFill>
                    <a:srgbClr val="000000"/>
                  </a:solidFill>
                </a:rPr>
                <a:t>1</a:t>
              </a:r>
              <a:r>
                <a:rPr lang="en-US" altLang="en-US" sz="1800" b="0">
                  <a:solidFill>
                    <a:srgbClr val="000000"/>
                  </a:solidFill>
                </a:rPr>
                <a:t>(s)</a:t>
              </a:r>
            </a:p>
          </p:txBody>
        </p:sp>
        <p:sp>
          <p:nvSpPr>
            <p:cNvPr id="72715" name="Line 20"/>
            <p:cNvSpPr>
              <a:spLocks noChangeShapeType="1"/>
            </p:cNvSpPr>
            <p:nvPr/>
          </p:nvSpPr>
          <p:spPr bwMode="auto">
            <a:xfrm>
              <a:off x="1501" y="243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Line 21"/>
            <p:cNvSpPr>
              <a:spLocks noChangeShapeType="1"/>
            </p:cNvSpPr>
            <p:nvPr/>
          </p:nvSpPr>
          <p:spPr bwMode="auto">
            <a:xfrm>
              <a:off x="2221" y="2439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Line 22"/>
            <p:cNvSpPr>
              <a:spLocks noChangeShapeType="1"/>
            </p:cNvSpPr>
            <p:nvPr/>
          </p:nvSpPr>
          <p:spPr bwMode="auto">
            <a:xfrm>
              <a:off x="3133" y="2439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Text Box 23"/>
            <p:cNvSpPr txBox="1">
              <a:spLocks noChangeArrowheads="1"/>
            </p:cNvSpPr>
            <p:nvPr/>
          </p:nvSpPr>
          <p:spPr bwMode="auto">
            <a:xfrm>
              <a:off x="1361" y="2439"/>
              <a:ext cx="3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</a:rPr>
                <a:t>X(s)</a:t>
              </a:r>
            </a:p>
          </p:txBody>
        </p:sp>
        <p:sp>
          <p:nvSpPr>
            <p:cNvPr id="72719" name="Text Box 24"/>
            <p:cNvSpPr txBox="1">
              <a:spLocks noChangeArrowheads="1"/>
            </p:cNvSpPr>
            <p:nvPr/>
          </p:nvSpPr>
          <p:spPr bwMode="auto">
            <a:xfrm>
              <a:off x="2225" y="2448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000000"/>
                  </a:solidFill>
                </a:rPr>
                <a:t>V(s)</a:t>
              </a:r>
            </a:p>
          </p:txBody>
        </p:sp>
        <p:sp>
          <p:nvSpPr>
            <p:cNvPr id="72720" name="Text Box 25"/>
            <p:cNvSpPr txBox="1">
              <a:spLocks noChangeArrowheads="1"/>
            </p:cNvSpPr>
            <p:nvPr/>
          </p:nvSpPr>
          <p:spPr bwMode="auto">
            <a:xfrm>
              <a:off x="3229" y="2448"/>
              <a:ext cx="3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</a:rPr>
                <a:t>Y(s)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05F4EA8-BA9F-4A7D-8797-5AC5094A4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532" y="3065734"/>
            <a:ext cx="3612459" cy="3774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2284413" y="762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333399"/>
                </a:solidFill>
              </a:rPr>
              <a:t>Transposed Realization</a:t>
            </a:r>
          </a:p>
        </p:txBody>
      </p:sp>
      <p:sp>
        <p:nvSpPr>
          <p:cNvPr id="72709" name="Line 3"/>
          <p:cNvSpPr>
            <a:spLocks noChangeShapeType="1"/>
          </p:cNvSpPr>
          <p:nvPr/>
        </p:nvSpPr>
        <p:spPr bwMode="auto">
          <a:xfrm>
            <a:off x="379413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C23490-8BFE-4BB5-9615-9EF37B1E4E95}"/>
              </a:ext>
            </a:extLst>
          </p:cNvPr>
          <p:cNvGrpSpPr/>
          <p:nvPr/>
        </p:nvGrpSpPr>
        <p:grpSpPr>
          <a:xfrm>
            <a:off x="1423020" y="2571772"/>
            <a:ext cx="6539276" cy="1214438"/>
            <a:chOff x="428361" y="1684354"/>
            <a:chExt cx="6539276" cy="1214438"/>
          </a:xfrm>
        </p:grpSpPr>
        <p:sp>
          <p:nvSpPr>
            <p:cNvPr id="72706" name="Rectangle 26"/>
            <p:cNvSpPr>
              <a:spLocks noChangeArrowheads="1"/>
            </p:cNvSpPr>
            <p:nvPr/>
          </p:nvSpPr>
          <p:spPr bwMode="auto">
            <a:xfrm>
              <a:off x="5311452" y="1700808"/>
              <a:ext cx="381000" cy="45720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72707" name="Rectangle 27"/>
            <p:cNvSpPr>
              <a:spLocks noChangeArrowheads="1"/>
            </p:cNvSpPr>
            <p:nvPr/>
          </p:nvSpPr>
          <p:spPr bwMode="auto">
            <a:xfrm>
              <a:off x="4879404" y="2148946"/>
              <a:ext cx="1752600" cy="63198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710" name="Object 4"/>
                <p:cNvSpPr txBox="1"/>
                <p:nvPr/>
              </p:nvSpPr>
              <p:spPr bwMode="auto">
                <a:xfrm>
                  <a:off x="428361" y="1684354"/>
                  <a:ext cx="6539276" cy="12144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2710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61" y="1684354"/>
                  <a:ext cx="6539276" cy="121443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94B7C0D-D195-4D1E-8789-30619CF4F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9" y="3859525"/>
            <a:ext cx="2880320" cy="3003659"/>
          </a:xfrm>
          <a:prstGeom prst="rect">
            <a:avLst/>
          </a:prstGeom>
        </p:spPr>
      </p:pic>
      <p:sp>
        <p:nvSpPr>
          <p:cNvPr id="27" name="Text Box 5">
            <a:extLst>
              <a:ext uri="{FF2B5EF4-FFF2-40B4-BE49-F238E27FC236}">
                <a16:creationId xmlns:a16="http://schemas.microsoft.com/office/drawing/2014/main" id="{A051F291-8B5D-42FA-807A-4C99D830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6" y="908720"/>
            <a:ext cx="9847956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Reverse all the arrow directions without changing the scalar multiplier </a:t>
            </a:r>
            <a:r>
              <a:rPr lang="en-US" altLang="en-US" sz="2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Replace branch nodes by adders and vice versa.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Replace the input </a:t>
            </a:r>
            <a:r>
              <a:rPr lang="en-US" altLang="en-US" sz="23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3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with the output </a:t>
            </a:r>
            <a:r>
              <a:rPr lang="en-US" altLang="en-US" sz="23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3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vice versa.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make the follow of the input from left to right rotate the diagram 180 degree.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300" b="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DB3FFD-8DAE-4A6C-99E2-343F2868D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037" y="3786210"/>
            <a:ext cx="2197620" cy="30615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3AEF9-F524-467F-B135-3F789B1B3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269" y="3766444"/>
            <a:ext cx="2197620" cy="30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063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1">
  <a:themeElements>
    <a:clrScheme name="lecture 1.pp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 1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1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H:\_Mywork\_ICTeaching\EE2 Computing\lecture 1.ppt</Template>
  <TotalTime>13982</TotalTime>
  <Words>1040</Words>
  <Application>Microsoft Office PowerPoint</Application>
  <PresentationFormat>Custom</PresentationFormat>
  <Paragraphs>207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Cambria Math</vt:lpstr>
      <vt:lpstr>Monotype Sorts</vt:lpstr>
      <vt:lpstr>Symbol</vt:lpstr>
      <vt:lpstr>Tahoma</vt:lpstr>
      <vt:lpstr>Times New Roman</vt:lpstr>
      <vt:lpstr>Wingdings</vt:lpstr>
      <vt:lpstr>lecture 1</vt:lpstr>
      <vt:lpstr>Default Design</vt:lpstr>
      <vt:lpstr>1_Default Design</vt:lpstr>
      <vt:lpstr>2_Default Design</vt:lpstr>
      <vt:lpstr>3_Default Design</vt:lpstr>
      <vt:lpstr>4_Default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Vectors Operations</vt:lpstr>
      <vt:lpstr>Effects of Poles &amp; Zeros on Frequency Response</vt:lpstr>
      <vt:lpstr>Effects of Poles &amp; Zeros on Frequency Response</vt:lpstr>
      <vt:lpstr>Poles Enhance Amplitude Frequency Response</vt:lpstr>
      <vt:lpstr>Zeros Suppresses Amplitude Frequency Response</vt:lpstr>
      <vt:lpstr>Low-pass Filters</vt:lpstr>
      <vt:lpstr>Band-pass Filter</vt:lpstr>
      <vt:lpstr>Notch Filter</vt:lpstr>
      <vt:lpstr>Notch Filter Design by Poles and Zeros Positioning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ASIC and all that!</dc:title>
  <dc:creator>peterc</dc:creator>
  <cp:lastModifiedBy>Mohamed Bingabr</cp:lastModifiedBy>
  <cp:revision>252</cp:revision>
  <cp:lastPrinted>2020-03-25T20:59:04Z</cp:lastPrinted>
  <dcterms:created xsi:type="dcterms:W3CDTF">1998-10-08T18:04:10Z</dcterms:created>
  <dcterms:modified xsi:type="dcterms:W3CDTF">2024-03-29T13:44:40Z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12632256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H:\_Mywork\_ICTeaching\ASIC\Notes 98</vt:lpwstr>
  </property>
</Properties>
</file>