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311" r:id="rId4"/>
    <p:sldId id="307" r:id="rId5"/>
    <p:sldId id="308" r:id="rId6"/>
    <p:sldId id="309" r:id="rId7"/>
    <p:sldId id="310" r:id="rId8"/>
    <p:sldId id="290" r:id="rId9"/>
    <p:sldId id="291" r:id="rId10"/>
    <p:sldId id="292" r:id="rId11"/>
    <p:sldId id="313" r:id="rId12"/>
    <p:sldId id="304" r:id="rId13"/>
    <p:sldId id="297" r:id="rId14"/>
    <p:sldId id="275" r:id="rId15"/>
    <p:sldId id="329" r:id="rId16"/>
    <p:sldId id="321" r:id="rId17"/>
    <p:sldId id="322" r:id="rId18"/>
    <p:sldId id="314" r:id="rId19"/>
    <p:sldId id="270" r:id="rId20"/>
    <p:sldId id="316" r:id="rId21"/>
    <p:sldId id="273" r:id="rId22"/>
    <p:sldId id="315" r:id="rId23"/>
    <p:sldId id="326" r:id="rId24"/>
    <p:sldId id="296" r:id="rId25"/>
    <p:sldId id="328" r:id="rId26"/>
    <p:sldId id="281" r:id="rId27"/>
    <p:sldId id="282" r:id="rId28"/>
    <p:sldId id="319" r:id="rId29"/>
    <p:sldId id="274" r:id="rId30"/>
    <p:sldId id="283" r:id="rId31"/>
    <p:sldId id="318" r:id="rId32"/>
    <p:sldId id="320" r:id="rId33"/>
    <p:sldId id="323" r:id="rId34"/>
    <p:sldId id="325" r:id="rId35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CD"/>
    <a:srgbClr val="1C03D7"/>
    <a:srgbClr val="CDD9EB"/>
    <a:srgbClr val="53FF5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40E6E-B9A5-4BE0-8904-9AAA2F7C4DBD}" v="6" dt="2023-04-07T13:43:41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9" autoAdjust="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25.xml"/><Relationship Id="rId1" Type="http://schemas.openxmlformats.org/officeDocument/2006/relationships/slide" Target="slides/slide2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Bingabr" userId="00864009-1172-4536-93d5-4dbe32f81f3e" providerId="ADAL" clId="{37122A24-4252-47D2-8EC0-59C6B356792E}"/>
    <pc:docChg chg="custSel delSld modSld">
      <pc:chgData name="Mohamed Bingabr" userId="00864009-1172-4536-93d5-4dbe32f81f3e" providerId="ADAL" clId="{37122A24-4252-47D2-8EC0-59C6B356792E}" dt="2022-04-11T21:23:44.111" v="44" actId="2696"/>
      <pc:docMkLst>
        <pc:docMk/>
      </pc:docMkLst>
      <pc:sldChg chg="addSp delSp modSp">
        <pc:chgData name="Mohamed Bingabr" userId="00864009-1172-4536-93d5-4dbe32f81f3e" providerId="ADAL" clId="{37122A24-4252-47D2-8EC0-59C6B356792E}" dt="2022-04-11T13:45:37.678" v="41" actId="5793"/>
        <pc:sldMkLst>
          <pc:docMk/>
          <pc:sldMk cId="0" sldId="273"/>
        </pc:sldMkLst>
        <pc:spChg chg="add mod">
          <ac:chgData name="Mohamed Bingabr" userId="00864009-1172-4536-93d5-4dbe32f81f3e" providerId="ADAL" clId="{37122A24-4252-47D2-8EC0-59C6B356792E}" dt="2022-04-11T13:39:33.887" v="8" actId="1035"/>
          <ac:spMkLst>
            <pc:docMk/>
            <pc:sldMk cId="0" sldId="273"/>
            <ac:spMk id="2" creationId="{36DA9DBD-779C-467D-B05D-68DB1E58499C}"/>
          </ac:spMkLst>
        </pc:spChg>
        <pc:spChg chg="mod">
          <ac:chgData name="Mohamed Bingabr" userId="00864009-1172-4536-93d5-4dbe32f81f3e" providerId="ADAL" clId="{37122A24-4252-47D2-8EC0-59C6B356792E}" dt="2022-04-11T13:45:37.678" v="41" actId="5793"/>
          <ac:spMkLst>
            <pc:docMk/>
            <pc:sldMk cId="0" sldId="273"/>
            <ac:spMk id="23554" creationId="{00000000-0000-0000-0000-000000000000}"/>
          </ac:spMkLst>
        </pc:spChg>
        <pc:spChg chg="add mod">
          <ac:chgData name="Mohamed Bingabr" userId="00864009-1172-4536-93d5-4dbe32f81f3e" providerId="ADAL" clId="{37122A24-4252-47D2-8EC0-59C6B356792E}" dt="2022-04-11T13:44:25.428" v="29" actId="20577"/>
          <ac:spMkLst>
            <pc:docMk/>
            <pc:sldMk cId="0" sldId="273"/>
            <ac:spMk id="23555" creationId="{00000000-0000-0000-0000-000000000000}"/>
          </ac:spMkLst>
        </pc:spChg>
        <pc:spChg chg="add mod">
          <ac:chgData name="Mohamed Bingabr" userId="00864009-1172-4536-93d5-4dbe32f81f3e" providerId="ADAL" clId="{37122A24-4252-47D2-8EC0-59C6B356792E}" dt="2022-04-11T13:44:01.557" v="19" actId="6549"/>
          <ac:spMkLst>
            <pc:docMk/>
            <pc:sldMk cId="0" sldId="273"/>
            <ac:spMk id="23557" creationId="{00000000-0000-0000-0000-000000000000}"/>
          </ac:spMkLst>
        </pc:spChg>
        <pc:spChg chg="add mod">
          <ac:chgData name="Mohamed Bingabr" userId="00864009-1172-4536-93d5-4dbe32f81f3e" providerId="ADAL" clId="{37122A24-4252-47D2-8EC0-59C6B356792E}" dt="2022-04-11T13:44:54.526" v="40" actId="27636"/>
          <ac:spMkLst>
            <pc:docMk/>
            <pc:sldMk cId="0" sldId="273"/>
            <ac:spMk id="23560" creationId="{00000000-0000-0000-0000-000000000000}"/>
          </ac:spMkLst>
        </pc:spChg>
        <pc:spChg chg="del">
          <ac:chgData name="Mohamed Bingabr" userId="00864009-1172-4536-93d5-4dbe32f81f3e" providerId="ADAL" clId="{37122A24-4252-47D2-8EC0-59C6B356792E}" dt="2022-04-11T13:38:56.155" v="0" actId="478"/>
          <ac:spMkLst>
            <pc:docMk/>
            <pc:sldMk cId="0" sldId="273"/>
            <ac:spMk id="23568" creationId="{00000000-0000-0000-0000-000000000000}"/>
          </ac:spMkLst>
        </pc:spChg>
        <pc:graphicFrameChg chg="del mod replId">
          <ac:chgData name="Mohamed Bingabr" userId="00864009-1172-4536-93d5-4dbe32f81f3e" providerId="ADAL" clId="{37122A24-4252-47D2-8EC0-59C6B356792E}" dt="2022-04-11T13:43:31.569" v="11"/>
          <ac:graphicFrameMkLst>
            <pc:docMk/>
            <pc:sldMk cId="0" sldId="273"/>
            <ac:graphicFrameMk id="3" creationId="{00000000-0000-0000-0000-000000000000}"/>
          </ac:graphicFrameMkLst>
        </pc:graphicFrameChg>
        <pc:graphicFrameChg chg="del mod replId">
          <ac:chgData name="Mohamed Bingabr" userId="00864009-1172-4536-93d5-4dbe32f81f3e" providerId="ADAL" clId="{37122A24-4252-47D2-8EC0-59C6B356792E}" dt="2022-04-11T13:44:07.436" v="22"/>
          <ac:graphicFrameMkLst>
            <pc:docMk/>
            <pc:sldMk cId="0" sldId="273"/>
            <ac:graphicFrameMk id="5" creationId="{00000000-0000-0000-0000-000000000000}"/>
          </ac:graphicFrameMkLst>
        </pc:graphicFrameChg>
        <pc:graphicFrameChg chg="del mod replId">
          <ac:chgData name="Mohamed Bingabr" userId="00864009-1172-4536-93d5-4dbe32f81f3e" providerId="ADAL" clId="{37122A24-4252-47D2-8EC0-59C6B356792E}" dt="2022-04-11T13:44:38.067" v="31"/>
          <ac:graphicFrameMkLst>
            <pc:docMk/>
            <pc:sldMk cId="0" sldId="273"/>
            <ac:graphicFrameMk id="7" creationId="{00000000-0000-0000-0000-000000000000}"/>
          </ac:graphicFrameMkLst>
        </pc:graphicFrameChg>
      </pc:sldChg>
      <pc:sldChg chg="modSp">
        <pc:chgData name="Mohamed Bingabr" userId="00864009-1172-4536-93d5-4dbe32f81f3e" providerId="ADAL" clId="{37122A24-4252-47D2-8EC0-59C6B356792E}" dt="2022-04-11T13:45:52.594" v="42" actId="5793"/>
        <pc:sldMkLst>
          <pc:docMk/>
          <pc:sldMk cId="0" sldId="315"/>
        </pc:sldMkLst>
        <pc:spChg chg="mod">
          <ac:chgData name="Mohamed Bingabr" userId="00864009-1172-4536-93d5-4dbe32f81f3e" providerId="ADAL" clId="{37122A24-4252-47D2-8EC0-59C6B356792E}" dt="2022-04-11T13:45:52.594" v="42" actId="5793"/>
          <ac:spMkLst>
            <pc:docMk/>
            <pc:sldMk cId="0" sldId="315"/>
            <ac:spMk id="202754" creationId="{00000000-0000-0000-0000-000000000000}"/>
          </ac:spMkLst>
        </pc:spChg>
      </pc:sldChg>
    </pc:docChg>
  </pc:docChgLst>
  <pc:docChgLst>
    <pc:chgData name="Mohamed Bingabr" userId="00864009-1172-4536-93d5-4dbe32f81f3e" providerId="ADAL" clId="{CEA0337F-AB35-4F15-AF6E-C5AAEF8B9D78}"/>
    <pc:docChg chg="undo redo custSel modSld sldOrd">
      <pc:chgData name="Mohamed Bingabr" userId="00864009-1172-4536-93d5-4dbe32f81f3e" providerId="ADAL" clId="{CEA0337F-AB35-4F15-AF6E-C5AAEF8B9D78}" dt="2023-04-05T05:33:02.646" v="889" actId="27636"/>
      <pc:docMkLst>
        <pc:docMk/>
      </pc:docMkLst>
      <pc:sldChg chg="modSp mod">
        <pc:chgData name="Mohamed Bingabr" userId="00864009-1172-4536-93d5-4dbe32f81f3e" providerId="ADAL" clId="{CEA0337F-AB35-4F15-AF6E-C5AAEF8B9D78}" dt="2022-07-07T13:08:26.779" v="412" actId="20577"/>
        <pc:sldMkLst>
          <pc:docMk/>
          <pc:sldMk cId="0" sldId="258"/>
        </pc:sldMkLst>
        <pc:spChg chg="mod">
          <ac:chgData name="Mohamed Bingabr" userId="00864009-1172-4536-93d5-4dbe32f81f3e" providerId="ADAL" clId="{CEA0337F-AB35-4F15-AF6E-C5AAEF8B9D78}" dt="2022-07-07T13:08:26.779" v="412" actId="20577"/>
          <ac:spMkLst>
            <pc:docMk/>
            <pc:sldMk cId="0" sldId="258"/>
            <ac:spMk id="5123" creationId="{00000000-0000-0000-0000-000000000000}"/>
          </ac:spMkLst>
        </pc:spChg>
      </pc:sldChg>
      <pc:sldChg chg="modSp mod">
        <pc:chgData name="Mohamed Bingabr" userId="00864009-1172-4536-93d5-4dbe32f81f3e" providerId="ADAL" clId="{CEA0337F-AB35-4F15-AF6E-C5AAEF8B9D78}" dt="2022-07-07T13:20:59" v="612" actId="20577"/>
        <pc:sldMkLst>
          <pc:docMk/>
          <pc:sldMk cId="0" sldId="270"/>
        </pc:sldMkLst>
        <pc:spChg chg="mod">
          <ac:chgData name="Mohamed Bingabr" userId="00864009-1172-4536-93d5-4dbe32f81f3e" providerId="ADAL" clId="{CEA0337F-AB35-4F15-AF6E-C5AAEF8B9D78}" dt="2022-07-07T13:20:59" v="612" actId="20577"/>
          <ac:spMkLst>
            <pc:docMk/>
            <pc:sldMk cId="0" sldId="270"/>
            <ac:spMk id="72706" creationId="{00000000-0000-0000-0000-000000000000}"/>
          </ac:spMkLst>
        </pc:spChg>
      </pc:sldChg>
      <pc:sldChg chg="modSp">
        <pc:chgData name="Mohamed Bingabr" userId="00864009-1172-4536-93d5-4dbe32f81f3e" providerId="ADAL" clId="{CEA0337F-AB35-4F15-AF6E-C5AAEF8B9D78}" dt="2023-04-03T04:49:28.768" v="874" actId="1036"/>
        <pc:sldMkLst>
          <pc:docMk/>
          <pc:sldMk cId="0" sldId="273"/>
        </pc:sldMkLst>
        <pc:spChg chg="mod">
          <ac:chgData name="Mohamed Bingabr" userId="00864009-1172-4536-93d5-4dbe32f81f3e" providerId="ADAL" clId="{CEA0337F-AB35-4F15-AF6E-C5AAEF8B9D78}" dt="2023-04-03T04:49:28.768" v="874" actId="1036"/>
          <ac:spMkLst>
            <pc:docMk/>
            <pc:sldMk cId="0" sldId="273"/>
            <ac:spMk id="2" creationId="{36DA9DBD-779C-467D-B05D-68DB1E58499C}"/>
          </ac:spMkLst>
        </pc:spChg>
        <pc:spChg chg="mod">
          <ac:chgData name="Mohamed Bingabr" userId="00864009-1172-4536-93d5-4dbe32f81f3e" providerId="ADAL" clId="{CEA0337F-AB35-4F15-AF6E-C5AAEF8B9D78}" dt="2023-04-03T04:49:28.768" v="874" actId="1036"/>
          <ac:spMkLst>
            <pc:docMk/>
            <pc:sldMk cId="0" sldId="273"/>
            <ac:spMk id="23556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3-04-03T04:49:28.768" v="874" actId="1036"/>
          <ac:spMkLst>
            <pc:docMk/>
            <pc:sldMk cId="0" sldId="273"/>
            <ac:spMk id="23562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3-04-03T04:49:28.768" v="874" actId="1036"/>
          <ac:spMkLst>
            <pc:docMk/>
            <pc:sldMk cId="0" sldId="273"/>
            <ac:spMk id="23563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3-04-03T04:49:28.768" v="874" actId="1036"/>
          <ac:spMkLst>
            <pc:docMk/>
            <pc:sldMk cId="0" sldId="273"/>
            <ac:spMk id="23564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3-04-03T04:49:28.768" v="874" actId="1036"/>
          <ac:spMkLst>
            <pc:docMk/>
            <pc:sldMk cId="0" sldId="273"/>
            <ac:spMk id="23567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3-04-03T04:49:28.768" v="874" actId="1036"/>
          <ac:spMkLst>
            <pc:docMk/>
            <pc:sldMk cId="0" sldId="273"/>
            <ac:spMk id="23570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3-04-03T04:49:28.768" v="874" actId="1036"/>
          <ac:spMkLst>
            <pc:docMk/>
            <pc:sldMk cId="0" sldId="273"/>
            <ac:spMk id="23573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3-04-03T04:49:28.768" v="874" actId="1036"/>
          <ac:spMkLst>
            <pc:docMk/>
            <pc:sldMk cId="0" sldId="273"/>
            <ac:spMk id="23574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3-04-03T04:49:28.768" v="874" actId="1036"/>
          <ac:spMkLst>
            <pc:docMk/>
            <pc:sldMk cId="0" sldId="273"/>
            <ac:spMk id="23575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3-04-03T04:49:28.768" v="874" actId="1036"/>
          <ac:spMkLst>
            <pc:docMk/>
            <pc:sldMk cId="0" sldId="273"/>
            <ac:spMk id="23576" creationId="{00000000-0000-0000-0000-000000000000}"/>
          </ac:spMkLst>
        </pc:spChg>
        <pc:grpChg chg="mod">
          <ac:chgData name="Mohamed Bingabr" userId="00864009-1172-4536-93d5-4dbe32f81f3e" providerId="ADAL" clId="{CEA0337F-AB35-4F15-AF6E-C5AAEF8B9D78}" dt="2023-04-03T04:49:28.768" v="874" actId="1036"/>
          <ac:grpSpMkLst>
            <pc:docMk/>
            <pc:sldMk cId="0" sldId="273"/>
            <ac:grpSpMk id="23565" creationId="{00000000-0000-0000-0000-000000000000}"/>
          </ac:grpSpMkLst>
        </pc:grpChg>
        <pc:grpChg chg="mod">
          <ac:chgData name="Mohamed Bingabr" userId="00864009-1172-4536-93d5-4dbe32f81f3e" providerId="ADAL" clId="{CEA0337F-AB35-4F15-AF6E-C5AAEF8B9D78}" dt="2023-04-03T04:49:28.768" v="874" actId="1036"/>
          <ac:grpSpMkLst>
            <pc:docMk/>
            <pc:sldMk cId="0" sldId="273"/>
            <ac:grpSpMk id="23571" creationId="{00000000-0000-0000-0000-000000000000}"/>
          </ac:grpSpMkLst>
        </pc:grpChg>
        <pc:grpChg chg="mod">
          <ac:chgData name="Mohamed Bingabr" userId="00864009-1172-4536-93d5-4dbe32f81f3e" providerId="ADAL" clId="{CEA0337F-AB35-4F15-AF6E-C5AAEF8B9D78}" dt="2023-04-03T04:49:28.768" v="874" actId="1036"/>
          <ac:grpSpMkLst>
            <pc:docMk/>
            <pc:sldMk cId="0" sldId="273"/>
            <ac:grpSpMk id="23572" creationId="{00000000-0000-0000-0000-000000000000}"/>
          </ac:grpSpMkLst>
        </pc:grpChg>
      </pc:sldChg>
      <pc:sldChg chg="ord">
        <pc:chgData name="Mohamed Bingabr" userId="00864009-1172-4536-93d5-4dbe32f81f3e" providerId="ADAL" clId="{CEA0337F-AB35-4F15-AF6E-C5AAEF8B9D78}" dt="2022-07-11T01:56:36.336" v="705"/>
        <pc:sldMkLst>
          <pc:docMk/>
          <pc:sldMk cId="0" sldId="296"/>
        </pc:sldMkLst>
      </pc:sldChg>
      <pc:sldChg chg="addSp delSp modSp mod addAnim delAnim">
        <pc:chgData name="Mohamed Bingabr" userId="00864009-1172-4536-93d5-4dbe32f81f3e" providerId="ADAL" clId="{CEA0337F-AB35-4F15-AF6E-C5AAEF8B9D78}" dt="2022-04-08T02:09:59.296" v="20" actId="1038"/>
        <pc:sldMkLst>
          <pc:docMk/>
          <pc:sldMk cId="0" sldId="304"/>
        </pc:sldMkLst>
        <pc:spChg chg="add del mod">
          <ac:chgData name="Mohamed Bingabr" userId="00864009-1172-4536-93d5-4dbe32f81f3e" providerId="ADAL" clId="{CEA0337F-AB35-4F15-AF6E-C5AAEF8B9D78}" dt="2022-04-08T02:08:13.263" v="1" actId="478"/>
          <ac:spMkLst>
            <pc:docMk/>
            <pc:sldMk cId="0" sldId="304"/>
            <ac:spMk id="3" creationId="{36BDEAE0-0F51-464B-8D3B-B1439CB3B6E7}"/>
          </ac:spMkLst>
        </pc:spChg>
        <pc:spChg chg="add del mod">
          <ac:chgData name="Mohamed Bingabr" userId="00864009-1172-4536-93d5-4dbe32f81f3e" providerId="ADAL" clId="{CEA0337F-AB35-4F15-AF6E-C5AAEF8B9D78}" dt="2022-04-08T02:08:13.263" v="1" actId="478"/>
          <ac:spMkLst>
            <pc:docMk/>
            <pc:sldMk cId="0" sldId="304"/>
            <ac:spMk id="5" creationId="{B248D03A-A081-44B6-88CE-ADA4D6284E52}"/>
          </ac:spMkLst>
        </pc:spChg>
        <pc:spChg chg="add del mod">
          <ac:chgData name="Mohamed Bingabr" userId="00864009-1172-4536-93d5-4dbe32f81f3e" providerId="ADAL" clId="{CEA0337F-AB35-4F15-AF6E-C5AAEF8B9D78}" dt="2022-04-08T02:08:20.753" v="3" actId="478"/>
          <ac:spMkLst>
            <pc:docMk/>
            <pc:sldMk cId="0" sldId="304"/>
            <ac:spMk id="7" creationId="{8917692C-DD65-4740-9611-7EA238187CFA}"/>
          </ac:spMkLst>
        </pc:spChg>
        <pc:spChg chg="add del mod">
          <ac:chgData name="Mohamed Bingabr" userId="00864009-1172-4536-93d5-4dbe32f81f3e" providerId="ADAL" clId="{CEA0337F-AB35-4F15-AF6E-C5AAEF8B9D78}" dt="2022-04-08T02:09:13.754" v="11" actId="478"/>
          <ac:spMkLst>
            <pc:docMk/>
            <pc:sldMk cId="0" sldId="304"/>
            <ac:spMk id="11" creationId="{1A1BB6DB-A16D-4AC8-B975-952E5B68F2EB}"/>
          </ac:spMkLst>
        </pc:spChg>
        <pc:graphicFrameChg chg="add del">
          <ac:chgData name="Mohamed Bingabr" userId="00864009-1172-4536-93d5-4dbe32f81f3e" providerId="ADAL" clId="{CEA0337F-AB35-4F15-AF6E-C5AAEF8B9D78}" dt="2022-04-08T02:08:17.214" v="2" actId="478"/>
          <ac:graphicFrameMkLst>
            <pc:docMk/>
            <pc:sldMk cId="0" sldId="304"/>
            <ac:graphicFrameMk id="183300" creationId="{00000000-0000-0000-0000-000000000000}"/>
          </ac:graphicFrameMkLst>
        </pc:graphicFrameChg>
        <pc:graphicFrameChg chg="add del">
          <ac:chgData name="Mohamed Bingabr" userId="00864009-1172-4536-93d5-4dbe32f81f3e" providerId="ADAL" clId="{CEA0337F-AB35-4F15-AF6E-C5AAEF8B9D78}" dt="2022-04-08T02:09:09.728" v="10" actId="478"/>
          <ac:graphicFrameMkLst>
            <pc:docMk/>
            <pc:sldMk cId="0" sldId="304"/>
            <ac:graphicFrameMk id="183321" creationId="{00000000-0000-0000-0000-000000000000}"/>
          </ac:graphicFrameMkLst>
        </pc:graphicFrameChg>
        <pc:picChg chg="add mod">
          <ac:chgData name="Mohamed Bingabr" userId="00864009-1172-4536-93d5-4dbe32f81f3e" providerId="ADAL" clId="{CEA0337F-AB35-4F15-AF6E-C5AAEF8B9D78}" dt="2022-04-08T02:09:02.826" v="9" actId="1038"/>
          <ac:picMkLst>
            <pc:docMk/>
            <pc:sldMk cId="0" sldId="304"/>
            <ac:picMk id="9" creationId="{B5B5BFB5-F0F0-4605-91BE-7603AA5F58A7}"/>
          </ac:picMkLst>
        </pc:picChg>
        <pc:picChg chg="add mod">
          <ac:chgData name="Mohamed Bingabr" userId="00864009-1172-4536-93d5-4dbe32f81f3e" providerId="ADAL" clId="{CEA0337F-AB35-4F15-AF6E-C5AAEF8B9D78}" dt="2022-04-08T02:09:59.296" v="20" actId="1038"/>
          <ac:picMkLst>
            <pc:docMk/>
            <pc:sldMk cId="0" sldId="304"/>
            <ac:picMk id="13" creationId="{1CCCA3AE-86FE-4EB1-AB40-F2A4ED13531B}"/>
          </ac:picMkLst>
        </pc:picChg>
      </pc:sldChg>
      <pc:sldChg chg="addSp delSp modSp mod">
        <pc:chgData name="Mohamed Bingabr" userId="00864009-1172-4536-93d5-4dbe32f81f3e" providerId="ADAL" clId="{CEA0337F-AB35-4F15-AF6E-C5AAEF8B9D78}" dt="2022-04-08T02:19:34.939" v="27" actId="1076"/>
        <pc:sldMkLst>
          <pc:docMk/>
          <pc:sldMk cId="0" sldId="314"/>
        </pc:sldMkLst>
        <pc:spChg chg="add del mod">
          <ac:chgData name="Mohamed Bingabr" userId="00864009-1172-4536-93d5-4dbe32f81f3e" providerId="ADAL" clId="{CEA0337F-AB35-4F15-AF6E-C5AAEF8B9D78}" dt="2022-04-08T02:18:33.355" v="22" actId="478"/>
          <ac:spMkLst>
            <pc:docMk/>
            <pc:sldMk cId="0" sldId="314"/>
            <ac:spMk id="3" creationId="{1648CDF5-5905-4A09-BF2F-44910F1DB4A7}"/>
          </ac:spMkLst>
        </pc:spChg>
        <pc:graphicFrameChg chg="del">
          <ac:chgData name="Mohamed Bingabr" userId="00864009-1172-4536-93d5-4dbe32f81f3e" providerId="ADAL" clId="{CEA0337F-AB35-4F15-AF6E-C5AAEF8B9D78}" dt="2022-04-08T02:18:28.229" v="21" actId="478"/>
          <ac:graphicFrameMkLst>
            <pc:docMk/>
            <pc:sldMk cId="0" sldId="314"/>
            <ac:graphicFrameMk id="20486" creationId="{00000000-0000-0000-0000-000000000000}"/>
          </ac:graphicFrameMkLst>
        </pc:graphicFrameChg>
        <pc:picChg chg="del">
          <ac:chgData name="Mohamed Bingabr" userId="00864009-1172-4536-93d5-4dbe32f81f3e" providerId="ADAL" clId="{CEA0337F-AB35-4F15-AF6E-C5AAEF8B9D78}" dt="2022-04-08T02:18:28.229" v="21" actId="478"/>
          <ac:picMkLst>
            <pc:docMk/>
            <pc:sldMk cId="0" sldId="314"/>
            <ac:picMk id="5" creationId="{C9DD93B5-CDDA-4D7D-B6CD-895BB97E0BD6}"/>
          </ac:picMkLst>
        </pc:picChg>
        <pc:picChg chg="add mod">
          <ac:chgData name="Mohamed Bingabr" userId="00864009-1172-4536-93d5-4dbe32f81f3e" providerId="ADAL" clId="{CEA0337F-AB35-4F15-AF6E-C5AAEF8B9D78}" dt="2022-04-08T02:19:34.939" v="27" actId="1076"/>
          <ac:picMkLst>
            <pc:docMk/>
            <pc:sldMk cId="0" sldId="314"/>
            <ac:picMk id="6" creationId="{69009A1A-3A11-4B00-88BF-1559E921C44A}"/>
          </ac:picMkLst>
        </pc:picChg>
        <pc:picChg chg="add mod">
          <ac:chgData name="Mohamed Bingabr" userId="00864009-1172-4536-93d5-4dbe32f81f3e" providerId="ADAL" clId="{CEA0337F-AB35-4F15-AF6E-C5AAEF8B9D78}" dt="2022-04-08T02:19:29.181" v="26" actId="1076"/>
          <ac:picMkLst>
            <pc:docMk/>
            <pc:sldMk cId="0" sldId="314"/>
            <ac:picMk id="8" creationId="{4C91BA57-9820-435B-AFE6-30DC7C9EF11A}"/>
          </ac:picMkLst>
        </pc:picChg>
      </pc:sldChg>
      <pc:sldChg chg="addSp delSp modSp mod">
        <pc:chgData name="Mohamed Bingabr" userId="00864009-1172-4536-93d5-4dbe32f81f3e" providerId="ADAL" clId="{CEA0337F-AB35-4F15-AF6E-C5AAEF8B9D78}" dt="2022-07-07T13:29:13.971" v="703" actId="167"/>
        <pc:sldMkLst>
          <pc:docMk/>
          <pc:sldMk cId="0" sldId="315"/>
        </pc:sldMkLst>
        <pc:spChg chg="add del mod ord">
          <ac:chgData name="Mohamed Bingabr" userId="00864009-1172-4536-93d5-4dbe32f81f3e" providerId="ADAL" clId="{CEA0337F-AB35-4F15-AF6E-C5AAEF8B9D78}" dt="2022-07-07T13:25:46.189" v="653" actId="478"/>
          <ac:spMkLst>
            <pc:docMk/>
            <pc:sldMk cId="0" sldId="315"/>
            <ac:spMk id="2" creationId="{5BBE4596-79BA-A386-C14B-E4F3C189C7E7}"/>
          </ac:spMkLst>
        </pc:spChg>
        <pc:spChg chg="add mod ord">
          <ac:chgData name="Mohamed Bingabr" userId="00864009-1172-4536-93d5-4dbe32f81f3e" providerId="ADAL" clId="{CEA0337F-AB35-4F15-AF6E-C5AAEF8B9D78}" dt="2022-07-07T13:29:13.971" v="703" actId="167"/>
          <ac:spMkLst>
            <pc:docMk/>
            <pc:sldMk cId="0" sldId="315"/>
            <ac:spMk id="3" creationId="{E21017F7-2361-C237-BA85-3A5AF0BD8662}"/>
          </ac:spMkLst>
        </pc:spChg>
        <pc:spChg chg="add del mod">
          <ac:chgData name="Mohamed Bingabr" userId="00864009-1172-4536-93d5-4dbe32f81f3e" providerId="ADAL" clId="{CEA0337F-AB35-4F15-AF6E-C5AAEF8B9D78}" dt="2022-07-07T13:25:28.497" v="640" actId="478"/>
          <ac:spMkLst>
            <pc:docMk/>
            <pc:sldMk cId="0" sldId="315"/>
            <ac:spMk id="17" creationId="{875A5AAE-83AC-1659-6725-A6B3B038EEE7}"/>
          </ac:spMkLst>
        </pc:spChg>
        <pc:spChg chg="mod">
          <ac:chgData name="Mohamed Bingabr" userId="00864009-1172-4536-93d5-4dbe32f81f3e" providerId="ADAL" clId="{CEA0337F-AB35-4F15-AF6E-C5AAEF8B9D78}" dt="2022-07-07T13:27:45.393" v="667" actId="207"/>
          <ac:spMkLst>
            <pc:docMk/>
            <pc:sldMk cId="0" sldId="315"/>
            <ac:spMk id="24580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2-07-07T13:25:51.137" v="666" actId="1036"/>
          <ac:spMkLst>
            <pc:docMk/>
            <pc:sldMk cId="0" sldId="315"/>
            <ac:spMk id="24583" creationId="{00000000-0000-0000-0000-000000000000}"/>
          </ac:spMkLst>
        </pc:spChg>
      </pc:sldChg>
      <pc:sldChg chg="addSp delSp modSp mod">
        <pc:chgData name="Mohamed Bingabr" userId="00864009-1172-4536-93d5-4dbe32f81f3e" providerId="ADAL" clId="{CEA0337F-AB35-4F15-AF6E-C5AAEF8B9D78}" dt="2023-04-03T04:47:57.426" v="867" actId="20577"/>
        <pc:sldMkLst>
          <pc:docMk/>
          <pc:sldMk cId="0" sldId="316"/>
        </pc:sldMkLst>
        <pc:spChg chg="add mod">
          <ac:chgData name="Mohamed Bingabr" userId="00864009-1172-4536-93d5-4dbe32f81f3e" providerId="ADAL" clId="{CEA0337F-AB35-4F15-AF6E-C5AAEF8B9D78}" dt="2022-04-08T02:27:11.410" v="173" actId="20577"/>
          <ac:spMkLst>
            <pc:docMk/>
            <pc:sldMk cId="0" sldId="316"/>
            <ac:spMk id="69" creationId="{A6D68135-4215-40C2-BBD4-689DB9389877}"/>
          </ac:spMkLst>
        </pc:spChg>
        <pc:spChg chg="add mod">
          <ac:chgData name="Mohamed Bingabr" userId="00864009-1172-4536-93d5-4dbe32f81f3e" providerId="ADAL" clId="{CEA0337F-AB35-4F15-AF6E-C5AAEF8B9D78}" dt="2023-04-03T04:46:35.516" v="843" actId="27636"/>
          <ac:spMkLst>
            <pc:docMk/>
            <pc:sldMk cId="0" sldId="316"/>
            <ac:spMk id="22531" creationId="{00000000-0000-0000-0000-000000000000}"/>
          </ac:spMkLst>
        </pc:spChg>
        <pc:spChg chg="add mod">
          <ac:chgData name="Mohamed Bingabr" userId="00864009-1172-4536-93d5-4dbe32f81f3e" providerId="ADAL" clId="{CEA0337F-AB35-4F15-AF6E-C5AAEF8B9D78}" dt="2023-04-03T04:47:03.315" v="850" actId="1076"/>
          <ac:spMkLst>
            <pc:docMk/>
            <pc:sldMk cId="0" sldId="316"/>
            <ac:spMk id="22533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3-04-03T04:47:57.426" v="867" actId="20577"/>
          <ac:spMkLst>
            <pc:docMk/>
            <pc:sldMk cId="0" sldId="316"/>
            <ac:spMk id="22534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2-04-08T02:24:18.579" v="80" actId="6549"/>
          <ac:spMkLst>
            <pc:docMk/>
            <pc:sldMk cId="0" sldId="316"/>
            <ac:spMk id="22547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2-04-08T02:24:47.414" v="107" actId="1038"/>
          <ac:spMkLst>
            <pc:docMk/>
            <pc:sldMk cId="0" sldId="316"/>
            <ac:spMk id="22548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2-04-08T02:24:53.978" v="114" actId="1038"/>
          <ac:spMkLst>
            <pc:docMk/>
            <pc:sldMk cId="0" sldId="316"/>
            <ac:spMk id="22549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2-04-08T02:24:29.145" v="83" actId="6549"/>
          <ac:spMkLst>
            <pc:docMk/>
            <pc:sldMk cId="0" sldId="316"/>
            <ac:spMk id="22553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2-04-08T02:25:05.542" v="134" actId="1037"/>
          <ac:spMkLst>
            <pc:docMk/>
            <pc:sldMk cId="0" sldId="316"/>
            <ac:spMk id="22554" creationId="{00000000-0000-0000-0000-000000000000}"/>
          </ac:spMkLst>
        </pc:spChg>
        <pc:graphicFrameChg chg="del mod replId">
          <ac:chgData name="Mohamed Bingabr" userId="00864009-1172-4536-93d5-4dbe32f81f3e" providerId="ADAL" clId="{CEA0337F-AB35-4F15-AF6E-C5AAEF8B9D78}" dt="2022-04-08T02:20:20.137" v="30"/>
          <ac:graphicFrameMkLst>
            <pc:docMk/>
            <pc:sldMk cId="0" sldId="316"/>
            <ac:graphicFrameMk id="2" creationId="{00000000-0000-0000-0000-000000000000}"/>
          </ac:graphicFrameMkLst>
        </pc:graphicFrameChg>
        <pc:graphicFrameChg chg="del mod replId">
          <ac:chgData name="Mohamed Bingabr" userId="00864009-1172-4536-93d5-4dbe32f81f3e" providerId="ADAL" clId="{CEA0337F-AB35-4F15-AF6E-C5AAEF8B9D78}" dt="2022-04-08T02:21:10.128" v="49"/>
          <ac:graphicFrameMkLst>
            <pc:docMk/>
            <pc:sldMk cId="0" sldId="316"/>
            <ac:graphicFrameMk id="4" creationId="{00000000-0000-0000-0000-000000000000}"/>
          </ac:graphicFrameMkLst>
        </pc:graphicFrameChg>
      </pc:sldChg>
      <pc:sldChg chg="addSp delSp modSp mod">
        <pc:chgData name="Mohamed Bingabr" userId="00864009-1172-4536-93d5-4dbe32f81f3e" providerId="ADAL" clId="{CEA0337F-AB35-4F15-AF6E-C5AAEF8B9D78}" dt="2023-04-05T05:33:02.646" v="889" actId="27636"/>
        <pc:sldMkLst>
          <pc:docMk/>
          <pc:sldMk cId="0" sldId="318"/>
        </pc:sldMkLst>
        <pc:spChg chg="add mod">
          <ac:chgData name="Mohamed Bingabr" userId="00864009-1172-4536-93d5-4dbe32f81f3e" providerId="ADAL" clId="{CEA0337F-AB35-4F15-AF6E-C5AAEF8B9D78}" dt="2023-04-05T05:33:02.646" v="889" actId="27636"/>
          <ac:spMkLst>
            <pc:docMk/>
            <pc:sldMk cId="0" sldId="318"/>
            <ac:spMk id="34833" creationId="{00000000-0000-0000-0000-000000000000}"/>
          </ac:spMkLst>
        </pc:spChg>
        <pc:graphicFrameChg chg="del mod replId">
          <ac:chgData name="Mohamed Bingabr" userId="00864009-1172-4536-93d5-4dbe32f81f3e" providerId="ADAL" clId="{CEA0337F-AB35-4F15-AF6E-C5AAEF8B9D78}" dt="2023-04-05T05:33:02.198" v="888"/>
          <ac:graphicFrameMkLst>
            <pc:docMk/>
            <pc:sldMk cId="0" sldId="318"/>
            <ac:graphicFrameMk id="2" creationId="{00000000-0000-0000-0000-000000000000}"/>
          </ac:graphicFrameMkLst>
        </pc:graphicFrameChg>
      </pc:sldChg>
      <pc:sldChg chg="modSp mod">
        <pc:chgData name="Mohamed Bingabr" userId="00864009-1172-4536-93d5-4dbe32f81f3e" providerId="ADAL" clId="{CEA0337F-AB35-4F15-AF6E-C5AAEF8B9D78}" dt="2022-07-12T12:50:40.054" v="721" actId="20577"/>
        <pc:sldMkLst>
          <pc:docMk/>
          <pc:sldMk cId="0" sldId="320"/>
        </pc:sldMkLst>
        <pc:spChg chg="mod">
          <ac:chgData name="Mohamed Bingabr" userId="00864009-1172-4536-93d5-4dbe32f81f3e" providerId="ADAL" clId="{CEA0337F-AB35-4F15-AF6E-C5AAEF8B9D78}" dt="2022-07-12T12:50:40.054" v="721" actId="20577"/>
          <ac:spMkLst>
            <pc:docMk/>
            <pc:sldMk cId="0" sldId="320"/>
            <ac:spMk id="35843" creationId="{00000000-0000-0000-0000-000000000000}"/>
          </ac:spMkLst>
        </pc:spChg>
      </pc:sldChg>
      <pc:sldChg chg="addSp delSp modSp mod">
        <pc:chgData name="Mohamed Bingabr" userId="00864009-1172-4536-93d5-4dbe32f81f3e" providerId="ADAL" clId="{CEA0337F-AB35-4F15-AF6E-C5AAEF8B9D78}" dt="2022-07-12T13:27:22.862" v="841" actId="114"/>
        <pc:sldMkLst>
          <pc:docMk/>
          <pc:sldMk cId="0" sldId="323"/>
        </pc:sldMkLst>
        <pc:spChg chg="add mod">
          <ac:chgData name="Mohamed Bingabr" userId="00864009-1172-4536-93d5-4dbe32f81f3e" providerId="ADAL" clId="{CEA0337F-AB35-4F15-AF6E-C5AAEF8B9D78}" dt="2022-07-12T13:27:22.862" v="841" actId="114"/>
          <ac:spMkLst>
            <pc:docMk/>
            <pc:sldMk cId="0" sldId="323"/>
            <ac:spMk id="36866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2-04-15T03:50:13.647" v="230" actId="1076"/>
          <ac:spMkLst>
            <pc:docMk/>
            <pc:sldMk cId="0" sldId="323"/>
            <ac:spMk id="36867" creationId="{00000000-0000-0000-0000-000000000000}"/>
          </ac:spMkLst>
        </pc:spChg>
        <pc:spChg chg="add mod">
          <ac:chgData name="Mohamed Bingabr" userId="00864009-1172-4536-93d5-4dbe32f81f3e" providerId="ADAL" clId="{CEA0337F-AB35-4F15-AF6E-C5AAEF8B9D78}" dt="2022-07-12T13:17:15.899" v="730" actId="20577"/>
          <ac:spMkLst>
            <pc:docMk/>
            <pc:sldMk cId="0" sldId="323"/>
            <ac:spMk id="36868" creationId="{00000000-0000-0000-0000-000000000000}"/>
          </ac:spMkLst>
        </pc:spChg>
        <pc:spChg chg="add mod">
          <ac:chgData name="Mohamed Bingabr" userId="00864009-1172-4536-93d5-4dbe32f81f3e" providerId="ADAL" clId="{CEA0337F-AB35-4F15-AF6E-C5AAEF8B9D78}" dt="2022-07-12T13:22:09.990" v="764" actId="20577"/>
          <ac:spMkLst>
            <pc:docMk/>
            <pc:sldMk cId="0" sldId="323"/>
            <ac:spMk id="36869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2-04-15T03:52:24.545" v="293" actId="1038"/>
          <ac:spMkLst>
            <pc:docMk/>
            <pc:sldMk cId="0" sldId="323"/>
            <ac:spMk id="36870" creationId="{00000000-0000-0000-0000-000000000000}"/>
          </ac:spMkLst>
        </pc:spChg>
        <pc:graphicFrameChg chg="del mod replId">
          <ac:chgData name="Mohamed Bingabr" userId="00864009-1172-4536-93d5-4dbe32f81f3e" providerId="ADAL" clId="{CEA0337F-AB35-4F15-AF6E-C5AAEF8B9D78}" dt="2022-04-15T03:23:25.577" v="175"/>
          <ac:graphicFrameMkLst>
            <pc:docMk/>
            <pc:sldMk cId="0" sldId="323"/>
            <ac:graphicFrameMk id="2" creationId="{00000000-0000-0000-0000-000000000000}"/>
          </ac:graphicFrameMkLst>
        </pc:graphicFrameChg>
        <pc:graphicFrameChg chg="del mod replId">
          <ac:chgData name="Mohamed Bingabr" userId="00864009-1172-4536-93d5-4dbe32f81f3e" providerId="ADAL" clId="{CEA0337F-AB35-4F15-AF6E-C5AAEF8B9D78}" dt="2022-04-15T03:33:21.524" v="200"/>
          <ac:graphicFrameMkLst>
            <pc:docMk/>
            <pc:sldMk cId="0" sldId="323"/>
            <ac:graphicFrameMk id="4" creationId="{00000000-0000-0000-0000-000000000000}"/>
          </ac:graphicFrameMkLst>
        </pc:graphicFrameChg>
        <pc:graphicFrameChg chg="del mod replId">
          <ac:chgData name="Mohamed Bingabr" userId="00864009-1172-4536-93d5-4dbe32f81f3e" providerId="ADAL" clId="{CEA0337F-AB35-4F15-AF6E-C5AAEF8B9D78}" dt="2022-04-15T03:49:55.598" v="225"/>
          <ac:graphicFrameMkLst>
            <pc:docMk/>
            <pc:sldMk cId="0" sldId="323"/>
            <ac:graphicFrameMk id="6" creationId="{00000000-0000-0000-0000-000000000000}"/>
          </ac:graphicFrameMkLst>
        </pc:graphicFrameChg>
      </pc:sldChg>
      <pc:sldChg chg="modSp">
        <pc:chgData name="Mohamed Bingabr" userId="00864009-1172-4536-93d5-4dbe32f81f3e" providerId="ADAL" clId="{CEA0337F-AB35-4F15-AF6E-C5AAEF8B9D78}" dt="2022-07-12T12:49:23.779" v="716" actId="1036"/>
        <pc:sldMkLst>
          <pc:docMk/>
          <pc:sldMk cId="0" sldId="325"/>
        </pc:sldMkLst>
        <pc:spChg chg="mod">
          <ac:chgData name="Mohamed Bingabr" userId="00864009-1172-4536-93d5-4dbe32f81f3e" providerId="ADAL" clId="{CEA0337F-AB35-4F15-AF6E-C5AAEF8B9D78}" dt="2022-07-12T12:49:23.779" v="716" actId="1036"/>
          <ac:spMkLst>
            <pc:docMk/>
            <pc:sldMk cId="0" sldId="325"/>
            <ac:spMk id="37890" creationId="{00000000-0000-0000-0000-000000000000}"/>
          </ac:spMkLst>
        </pc:spChg>
      </pc:sldChg>
      <pc:sldChg chg="modSp mod">
        <pc:chgData name="Mohamed Bingabr" userId="00864009-1172-4536-93d5-4dbe32f81f3e" providerId="ADAL" clId="{CEA0337F-AB35-4F15-AF6E-C5AAEF8B9D78}" dt="2023-04-05T05:27:01.878" v="886" actId="20577"/>
        <pc:sldMkLst>
          <pc:docMk/>
          <pc:sldMk cId="2473229820" sldId="326"/>
        </pc:sldMkLst>
        <pc:spChg chg="mod">
          <ac:chgData name="Mohamed Bingabr" userId="00864009-1172-4536-93d5-4dbe32f81f3e" providerId="ADAL" clId="{CEA0337F-AB35-4F15-AF6E-C5AAEF8B9D78}" dt="2023-04-05T05:27:01.878" v="886" actId="20577"/>
          <ac:spMkLst>
            <pc:docMk/>
            <pc:sldMk cId="2473229820" sldId="326"/>
            <ac:spMk id="4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3-04-05T05:26:08.227" v="876" actId="20577"/>
          <ac:spMkLst>
            <pc:docMk/>
            <pc:sldMk cId="2473229820" sldId="326"/>
            <ac:spMk id="51" creationId="{00000000-0000-0000-0000-000000000000}"/>
          </ac:spMkLst>
        </pc:spChg>
        <pc:spChg chg="mod">
          <ac:chgData name="Mohamed Bingabr" userId="00864009-1172-4536-93d5-4dbe32f81f3e" providerId="ADAL" clId="{CEA0337F-AB35-4F15-AF6E-C5AAEF8B9D78}" dt="2023-04-05T05:26:01.307" v="875" actId="20577"/>
          <ac:spMkLst>
            <pc:docMk/>
            <pc:sldMk cId="2473229820" sldId="326"/>
            <ac:spMk id="25613" creationId="{00000000-0000-0000-0000-000000000000}"/>
          </ac:spMkLst>
        </pc:spChg>
        <pc:picChg chg="mod">
          <ac:chgData name="Mohamed Bingabr" userId="00864009-1172-4536-93d5-4dbe32f81f3e" providerId="ADAL" clId="{CEA0337F-AB35-4F15-AF6E-C5AAEF8B9D78}" dt="2023-04-05T05:26:25.631" v="877" actId="1076"/>
          <ac:picMkLst>
            <pc:docMk/>
            <pc:sldMk cId="2473229820" sldId="326"/>
            <ac:picMk id="6" creationId="{00000000-0000-0000-0000-000000000000}"/>
          </ac:picMkLst>
        </pc:picChg>
      </pc:sldChg>
      <pc:sldChg chg="addSp delSp modSp mod">
        <pc:chgData name="Mohamed Bingabr" userId="00864009-1172-4536-93d5-4dbe32f81f3e" providerId="ADAL" clId="{CEA0337F-AB35-4F15-AF6E-C5AAEF8B9D78}" dt="2022-07-07T13:17:35.498" v="607" actId="1076"/>
        <pc:sldMkLst>
          <pc:docMk/>
          <pc:sldMk cId="1453130223" sldId="329"/>
        </pc:sldMkLst>
        <pc:spChg chg="mod">
          <ac:chgData name="Mohamed Bingabr" userId="00864009-1172-4536-93d5-4dbe32f81f3e" providerId="ADAL" clId="{CEA0337F-AB35-4F15-AF6E-C5AAEF8B9D78}" dt="2022-07-07T13:15:14.462" v="601" actId="1037"/>
          <ac:spMkLst>
            <pc:docMk/>
            <pc:sldMk cId="1453130223" sldId="329"/>
            <ac:spMk id="2" creationId="{63459938-60A0-4F05-9B65-BAA27FDCA03F}"/>
          </ac:spMkLst>
        </pc:spChg>
        <pc:spChg chg="add mod ord">
          <ac:chgData name="Mohamed Bingabr" userId="00864009-1172-4536-93d5-4dbe32f81f3e" providerId="ADAL" clId="{CEA0337F-AB35-4F15-AF6E-C5AAEF8B9D78}" dt="2022-07-07T13:17:23.446" v="606" actId="207"/>
          <ac:spMkLst>
            <pc:docMk/>
            <pc:sldMk cId="1453130223" sldId="329"/>
            <ac:spMk id="3" creationId="{3AEACC15-6CB0-CB72-B417-9B8C8D08BEED}"/>
          </ac:spMkLst>
        </pc:spChg>
        <pc:spChg chg="mod">
          <ac:chgData name="Mohamed Bingabr" userId="00864009-1172-4536-93d5-4dbe32f81f3e" providerId="ADAL" clId="{CEA0337F-AB35-4F15-AF6E-C5AAEF8B9D78}" dt="2022-07-07T13:13:16.637" v="568" actId="1036"/>
          <ac:spMkLst>
            <pc:docMk/>
            <pc:sldMk cId="1453130223" sldId="329"/>
            <ac:spMk id="13" creationId="{BCFEFBEA-573C-4121-B304-B119111CA21F}"/>
          </ac:spMkLst>
        </pc:spChg>
        <pc:spChg chg="del mod">
          <ac:chgData name="Mohamed Bingabr" userId="00864009-1172-4536-93d5-4dbe32f81f3e" providerId="ADAL" clId="{CEA0337F-AB35-4F15-AF6E-C5AAEF8B9D78}" dt="2022-07-07T13:12:30.931" v="480"/>
          <ac:spMkLst>
            <pc:docMk/>
            <pc:sldMk cId="1453130223" sldId="329"/>
            <ac:spMk id="17418" creationId="{00000000-0000-0000-0000-000000000000}"/>
          </ac:spMkLst>
        </pc:spChg>
        <pc:graphicFrameChg chg="mod">
          <ac:chgData name="Mohamed Bingabr" userId="00864009-1172-4536-93d5-4dbe32f81f3e" providerId="ADAL" clId="{CEA0337F-AB35-4F15-AF6E-C5AAEF8B9D78}" dt="2022-07-07T13:13:16.637" v="568" actId="1036"/>
          <ac:graphicFrameMkLst>
            <pc:docMk/>
            <pc:sldMk cId="1453130223" sldId="329"/>
            <ac:graphicFrameMk id="17411" creationId="{00000000-0000-0000-0000-000000000000}"/>
          </ac:graphicFrameMkLst>
        </pc:graphicFrameChg>
        <pc:graphicFrameChg chg="mod">
          <ac:chgData name="Mohamed Bingabr" userId="00864009-1172-4536-93d5-4dbe32f81f3e" providerId="ADAL" clId="{CEA0337F-AB35-4F15-AF6E-C5AAEF8B9D78}" dt="2022-07-07T13:17:35.498" v="607" actId="1076"/>
          <ac:graphicFrameMkLst>
            <pc:docMk/>
            <pc:sldMk cId="1453130223" sldId="329"/>
            <ac:graphicFrameMk id="17412" creationId="{00000000-0000-0000-0000-000000000000}"/>
          </ac:graphicFrameMkLst>
        </pc:graphicFrameChg>
        <pc:graphicFrameChg chg="mod">
          <ac:chgData name="Mohamed Bingabr" userId="00864009-1172-4536-93d5-4dbe32f81f3e" providerId="ADAL" clId="{CEA0337F-AB35-4F15-AF6E-C5AAEF8B9D78}" dt="2022-07-07T13:15:11.369" v="599" actId="1037"/>
          <ac:graphicFrameMkLst>
            <pc:docMk/>
            <pc:sldMk cId="1453130223" sldId="329"/>
            <ac:graphicFrameMk id="17415" creationId="{00000000-0000-0000-0000-000000000000}"/>
          </ac:graphicFrameMkLst>
        </pc:graphicFrameChg>
        <pc:graphicFrameChg chg="mod">
          <ac:chgData name="Mohamed Bingabr" userId="00864009-1172-4536-93d5-4dbe32f81f3e" providerId="ADAL" clId="{CEA0337F-AB35-4F15-AF6E-C5AAEF8B9D78}" dt="2022-07-07T13:13:16.637" v="568" actId="1036"/>
          <ac:graphicFrameMkLst>
            <pc:docMk/>
            <pc:sldMk cId="1453130223" sldId="329"/>
            <ac:graphicFrameMk id="17416" creationId="{00000000-0000-0000-0000-000000000000}"/>
          </ac:graphicFrameMkLst>
        </pc:graphicFrameChg>
        <pc:cxnChg chg="mod">
          <ac:chgData name="Mohamed Bingabr" userId="00864009-1172-4536-93d5-4dbe32f81f3e" providerId="ADAL" clId="{CEA0337F-AB35-4F15-AF6E-C5AAEF8B9D78}" dt="2022-07-07T13:13:16.637" v="568" actId="1036"/>
          <ac:cxnSpMkLst>
            <pc:docMk/>
            <pc:sldMk cId="1453130223" sldId="329"/>
            <ac:cxnSpMk id="4" creationId="{AD1F4D23-D0B2-487E-B7FA-6011937853D5}"/>
          </ac:cxnSpMkLst>
        </pc:cxnChg>
        <pc:cxnChg chg="mod">
          <ac:chgData name="Mohamed Bingabr" userId="00864009-1172-4536-93d5-4dbe32f81f3e" providerId="ADAL" clId="{CEA0337F-AB35-4F15-AF6E-C5AAEF8B9D78}" dt="2022-07-07T13:13:16.637" v="568" actId="1036"/>
          <ac:cxnSpMkLst>
            <pc:docMk/>
            <pc:sldMk cId="1453130223" sldId="329"/>
            <ac:cxnSpMk id="16" creationId="{22657D92-46B5-4945-B7DF-202409790F4A}"/>
          </ac:cxnSpMkLst>
        </pc:cxnChg>
        <pc:cxnChg chg="mod">
          <ac:chgData name="Mohamed Bingabr" userId="00864009-1172-4536-93d5-4dbe32f81f3e" providerId="ADAL" clId="{CEA0337F-AB35-4F15-AF6E-C5AAEF8B9D78}" dt="2022-07-07T13:13:16.637" v="568" actId="1036"/>
          <ac:cxnSpMkLst>
            <pc:docMk/>
            <pc:sldMk cId="1453130223" sldId="329"/>
            <ac:cxnSpMk id="19" creationId="{6A431065-CC6A-463D-ACD4-07F665992D77}"/>
          </ac:cxnSpMkLst>
        </pc:cxnChg>
        <pc:cxnChg chg="mod">
          <ac:chgData name="Mohamed Bingabr" userId="00864009-1172-4536-93d5-4dbe32f81f3e" providerId="ADAL" clId="{CEA0337F-AB35-4F15-AF6E-C5AAEF8B9D78}" dt="2022-07-07T13:13:16.637" v="568" actId="1036"/>
          <ac:cxnSpMkLst>
            <pc:docMk/>
            <pc:sldMk cId="1453130223" sldId="329"/>
            <ac:cxnSpMk id="21" creationId="{C292572A-953C-4955-85C5-832738C6EA7E}"/>
          </ac:cxnSpMkLst>
        </pc:cxnChg>
        <pc:cxnChg chg="mod">
          <ac:chgData name="Mohamed Bingabr" userId="00864009-1172-4536-93d5-4dbe32f81f3e" providerId="ADAL" clId="{CEA0337F-AB35-4F15-AF6E-C5AAEF8B9D78}" dt="2022-07-07T13:13:16.637" v="568" actId="1036"/>
          <ac:cxnSpMkLst>
            <pc:docMk/>
            <pc:sldMk cId="1453130223" sldId="329"/>
            <ac:cxnSpMk id="23" creationId="{AE4EACDD-FDFA-44BC-BC37-BE191B11820E}"/>
          </ac:cxnSpMkLst>
        </pc:cxnChg>
        <pc:cxnChg chg="mod">
          <ac:chgData name="Mohamed Bingabr" userId="00864009-1172-4536-93d5-4dbe32f81f3e" providerId="ADAL" clId="{CEA0337F-AB35-4F15-AF6E-C5AAEF8B9D78}" dt="2022-07-07T13:13:16.637" v="568" actId="1036"/>
          <ac:cxnSpMkLst>
            <pc:docMk/>
            <pc:sldMk cId="1453130223" sldId="329"/>
            <ac:cxnSpMk id="25" creationId="{8EF78655-7117-474D-A9AD-9A8901022D0B}"/>
          </ac:cxnSpMkLst>
        </pc:cxnChg>
        <pc:cxnChg chg="mod">
          <ac:chgData name="Mohamed Bingabr" userId="00864009-1172-4536-93d5-4dbe32f81f3e" providerId="ADAL" clId="{CEA0337F-AB35-4F15-AF6E-C5AAEF8B9D78}" dt="2022-07-07T13:13:16.637" v="568" actId="1036"/>
          <ac:cxnSpMkLst>
            <pc:docMk/>
            <pc:sldMk cId="1453130223" sldId="329"/>
            <ac:cxnSpMk id="27" creationId="{81D9183A-FE97-4245-951B-4E4A0F5E6B68}"/>
          </ac:cxnSpMkLst>
        </pc:cxnChg>
        <pc:cxnChg chg="mod">
          <ac:chgData name="Mohamed Bingabr" userId="00864009-1172-4536-93d5-4dbe32f81f3e" providerId="ADAL" clId="{CEA0337F-AB35-4F15-AF6E-C5AAEF8B9D78}" dt="2022-07-07T13:13:16.637" v="568" actId="1036"/>
          <ac:cxnSpMkLst>
            <pc:docMk/>
            <pc:sldMk cId="1453130223" sldId="329"/>
            <ac:cxnSpMk id="32" creationId="{80DDA416-B847-4216-BC13-48418AA60719}"/>
          </ac:cxnSpMkLst>
        </pc:cxnChg>
      </pc:sldChg>
    </pc:docChg>
  </pc:docChgLst>
  <pc:docChgLst>
    <pc:chgData name="Mohamed Bingabr" userId="00864009-1172-4536-93d5-4dbe32f81f3e" providerId="ADAL" clId="{61D4FD81-BD02-4294-A935-08A2B868BB3A}"/>
    <pc:docChg chg="undo custSel delSld modSld">
      <pc:chgData name="Mohamed Bingabr" userId="00864009-1172-4536-93d5-4dbe32f81f3e" providerId="ADAL" clId="{61D4FD81-BD02-4294-A935-08A2B868BB3A}" dt="2022-07-06T14:45:35.224" v="111" actId="2696"/>
      <pc:docMkLst>
        <pc:docMk/>
      </pc:docMkLst>
      <pc:sldChg chg="del">
        <pc:chgData name="Mohamed Bingabr" userId="00864009-1172-4536-93d5-4dbe32f81f3e" providerId="ADAL" clId="{61D4FD81-BD02-4294-A935-08A2B868BB3A}" dt="2022-07-06T14:45:35.224" v="111" actId="2696"/>
        <pc:sldMkLst>
          <pc:docMk/>
          <pc:sldMk cId="0" sldId="278"/>
        </pc:sldMkLst>
      </pc:sldChg>
      <pc:sldChg chg="modSp">
        <pc:chgData name="Mohamed Bingabr" userId="00864009-1172-4536-93d5-4dbe32f81f3e" providerId="ADAL" clId="{61D4FD81-BD02-4294-A935-08A2B868BB3A}" dt="2022-07-06T14:40:38.411" v="25" actId="14100"/>
        <pc:sldMkLst>
          <pc:docMk/>
          <pc:sldMk cId="0" sldId="310"/>
        </pc:sldMkLst>
        <pc:spChg chg="mod">
          <ac:chgData name="Mohamed Bingabr" userId="00864009-1172-4536-93d5-4dbe32f81f3e" providerId="ADAL" clId="{61D4FD81-BD02-4294-A935-08A2B868BB3A}" dt="2022-07-06T14:40:32.385" v="23" actId="1038"/>
          <ac:spMkLst>
            <pc:docMk/>
            <pc:sldMk cId="0" sldId="310"/>
            <ac:spMk id="10243" creationId="{00000000-0000-0000-0000-000000000000}"/>
          </ac:spMkLst>
        </pc:spChg>
        <pc:picChg chg="mod">
          <ac:chgData name="Mohamed Bingabr" userId="00864009-1172-4536-93d5-4dbe32f81f3e" providerId="ADAL" clId="{61D4FD81-BD02-4294-A935-08A2B868BB3A}" dt="2022-07-06T14:40:38.411" v="25" actId="14100"/>
          <ac:picMkLst>
            <pc:docMk/>
            <pc:sldMk cId="0" sldId="310"/>
            <ac:picMk id="10244" creationId="{00000000-0000-0000-0000-000000000000}"/>
          </ac:picMkLst>
        </pc:picChg>
      </pc:sldChg>
      <pc:sldChg chg="addSp modSp">
        <pc:chgData name="Mohamed Bingabr" userId="00864009-1172-4536-93d5-4dbe32f81f3e" providerId="ADAL" clId="{61D4FD81-BD02-4294-A935-08A2B868BB3A}" dt="2022-07-06T14:44:51.776" v="110" actId="14100"/>
        <pc:sldMkLst>
          <pc:docMk/>
          <pc:sldMk cId="1453130223" sldId="329"/>
        </pc:sldMkLst>
        <pc:spChg chg="add mod">
          <ac:chgData name="Mohamed Bingabr" userId="00864009-1172-4536-93d5-4dbe32f81f3e" providerId="ADAL" clId="{61D4FD81-BD02-4294-A935-08A2B868BB3A}" dt="2022-07-06T14:44:44.216" v="109" actId="255"/>
          <ac:spMkLst>
            <pc:docMk/>
            <pc:sldMk cId="1453130223" sldId="329"/>
            <ac:spMk id="2" creationId="{63459938-60A0-4F05-9B65-BAA27FDCA03F}"/>
          </ac:spMkLst>
        </pc:spChg>
        <pc:spChg chg="mod">
          <ac:chgData name="Mohamed Bingabr" userId="00864009-1172-4536-93d5-4dbe32f81f3e" providerId="ADAL" clId="{61D4FD81-BD02-4294-A935-08A2B868BB3A}" dt="2022-07-06T14:44:03.699" v="50" actId="1035"/>
          <ac:spMkLst>
            <pc:docMk/>
            <pc:sldMk cId="1453130223" sldId="329"/>
            <ac:spMk id="13" creationId="{BCFEFBEA-573C-4121-B304-B119111CA21F}"/>
          </ac:spMkLst>
        </pc:spChg>
        <pc:spChg chg="mod">
          <ac:chgData name="Mohamed Bingabr" userId="00864009-1172-4536-93d5-4dbe32f81f3e" providerId="ADAL" clId="{61D4FD81-BD02-4294-A935-08A2B868BB3A}" dt="2022-07-06T14:44:51.776" v="110" actId="14100"/>
          <ac:spMkLst>
            <pc:docMk/>
            <pc:sldMk cId="1453130223" sldId="329"/>
            <ac:spMk id="17418" creationId="{00000000-0000-0000-0000-000000000000}"/>
          </ac:spMkLst>
        </pc:spChg>
        <pc:graphicFrameChg chg="mod">
          <ac:chgData name="Mohamed Bingabr" userId="00864009-1172-4536-93d5-4dbe32f81f3e" providerId="ADAL" clId="{61D4FD81-BD02-4294-A935-08A2B868BB3A}" dt="2022-07-06T14:44:14.805" v="53" actId="1076"/>
          <ac:graphicFrameMkLst>
            <pc:docMk/>
            <pc:sldMk cId="1453130223" sldId="329"/>
            <ac:graphicFrameMk id="17411" creationId="{00000000-0000-0000-0000-000000000000}"/>
          </ac:graphicFrameMkLst>
        </pc:graphicFrameChg>
        <pc:graphicFrameChg chg="mod">
          <ac:chgData name="Mohamed Bingabr" userId="00864009-1172-4536-93d5-4dbe32f81f3e" providerId="ADAL" clId="{61D4FD81-BD02-4294-A935-08A2B868BB3A}" dt="2022-07-06T14:44:03.699" v="50" actId="1035"/>
          <ac:graphicFrameMkLst>
            <pc:docMk/>
            <pc:sldMk cId="1453130223" sldId="329"/>
            <ac:graphicFrameMk id="17412" creationId="{00000000-0000-0000-0000-000000000000}"/>
          </ac:graphicFrameMkLst>
        </pc:graphicFrameChg>
        <pc:graphicFrameChg chg="mod">
          <ac:chgData name="Mohamed Bingabr" userId="00864009-1172-4536-93d5-4dbe32f81f3e" providerId="ADAL" clId="{61D4FD81-BD02-4294-A935-08A2B868BB3A}" dt="2022-07-06T14:44:03.699" v="50" actId="1035"/>
          <ac:graphicFrameMkLst>
            <pc:docMk/>
            <pc:sldMk cId="1453130223" sldId="329"/>
            <ac:graphicFrameMk id="17415" creationId="{00000000-0000-0000-0000-000000000000}"/>
          </ac:graphicFrameMkLst>
        </pc:graphicFrameChg>
        <pc:graphicFrameChg chg="mod">
          <ac:chgData name="Mohamed Bingabr" userId="00864009-1172-4536-93d5-4dbe32f81f3e" providerId="ADAL" clId="{61D4FD81-BD02-4294-A935-08A2B868BB3A}" dt="2022-07-06T14:44:03.699" v="50" actId="1035"/>
          <ac:graphicFrameMkLst>
            <pc:docMk/>
            <pc:sldMk cId="1453130223" sldId="329"/>
            <ac:graphicFrameMk id="17416" creationId="{00000000-0000-0000-0000-000000000000}"/>
          </ac:graphicFrameMkLst>
        </pc:graphicFrameChg>
        <pc:cxnChg chg="mod">
          <ac:chgData name="Mohamed Bingabr" userId="00864009-1172-4536-93d5-4dbe32f81f3e" providerId="ADAL" clId="{61D4FD81-BD02-4294-A935-08A2B868BB3A}" dt="2022-07-06T14:44:03.699" v="50" actId="1035"/>
          <ac:cxnSpMkLst>
            <pc:docMk/>
            <pc:sldMk cId="1453130223" sldId="329"/>
            <ac:cxnSpMk id="4" creationId="{AD1F4D23-D0B2-487E-B7FA-6011937853D5}"/>
          </ac:cxnSpMkLst>
        </pc:cxnChg>
        <pc:cxnChg chg="mod">
          <ac:chgData name="Mohamed Bingabr" userId="00864009-1172-4536-93d5-4dbe32f81f3e" providerId="ADAL" clId="{61D4FD81-BD02-4294-A935-08A2B868BB3A}" dt="2022-07-06T14:44:03.699" v="50" actId="1035"/>
          <ac:cxnSpMkLst>
            <pc:docMk/>
            <pc:sldMk cId="1453130223" sldId="329"/>
            <ac:cxnSpMk id="16" creationId="{22657D92-46B5-4945-B7DF-202409790F4A}"/>
          </ac:cxnSpMkLst>
        </pc:cxnChg>
        <pc:cxnChg chg="mod">
          <ac:chgData name="Mohamed Bingabr" userId="00864009-1172-4536-93d5-4dbe32f81f3e" providerId="ADAL" clId="{61D4FD81-BD02-4294-A935-08A2B868BB3A}" dt="2022-07-06T14:44:03.699" v="50" actId="1035"/>
          <ac:cxnSpMkLst>
            <pc:docMk/>
            <pc:sldMk cId="1453130223" sldId="329"/>
            <ac:cxnSpMk id="19" creationId="{6A431065-CC6A-463D-ACD4-07F665992D77}"/>
          </ac:cxnSpMkLst>
        </pc:cxnChg>
        <pc:cxnChg chg="mod">
          <ac:chgData name="Mohamed Bingabr" userId="00864009-1172-4536-93d5-4dbe32f81f3e" providerId="ADAL" clId="{61D4FD81-BD02-4294-A935-08A2B868BB3A}" dt="2022-07-06T14:44:03.699" v="50" actId="1035"/>
          <ac:cxnSpMkLst>
            <pc:docMk/>
            <pc:sldMk cId="1453130223" sldId="329"/>
            <ac:cxnSpMk id="21" creationId="{C292572A-953C-4955-85C5-832738C6EA7E}"/>
          </ac:cxnSpMkLst>
        </pc:cxnChg>
        <pc:cxnChg chg="mod">
          <ac:chgData name="Mohamed Bingabr" userId="00864009-1172-4536-93d5-4dbe32f81f3e" providerId="ADAL" clId="{61D4FD81-BD02-4294-A935-08A2B868BB3A}" dt="2022-07-06T14:44:03.699" v="50" actId="1035"/>
          <ac:cxnSpMkLst>
            <pc:docMk/>
            <pc:sldMk cId="1453130223" sldId="329"/>
            <ac:cxnSpMk id="23" creationId="{AE4EACDD-FDFA-44BC-BC37-BE191B11820E}"/>
          </ac:cxnSpMkLst>
        </pc:cxnChg>
        <pc:cxnChg chg="mod">
          <ac:chgData name="Mohamed Bingabr" userId="00864009-1172-4536-93d5-4dbe32f81f3e" providerId="ADAL" clId="{61D4FD81-BD02-4294-A935-08A2B868BB3A}" dt="2022-07-06T14:44:03.699" v="50" actId="1035"/>
          <ac:cxnSpMkLst>
            <pc:docMk/>
            <pc:sldMk cId="1453130223" sldId="329"/>
            <ac:cxnSpMk id="25" creationId="{8EF78655-7117-474D-A9AD-9A8901022D0B}"/>
          </ac:cxnSpMkLst>
        </pc:cxnChg>
        <pc:cxnChg chg="mod">
          <ac:chgData name="Mohamed Bingabr" userId="00864009-1172-4536-93d5-4dbe32f81f3e" providerId="ADAL" clId="{61D4FD81-BD02-4294-A935-08A2B868BB3A}" dt="2022-07-06T14:44:03.699" v="50" actId="1035"/>
          <ac:cxnSpMkLst>
            <pc:docMk/>
            <pc:sldMk cId="1453130223" sldId="329"/>
            <ac:cxnSpMk id="27" creationId="{81D9183A-FE97-4245-951B-4E4A0F5E6B68}"/>
          </ac:cxnSpMkLst>
        </pc:cxnChg>
        <pc:cxnChg chg="mod">
          <ac:chgData name="Mohamed Bingabr" userId="00864009-1172-4536-93d5-4dbe32f81f3e" providerId="ADAL" clId="{61D4FD81-BD02-4294-A935-08A2B868BB3A}" dt="2022-07-06T14:44:03.699" v="50" actId="1035"/>
          <ac:cxnSpMkLst>
            <pc:docMk/>
            <pc:sldMk cId="1453130223" sldId="329"/>
            <ac:cxnSpMk id="32" creationId="{80DDA416-B847-4216-BC13-48418AA60719}"/>
          </ac:cxnSpMkLst>
        </pc:cxnChg>
      </pc:sldChg>
    </pc:docChg>
  </pc:docChgLst>
  <pc:docChgLst>
    <pc:chgData name="Mohamed Bingabr" userId="00864009-1172-4536-93d5-4dbe32f81f3e" providerId="ADAL" clId="{F3540E6E-B9A5-4BE0-8904-9AAA2F7C4DBD}"/>
    <pc:docChg chg="undo custSel addSld delSld modSld modNotesMaster modHandout">
      <pc:chgData name="Mohamed Bingabr" userId="00864009-1172-4536-93d5-4dbe32f81f3e" providerId="ADAL" clId="{F3540E6E-B9A5-4BE0-8904-9AAA2F7C4DBD}" dt="2023-04-07T13:43:41.676" v="32" actId="1076"/>
      <pc:docMkLst>
        <pc:docMk/>
      </pc:docMkLst>
      <pc:sldChg chg="modSp mod">
        <pc:chgData name="Mohamed Bingabr" userId="00864009-1172-4536-93d5-4dbe32f81f3e" providerId="ADAL" clId="{F3540E6E-B9A5-4BE0-8904-9AAA2F7C4DBD}" dt="2023-03-31T13:09:01.699" v="5" actId="6549"/>
        <pc:sldMkLst>
          <pc:docMk/>
          <pc:sldMk cId="0" sldId="297"/>
        </pc:sldMkLst>
        <pc:spChg chg="mod">
          <ac:chgData name="Mohamed Bingabr" userId="00864009-1172-4536-93d5-4dbe32f81f3e" providerId="ADAL" clId="{F3540E6E-B9A5-4BE0-8904-9AAA2F7C4DBD}" dt="2023-03-31T13:09:01.699" v="5" actId="6549"/>
          <ac:spMkLst>
            <pc:docMk/>
            <pc:sldMk cId="0" sldId="297"/>
            <ac:spMk id="33795" creationId="{00000000-0000-0000-0000-000000000000}"/>
          </ac:spMkLst>
        </pc:spChg>
      </pc:sldChg>
      <pc:sldChg chg="addSp modSp mod">
        <pc:chgData name="Mohamed Bingabr" userId="00864009-1172-4536-93d5-4dbe32f81f3e" providerId="ADAL" clId="{F3540E6E-B9A5-4BE0-8904-9AAA2F7C4DBD}" dt="2023-04-07T13:43:41.676" v="32" actId="1076"/>
        <pc:sldMkLst>
          <pc:docMk/>
          <pc:sldMk cId="0" sldId="320"/>
        </pc:sldMkLst>
        <pc:spChg chg="add mod">
          <ac:chgData name="Mohamed Bingabr" userId="00864009-1172-4536-93d5-4dbe32f81f3e" providerId="ADAL" clId="{F3540E6E-B9A5-4BE0-8904-9AAA2F7C4DBD}" dt="2023-04-07T13:43:04.724" v="31" actId="1037"/>
          <ac:spMkLst>
            <pc:docMk/>
            <pc:sldMk cId="0" sldId="320"/>
            <ac:spMk id="3" creationId="{0D730418-B7CA-F8C0-36CC-DBD26A19A943}"/>
          </ac:spMkLst>
        </pc:spChg>
        <pc:spChg chg="mod">
          <ac:chgData name="Mohamed Bingabr" userId="00864009-1172-4536-93d5-4dbe32f81f3e" providerId="ADAL" clId="{F3540E6E-B9A5-4BE0-8904-9AAA2F7C4DBD}" dt="2023-04-07T13:43:41.676" v="32" actId="1076"/>
          <ac:spMkLst>
            <pc:docMk/>
            <pc:sldMk cId="0" sldId="320"/>
            <ac:spMk id="35843" creationId="{00000000-0000-0000-0000-000000000000}"/>
          </ac:spMkLst>
        </pc:spChg>
      </pc:sldChg>
      <pc:sldChg chg="addSp delSp modSp new del mod modClrScheme chgLayout">
        <pc:chgData name="Mohamed Bingabr" userId="00864009-1172-4536-93d5-4dbe32f81f3e" providerId="ADAL" clId="{F3540E6E-B9A5-4BE0-8904-9AAA2F7C4DBD}" dt="2023-04-05T13:46:24.453" v="6" actId="2696"/>
        <pc:sldMkLst>
          <pc:docMk/>
          <pc:sldMk cId="3722220611" sldId="330"/>
        </pc:sldMkLst>
        <pc:spChg chg="add del mod">
          <ac:chgData name="Mohamed Bingabr" userId="00864009-1172-4536-93d5-4dbe32f81f3e" providerId="ADAL" clId="{F3540E6E-B9A5-4BE0-8904-9AAA2F7C4DBD}" dt="2023-03-31T13:07:00.422" v="3" actId="26606"/>
          <ac:spMkLst>
            <pc:docMk/>
            <pc:sldMk cId="3722220611" sldId="330"/>
            <ac:spMk id="8" creationId="{D01D9878-0343-C721-62D0-96B94BD77D2D}"/>
          </ac:spMkLst>
        </pc:spChg>
        <pc:picChg chg="add mod">
          <ac:chgData name="Mohamed Bingabr" userId="00864009-1172-4536-93d5-4dbe32f81f3e" providerId="ADAL" clId="{F3540E6E-B9A5-4BE0-8904-9AAA2F7C4DBD}" dt="2023-03-31T13:07:00.426" v="4" actId="26606"/>
          <ac:picMkLst>
            <pc:docMk/>
            <pc:sldMk cId="3722220611" sldId="330"/>
            <ac:picMk id="3" creationId="{644EB866-BEDE-D403-779D-5C8F34EDDFC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9" cy="460542"/>
          </a:xfrm>
          <a:prstGeom prst="rect">
            <a:avLst/>
          </a:prstGeom>
        </p:spPr>
        <p:txBody>
          <a:bodyPr vert="horz" lIns="86670" tIns="43335" rIns="86670" bIns="43335" rtlCol="0"/>
          <a:lstStyle>
            <a:lvl1pPr algn="l" eaLnBrk="1" hangingPunct="1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0542"/>
          </a:xfrm>
          <a:prstGeom prst="rect">
            <a:avLst/>
          </a:prstGeom>
        </p:spPr>
        <p:txBody>
          <a:bodyPr vert="horz" lIns="86670" tIns="43335" rIns="86670" bIns="43335" rtlCol="0"/>
          <a:lstStyle>
            <a:lvl1pPr algn="r" eaLnBrk="1" hangingPunct="1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561A25-A2B3-41F3-8521-73A40BC15F84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956"/>
            <a:ext cx="3012329" cy="460542"/>
          </a:xfrm>
          <a:prstGeom prst="rect">
            <a:avLst/>
          </a:prstGeom>
        </p:spPr>
        <p:txBody>
          <a:bodyPr vert="horz" lIns="86670" tIns="43335" rIns="86670" bIns="43335" rtlCol="0" anchor="b"/>
          <a:lstStyle>
            <a:lvl1pPr algn="l" eaLnBrk="1" hangingPunct="1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3956"/>
            <a:ext cx="3012329" cy="460542"/>
          </a:xfrm>
          <a:prstGeom prst="rect">
            <a:avLst/>
          </a:prstGeom>
        </p:spPr>
        <p:txBody>
          <a:bodyPr vert="horz" wrap="square" lIns="86670" tIns="43335" rIns="86670" bIns="433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AB89FCE9-1029-48E0-B7E9-172A77AD5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06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2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192A1F0-44FB-4109-8B8C-F4258A41298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444549"/>
            <a:ext cx="5558801" cy="3637019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80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80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769CF1F-6712-4C77-B59E-1A06BA8A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8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82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21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52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5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72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23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06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86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80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45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55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6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8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15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2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8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60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68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4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2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18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02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15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483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4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9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7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0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3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1F-6712-4C77-B59E-1A06BA8AD2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C72CE-4776-4442-AAC0-E888914BF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15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29A1A-476F-4D95-9FE7-72751F375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17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60DD-B31A-41A2-BF36-DC085D1DC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322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0"/>
            <a:ext cx="7391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0767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AE35F-6D39-485D-8FBB-D0FD51524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30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0"/>
            <a:ext cx="7391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0767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838200"/>
            <a:ext cx="40767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0767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4B6D8-AFD5-4D70-909C-3470AB2C1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10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0"/>
            <a:ext cx="7391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838200"/>
            <a:ext cx="40767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0767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013B9-32A4-4637-9D36-00FE3BA0F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45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68954-4BA3-436C-8C29-91312F82D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51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2E60-9DCC-4F2C-B1A1-54A1D6D85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0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9A00E-CE17-49E4-8B32-3712F5552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60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F214-0251-423C-800A-B584E09A6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51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ED17-026B-479F-97EC-ECE80FD1E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8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294C1-0C22-46BA-AA3B-F11B696F4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06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349F9-6494-4B1D-A6B9-BB408CB83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14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3A6B9-AB2F-4ADF-AB10-64D55D86B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27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39800" y="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55596DF-9A2E-470F-A253-DB3C46A8F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folHlink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5" Type="http://schemas.openxmlformats.org/officeDocument/2006/relationships/image" Target="../media/image370.pn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2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65.png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8900" y="4279900"/>
            <a:ext cx="6032500" cy="1638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0" dirty="0">
                <a:solidFill>
                  <a:schemeClr val="accent2"/>
                </a:solidFill>
              </a:rPr>
              <a:t>Engineering and Physics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>
                <a:solidFill>
                  <a:schemeClr val="accent2"/>
                </a:solidFill>
              </a:rPr>
              <a:t>University of Central Oklahoma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>
                <a:solidFill>
                  <a:schemeClr val="tx1"/>
                </a:solidFill>
                <a:latin typeface="+mj-lt"/>
                <a:cs typeface="+mj-cs"/>
              </a:rPr>
              <a:t>Dr. Mohamed Bingabr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447800" y="2540000"/>
            <a:ext cx="6946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1C03D7"/>
                </a:solidFill>
              </a:rPr>
              <a:t>Ch6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1C03D7"/>
                </a:solidFill>
              </a:rPr>
              <a:t>Continuous-Time Signal Analysis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682625" y="1695450"/>
            <a:ext cx="8310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1C03D7"/>
                </a:solidFill>
              </a:rPr>
              <a:t>ENGR 3323: Signals and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939800" y="49213"/>
            <a:ext cx="7391400" cy="762000"/>
          </a:xfrm>
          <a:noFill/>
        </p:spPr>
        <p:txBody>
          <a:bodyPr/>
          <a:lstStyle/>
          <a:p>
            <a:pPr eaLnBrk="1" hangingPunct="1"/>
            <a:r>
              <a:rPr lang="en-US" altLang="en-US" sz="3600"/>
              <a:t>Trigonometric Form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153400" cy="17526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evaluate the Fourier Series Coefficients (FSC) of </a:t>
            </a:r>
            <a:r>
              <a:rPr lang="en-US" altLang="en-US" sz="2800" i="1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eaLnBrk="1" hangingPunct="1"/>
            <a:endParaRPr lang="en-US" altLang="en-US" sz="2800">
              <a:solidFill>
                <a:srgbClr val="1C03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17613" y="3514725"/>
          <a:ext cx="28606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500" imgH="457200" progId="Equation.3">
                  <p:embed/>
                </p:oleObj>
              </mc:Choice>
              <mc:Fallback>
                <p:oleObj name="Equation" r:id="rId3" imgW="952500" imgH="457200" progId="Equation.3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3514725"/>
                        <a:ext cx="28606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250825" y="2962275"/>
            <a:ext cx="79233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integrate both side of the equation over a full period</a:t>
            </a:r>
          </a:p>
        </p:txBody>
      </p:sp>
      <p:graphicFrame>
        <p:nvGraphicFramePr>
          <p:cNvPr id="13318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32905242"/>
              </p:ext>
            </p:extLst>
          </p:nvPr>
        </p:nvGraphicFramePr>
        <p:xfrm>
          <a:off x="600075" y="1724025"/>
          <a:ext cx="7902575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31760" imgH="431640" progId="Equation.3">
                  <p:embed/>
                </p:oleObj>
              </mc:Choice>
              <mc:Fallback>
                <p:oleObj name="Equation" r:id="rId5" imgW="2831760" imgH="431640" progId="Equation.3">
                  <p:embed/>
                  <p:pic>
                    <p:nvPicPr>
                      <p:cNvPr id="1331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724025"/>
                        <a:ext cx="7902575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57150"/>
            <a:ext cx="7391400" cy="715963"/>
          </a:xfrm>
          <a:noFill/>
        </p:spPr>
        <p:txBody>
          <a:bodyPr/>
          <a:lstStyle/>
          <a:p>
            <a:pPr eaLnBrk="1" hangingPunct="1"/>
            <a:r>
              <a:rPr lang="en-US" altLang="en-US" sz="3600"/>
              <a:t>Trigonometric Form</a:t>
            </a:r>
          </a:p>
        </p:txBody>
      </p:sp>
      <p:graphicFrame>
        <p:nvGraphicFramePr>
          <p:cNvPr id="14339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1916777"/>
              </p:ext>
            </p:extLst>
          </p:nvPr>
        </p:nvGraphicFramePr>
        <p:xfrm>
          <a:off x="692150" y="1017588"/>
          <a:ext cx="71818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31760" imgH="431640" progId="Equation.3">
                  <p:embed/>
                </p:oleObj>
              </mc:Choice>
              <mc:Fallback>
                <p:oleObj name="Equation" r:id="rId3" imgW="2831760" imgH="431640" progId="Equation.3">
                  <p:embed/>
                  <p:pic>
                    <p:nvPicPr>
                      <p:cNvPr id="143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017588"/>
                        <a:ext cx="71818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54865080"/>
              </p:ext>
            </p:extLst>
          </p:nvPr>
        </p:nvGraphicFramePr>
        <p:xfrm>
          <a:off x="654050" y="3219450"/>
          <a:ext cx="42037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0960" imgH="457200" progId="Equation.3">
                  <p:embed/>
                </p:oleObj>
              </mc:Choice>
              <mc:Fallback>
                <p:oleObj name="Equation" r:id="rId5" imgW="1650960" imgH="457200" progId="Equation.3">
                  <p:embed/>
                  <p:pic>
                    <p:nvPicPr>
                      <p:cNvPr id="1434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3219450"/>
                        <a:ext cx="42037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0825" y="2136775"/>
            <a:ext cx="865981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multiply both side by cos(2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mf</a:t>
            </a:r>
            <a:r>
              <a:rPr lang="en-US" altLang="en-US" sz="2400" b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and then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 over a full period, </a:t>
            </a:r>
            <a:r>
              <a:rPr lang="en-US" altLang="en-US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=1,2,…,</a:t>
            </a:r>
            <a:r>
              <a:rPr lang="en-US" altLang="en-US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238125" y="4397375"/>
            <a:ext cx="865981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multiply both side by sin(2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mf</a:t>
            </a:r>
            <a:r>
              <a:rPr lang="en-US" altLang="en-US" sz="2400" b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and then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 over a full period, </a:t>
            </a:r>
            <a:r>
              <a:rPr lang="en-US" altLang="en-US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=1,2,…,</a:t>
            </a:r>
            <a:r>
              <a:rPr lang="en-US" altLang="en-US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graphicFrame>
        <p:nvGraphicFramePr>
          <p:cNvPr id="195597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73482223"/>
              </p:ext>
            </p:extLst>
          </p:nvPr>
        </p:nvGraphicFramePr>
        <p:xfrm>
          <a:off x="812800" y="5472113"/>
          <a:ext cx="41529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1955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5472113"/>
                        <a:ext cx="41529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600" dirty="0"/>
              <a:t>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9700" y="2667000"/>
            <a:ext cx="3352800" cy="274320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1C03D7"/>
                </a:solidFill>
              </a:rPr>
              <a:t>Fundamental period</a:t>
            </a:r>
          </a:p>
          <a:p>
            <a:pPr lvl="1" eaLnBrk="1" hangingPunct="1"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T</a:t>
            </a:r>
            <a:r>
              <a:rPr lang="en-US" altLang="en-US" sz="2000" baseline="-25000">
                <a:solidFill>
                  <a:schemeClr val="tx1"/>
                </a:solidFill>
              </a:rPr>
              <a:t>0</a:t>
            </a:r>
            <a:r>
              <a:rPr lang="en-US" altLang="en-US" sz="2000">
                <a:solidFill>
                  <a:schemeClr val="tx1"/>
                </a:solidFill>
              </a:rPr>
              <a:t> = </a:t>
            </a:r>
            <a:r>
              <a:rPr lang="en-US" altLang="en-US" sz="200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endParaRPr lang="en-US" altLang="en-US" sz="20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1C03D7"/>
                </a:solidFill>
              </a:rPr>
              <a:t>Fundamental frequency</a:t>
            </a:r>
          </a:p>
          <a:p>
            <a:pPr lvl="1" eaLnBrk="1" hangingPunct="1"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f</a:t>
            </a:r>
            <a:r>
              <a:rPr lang="en-US" altLang="en-US" sz="2000" baseline="-25000">
                <a:solidFill>
                  <a:schemeClr val="tx1"/>
                </a:solidFill>
              </a:rPr>
              <a:t>0</a:t>
            </a:r>
            <a:r>
              <a:rPr lang="en-US" altLang="en-US" sz="2000">
                <a:solidFill>
                  <a:schemeClr val="tx1"/>
                </a:solidFill>
              </a:rPr>
              <a:t> = 1/</a:t>
            </a:r>
            <a:r>
              <a:rPr lang="en-US" altLang="en-US" sz="2000" i="1">
                <a:solidFill>
                  <a:schemeClr val="tx1"/>
                </a:solidFill>
              </a:rPr>
              <a:t>T</a:t>
            </a:r>
            <a:r>
              <a:rPr lang="en-US" altLang="en-US" sz="2000" baseline="-25000">
                <a:solidFill>
                  <a:schemeClr val="tx1"/>
                </a:solidFill>
              </a:rPr>
              <a:t>0</a:t>
            </a:r>
            <a:r>
              <a:rPr lang="en-US" altLang="en-US" sz="2000">
                <a:solidFill>
                  <a:schemeClr val="tx1"/>
                </a:solidFill>
              </a:rPr>
              <a:t> = 1/</a:t>
            </a:r>
            <a:r>
              <a:rPr lang="en-US" altLang="en-US" sz="200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000">
                <a:solidFill>
                  <a:schemeClr val="tx1"/>
                </a:solidFill>
              </a:rPr>
              <a:t> Hz</a:t>
            </a:r>
          </a:p>
          <a:p>
            <a:pPr lvl="1" eaLnBrk="1" hangingPunct="1"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000" baseline="-25000">
                <a:solidFill>
                  <a:schemeClr val="tx1"/>
                </a:solidFill>
              </a:rPr>
              <a:t>0</a:t>
            </a:r>
            <a:r>
              <a:rPr lang="en-US" altLang="en-US" sz="2000">
                <a:solidFill>
                  <a:schemeClr val="tx1"/>
                </a:solidFill>
              </a:rPr>
              <a:t> = 2</a:t>
            </a:r>
            <a:r>
              <a:rPr lang="en-US" altLang="en-US" sz="200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000">
                <a:solidFill>
                  <a:schemeClr val="tx1"/>
                </a:solidFill>
              </a:rPr>
              <a:t>/</a:t>
            </a:r>
            <a:r>
              <a:rPr lang="en-US" altLang="en-US" sz="2000" i="1">
                <a:solidFill>
                  <a:schemeClr val="tx1"/>
                </a:solidFill>
              </a:rPr>
              <a:t>T</a:t>
            </a:r>
            <a:r>
              <a:rPr lang="en-US" altLang="en-US" sz="2000" baseline="-25000">
                <a:solidFill>
                  <a:schemeClr val="tx1"/>
                </a:solidFill>
              </a:rPr>
              <a:t>0</a:t>
            </a:r>
            <a:r>
              <a:rPr lang="en-US" altLang="en-US" sz="2000">
                <a:solidFill>
                  <a:schemeClr val="tx1"/>
                </a:solidFill>
              </a:rPr>
              <a:t> = 2 rad/s</a:t>
            </a:r>
          </a:p>
          <a:p>
            <a:pPr eaLnBrk="1" hangingPunct="1"/>
            <a:endParaRPr lang="en-US" altLang="en-US" sz="2400">
              <a:solidFill>
                <a:schemeClr val="tx1"/>
              </a:solidFill>
            </a:endParaRPr>
          </a:p>
          <a:p>
            <a:pPr eaLnBrk="1" hangingPunct="1"/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381000" y="838200"/>
            <a:ext cx="3124200" cy="1631950"/>
            <a:chOff x="3360" y="2064"/>
            <a:chExt cx="1968" cy="1028"/>
          </a:xfrm>
        </p:grpSpPr>
        <p:sp>
          <p:nvSpPr>
            <p:cNvPr id="15369" name="Line 6"/>
            <p:cNvSpPr>
              <a:spLocks noChangeShapeType="1"/>
            </p:cNvSpPr>
            <p:nvPr/>
          </p:nvSpPr>
          <p:spPr bwMode="auto">
            <a:xfrm>
              <a:off x="4320" y="225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7"/>
            <p:cNvSpPr>
              <a:spLocks noChangeShapeType="1"/>
            </p:cNvSpPr>
            <p:nvPr/>
          </p:nvSpPr>
          <p:spPr bwMode="auto">
            <a:xfrm>
              <a:off x="3408" y="288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1" name="Group 8"/>
            <p:cNvGrpSpPr>
              <a:grpSpLocks/>
            </p:cNvGrpSpPr>
            <p:nvPr/>
          </p:nvGrpSpPr>
          <p:grpSpPr bwMode="auto">
            <a:xfrm>
              <a:off x="3360" y="2400"/>
              <a:ext cx="1920" cy="384"/>
              <a:chOff x="3360" y="2400"/>
              <a:chExt cx="1920" cy="384"/>
            </a:xfrm>
          </p:grpSpPr>
          <p:sp>
            <p:nvSpPr>
              <p:cNvPr id="15381" name="Freeform 9"/>
              <p:cNvSpPr>
                <a:spLocks/>
              </p:cNvSpPr>
              <p:nvPr/>
            </p:nvSpPr>
            <p:spPr bwMode="auto">
              <a:xfrm>
                <a:off x="432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2" name="Freeform 10"/>
              <p:cNvSpPr>
                <a:spLocks/>
              </p:cNvSpPr>
              <p:nvPr/>
            </p:nvSpPr>
            <p:spPr bwMode="auto">
              <a:xfrm>
                <a:off x="480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Freeform 11"/>
              <p:cNvSpPr>
                <a:spLocks/>
              </p:cNvSpPr>
              <p:nvPr/>
            </p:nvSpPr>
            <p:spPr bwMode="auto">
              <a:xfrm>
                <a:off x="384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Freeform 12"/>
              <p:cNvSpPr>
                <a:spLocks/>
              </p:cNvSpPr>
              <p:nvPr/>
            </p:nvSpPr>
            <p:spPr bwMode="auto">
              <a:xfrm>
                <a:off x="336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5385" name="AutoShape 13"/>
              <p:cNvCxnSpPr>
                <a:cxnSpLocks noChangeShapeType="1"/>
                <a:stCxn id="15383" idx="0"/>
                <a:endCxn id="15384" idx="2"/>
              </p:cNvCxnSpPr>
              <p:nvPr/>
            </p:nvCxnSpPr>
            <p:spPr bwMode="auto">
              <a:xfrm>
                <a:off x="3840" y="2400"/>
                <a:ext cx="0" cy="3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6" name="AutoShape 14"/>
              <p:cNvCxnSpPr>
                <a:cxnSpLocks noChangeShapeType="1"/>
                <a:stCxn id="15382" idx="0"/>
                <a:endCxn id="15381" idx="2"/>
              </p:cNvCxnSpPr>
              <p:nvPr/>
            </p:nvCxnSpPr>
            <p:spPr bwMode="auto">
              <a:xfrm>
                <a:off x="4800" y="2400"/>
                <a:ext cx="0" cy="3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7" name="AutoShape 15"/>
              <p:cNvCxnSpPr>
                <a:cxnSpLocks noChangeShapeType="1"/>
                <a:stCxn id="15381" idx="0"/>
                <a:endCxn id="15383" idx="2"/>
              </p:cNvCxnSpPr>
              <p:nvPr/>
            </p:nvCxnSpPr>
            <p:spPr bwMode="auto">
              <a:xfrm>
                <a:off x="4320" y="2400"/>
                <a:ext cx="0" cy="3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372" name="Text Box 16"/>
            <p:cNvSpPr txBox="1">
              <a:spLocks noChangeArrowheads="1"/>
            </p:cNvSpPr>
            <p:nvPr/>
          </p:nvSpPr>
          <p:spPr bwMode="auto">
            <a:xfrm>
              <a:off x="4320" y="2880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Line 17"/>
            <p:cNvSpPr>
              <a:spLocks noChangeShapeType="1"/>
            </p:cNvSpPr>
            <p:nvPr/>
          </p:nvSpPr>
          <p:spPr bwMode="auto">
            <a:xfrm>
              <a:off x="480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Line 18"/>
            <p:cNvSpPr>
              <a:spLocks noChangeShapeType="1"/>
            </p:cNvSpPr>
            <p:nvPr/>
          </p:nvSpPr>
          <p:spPr bwMode="auto">
            <a:xfrm>
              <a:off x="384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Text Box 19"/>
            <p:cNvSpPr txBox="1">
              <a:spLocks noChangeArrowheads="1"/>
            </p:cNvSpPr>
            <p:nvPr/>
          </p:nvSpPr>
          <p:spPr bwMode="auto">
            <a:xfrm>
              <a:off x="4752" y="2880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Symbol" panose="05050102010706020507" pitchFamily="18" charset="2"/>
                </a:rPr>
                <a:t>p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Text Box 20"/>
            <p:cNvSpPr txBox="1">
              <a:spLocks noChangeArrowheads="1"/>
            </p:cNvSpPr>
            <p:nvPr/>
          </p:nvSpPr>
          <p:spPr bwMode="auto">
            <a:xfrm>
              <a:off x="3744" y="2880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Symbol" panose="05050102010706020507" pitchFamily="18" charset="2"/>
                </a:rPr>
                <a:t>-p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Line 21"/>
            <p:cNvSpPr>
              <a:spLocks noChangeShapeType="1"/>
            </p:cNvSpPr>
            <p:nvPr/>
          </p:nvSpPr>
          <p:spPr bwMode="auto">
            <a:xfrm>
              <a:off x="42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Text Box 22"/>
            <p:cNvSpPr txBox="1">
              <a:spLocks noChangeArrowheads="1"/>
            </p:cNvSpPr>
            <p:nvPr/>
          </p:nvSpPr>
          <p:spPr bwMode="auto">
            <a:xfrm>
              <a:off x="4128" y="2304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9" name="Text Box 23"/>
            <p:cNvSpPr txBox="1">
              <a:spLocks noChangeArrowheads="1"/>
            </p:cNvSpPr>
            <p:nvPr/>
          </p:nvSpPr>
          <p:spPr bwMode="auto">
            <a:xfrm>
              <a:off x="4416" y="244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e</a:t>
              </a:r>
              <a:r>
                <a:rPr lang="en-US" altLang="en-US" sz="1600" b="0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altLang="en-US" sz="1600" b="0" i="1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600" b="0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/2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0" name="Text Box 24"/>
            <p:cNvSpPr txBox="1">
              <a:spLocks noChangeArrowheads="1"/>
            </p:cNvSpPr>
            <p:nvPr/>
          </p:nvSpPr>
          <p:spPr bwMode="auto">
            <a:xfrm>
              <a:off x="4224" y="2064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sz="1600" b="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83322" name="Text Box 26"/>
          <p:cNvSpPr txBox="1">
            <a:spLocks noChangeArrowheads="1"/>
          </p:cNvSpPr>
          <p:nvPr/>
        </p:nvSpPr>
        <p:spPr bwMode="auto">
          <a:xfrm>
            <a:off x="123825" y="6237288"/>
            <a:ext cx="901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</a:rPr>
              <a:t>To what value does the FS converge at the point of discontinuity?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B5BFB5-F0F0-4605-91BE-7603AA5F5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420" y="946150"/>
            <a:ext cx="5162550" cy="415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CCA3AE-86FE-4EB1-AB40-F2A4ED135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907" y="5251450"/>
            <a:ext cx="644842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088"/>
            <a:ext cx="9144000" cy="673100"/>
          </a:xfrm>
        </p:spPr>
        <p:txBody>
          <a:bodyPr/>
          <a:lstStyle/>
          <a:p>
            <a:pPr eaLnBrk="1" hangingPunct="1"/>
            <a:r>
              <a:rPr lang="en-US" altLang="en-US" sz="3400"/>
              <a:t>Simplifications Through Signal Symmetry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706" y="3289094"/>
            <a:ext cx="8764588" cy="2561783"/>
          </a:xfrm>
        </p:spPr>
        <p:txBody>
          <a:bodyPr/>
          <a:lstStyle/>
          <a:p>
            <a:pPr eaLnBrk="1" hangingPunct="1"/>
            <a:r>
              <a:rPr lang="en-US" altLang="en-US" sz="2800" b="0" dirty="0">
                <a:solidFill>
                  <a:schemeClr val="tx1"/>
                </a:solidFill>
              </a:rPr>
              <a:t>If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0" dirty="0">
                <a:solidFill>
                  <a:schemeClr val="tx1"/>
                </a:solidFill>
              </a:rPr>
              <a:t> is EVEN: It must contain Cosine Terms and it may contain DC. Hence </a:t>
            </a:r>
            <a:r>
              <a:rPr lang="en-US" altLang="en-US" sz="2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altLang="en-US" sz="2800" b="0" dirty="0">
                <a:solidFill>
                  <a:schemeClr val="tx1"/>
                </a:solidFill>
              </a:rPr>
              <a:t>.</a:t>
            </a:r>
          </a:p>
          <a:p>
            <a:pPr eaLnBrk="1" hangingPunct="1"/>
            <a:endParaRPr lang="en-US" altLang="en-US" sz="2800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0" dirty="0">
                <a:solidFill>
                  <a:schemeClr val="tx1"/>
                </a:solidFill>
              </a:rPr>
              <a:t>If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0" dirty="0">
                <a:solidFill>
                  <a:schemeClr val="tx1"/>
                </a:solidFill>
              </a:rPr>
              <a:t> is ODD: It must contain ONLY Sine Terms. Hence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altLang="en-US" sz="2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796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D086CD0F-D9AB-41E9-BC31-C8B4F4E1E205}"/>
                  </a:ext>
                </a:extLst>
              </p:cNvPr>
              <p:cNvSpPr txBox="1"/>
              <p:nvPr/>
            </p:nvSpPr>
            <p:spPr bwMode="auto">
              <a:xfrm>
                <a:off x="657148" y="1140093"/>
                <a:ext cx="7988087" cy="1524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8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D086CD0F-D9AB-41E9-BC31-C8B4F4E1E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148" y="1140093"/>
                <a:ext cx="7988087" cy="1524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30300"/>
            <a:ext cx="8432800" cy="5257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0" dirty="0">
                <a:solidFill>
                  <a:schemeClr val="tx1"/>
                </a:solidFill>
              </a:rPr>
              <a:t>A periodic signal </a:t>
            </a:r>
            <a: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800" b="0" dirty="0">
                <a:solidFill>
                  <a:schemeClr val="tx1"/>
                </a:solidFill>
              </a:rPr>
              <a:t> has a Fourier series if it satisfies the following conditions: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0" dirty="0">
                <a:solidFill>
                  <a:schemeClr val="tx1"/>
                </a:solidFill>
              </a:rPr>
              <a:t> is </a:t>
            </a:r>
            <a:r>
              <a:rPr lang="en-US" sz="2800" dirty="0">
                <a:solidFill>
                  <a:schemeClr val="tx1"/>
                </a:solidFill>
              </a:rPr>
              <a:t>absolutely integrable </a:t>
            </a:r>
            <a:r>
              <a:rPr lang="en-US" sz="2800" b="0" dirty="0">
                <a:solidFill>
                  <a:schemeClr val="tx1"/>
                </a:solidFill>
              </a:rPr>
              <a:t>over any period, namely 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n-US" sz="2800" b="0" dirty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en-US" sz="2800" b="0" dirty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0" dirty="0">
                <a:solidFill>
                  <a:schemeClr val="tx1"/>
                </a:solidFill>
              </a:rPr>
              <a:t> has only a </a:t>
            </a:r>
            <a:r>
              <a:rPr lang="en-US" sz="2800" dirty="0">
                <a:solidFill>
                  <a:schemeClr val="tx1"/>
                </a:solidFill>
              </a:rPr>
              <a:t>finite number of maxima and minima</a:t>
            </a:r>
            <a:r>
              <a:rPr lang="en-US" sz="2800" b="0" dirty="0">
                <a:solidFill>
                  <a:schemeClr val="tx1"/>
                </a:solidFill>
              </a:rPr>
              <a:t> over any period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0" dirty="0">
                <a:solidFill>
                  <a:schemeClr val="tx1"/>
                </a:solidFill>
              </a:rPr>
              <a:t> has only a </a:t>
            </a:r>
            <a:r>
              <a:rPr lang="en-US" sz="2800" dirty="0">
                <a:solidFill>
                  <a:schemeClr val="tx1"/>
                </a:solidFill>
              </a:rPr>
              <a:t>finite number of discontinuities</a:t>
            </a:r>
            <a:r>
              <a:rPr lang="en-US" sz="2800" b="0" dirty="0">
                <a:solidFill>
                  <a:schemeClr val="tx1"/>
                </a:solidFill>
              </a:rPr>
              <a:t> over any period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927100" y="139700"/>
            <a:ext cx="7391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Dirichlet Conditions</a:t>
            </a:r>
          </a:p>
        </p:txBody>
      </p:sp>
      <p:graphicFrame>
        <p:nvGraphicFramePr>
          <p:cNvPr id="16388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2959100" y="2735263"/>
          <a:ext cx="2578100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447" imgH="393529" progId="Equation.3">
                  <p:embed/>
                </p:oleObj>
              </mc:Choice>
              <mc:Fallback>
                <p:oleObj name="Equation" r:id="rId3" imgW="812447" imgH="393529" progId="Equation.3">
                  <p:embed/>
                  <p:pic>
                    <p:nvPicPr>
                      <p:cNvPr id="1638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735263"/>
                        <a:ext cx="2578100" cy="124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EACC15-6CB0-CB72-B417-9B8C8D08BEED}"/>
              </a:ext>
            </a:extLst>
          </p:cNvPr>
          <p:cNvSpPr/>
          <p:nvPr/>
        </p:nvSpPr>
        <p:spPr>
          <a:xfrm>
            <a:off x="357188" y="4160520"/>
            <a:ext cx="1219200" cy="468985"/>
          </a:xfrm>
          <a:prstGeom prst="rect">
            <a:avLst/>
          </a:prstGeom>
          <a:solidFill>
            <a:srgbClr val="FFF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1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75865461"/>
              </p:ext>
            </p:extLst>
          </p:nvPr>
        </p:nvGraphicFramePr>
        <p:xfrm>
          <a:off x="325787" y="5340100"/>
          <a:ext cx="7246937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61960" imgH="482400" progId="Equation.3">
                  <p:embed/>
                </p:oleObj>
              </mc:Choice>
              <mc:Fallback>
                <p:oleObj name="Equation" r:id="rId3" imgW="2361960" imgH="482400" progId="Equation.3">
                  <p:embed/>
                  <p:pic>
                    <p:nvPicPr>
                      <p:cNvPr id="174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87" y="5340100"/>
                        <a:ext cx="7246937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37394503"/>
              </p:ext>
            </p:extLst>
          </p:nvPr>
        </p:nvGraphicFramePr>
        <p:xfrm>
          <a:off x="384289" y="4084051"/>
          <a:ext cx="12192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391" imgH="228501" progId="Equation.3">
                  <p:embed/>
                </p:oleObj>
              </mc:Choice>
              <mc:Fallback>
                <p:oleObj name="Equation" r:id="rId5" imgW="482391" imgH="228501" progId="Equation.3">
                  <p:embed/>
                  <p:pic>
                    <p:nvPicPr>
                      <p:cNvPr id="174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289" y="4084051"/>
                        <a:ext cx="12192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88812"/>
              </p:ext>
            </p:extLst>
          </p:nvPr>
        </p:nvGraphicFramePr>
        <p:xfrm>
          <a:off x="2700375" y="3997726"/>
          <a:ext cx="2717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90170" imgH="304668" progId="Equation.3">
                  <p:embed/>
                </p:oleObj>
              </mc:Choice>
              <mc:Fallback>
                <p:oleObj name="Equation" r:id="rId7" imgW="990170" imgH="304668" progId="Equation.3">
                  <p:embed/>
                  <p:pic>
                    <p:nvPicPr>
                      <p:cNvPr id="1741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75" y="3997726"/>
                        <a:ext cx="2717800" cy="836613"/>
                      </a:xfrm>
                      <a:prstGeom prst="rect">
                        <a:avLst/>
                      </a:prstGeom>
                      <a:solidFill>
                        <a:srgbClr val="FFFACD"/>
                      </a:solidFill>
                      <a:ln w="9525">
                        <a:solidFill>
                          <a:srgbClr val="FFFAC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27176"/>
              </p:ext>
            </p:extLst>
          </p:nvPr>
        </p:nvGraphicFramePr>
        <p:xfrm>
          <a:off x="6239224" y="3817381"/>
          <a:ext cx="26670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54100" imgH="482600" progId="Equation.3">
                  <p:embed/>
                </p:oleObj>
              </mc:Choice>
              <mc:Fallback>
                <p:oleObj name="Equation" r:id="rId9" imgW="1054100" imgH="482600" progId="Equation.3">
                  <p:embed/>
                  <p:pic>
                    <p:nvPicPr>
                      <p:cNvPr id="1741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224" y="3817381"/>
                        <a:ext cx="2667000" cy="1220788"/>
                      </a:xfrm>
                      <a:prstGeom prst="rect">
                        <a:avLst/>
                      </a:prstGeom>
                      <a:solidFill>
                        <a:srgbClr val="FFFACD"/>
                      </a:solidFill>
                      <a:ln w="9525">
                        <a:solidFill>
                          <a:srgbClr val="FFFAC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21"/>
          <p:cNvSpPr>
            <a:spLocks noChangeArrowheads="1"/>
          </p:cNvSpPr>
          <p:nvPr/>
        </p:nvSpPr>
        <p:spPr bwMode="auto">
          <a:xfrm>
            <a:off x="927100" y="74613"/>
            <a:ext cx="7391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Compact Trigonometric Form</a:t>
            </a:r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BCFEFBEA-573C-4121-B304-B119111CA21F}"/>
                  </a:ext>
                </a:extLst>
              </p:cNvPr>
              <p:cNvSpPr txBox="1"/>
              <p:nvPr/>
            </p:nvSpPr>
            <p:spPr bwMode="auto">
              <a:xfrm>
                <a:off x="657148" y="2107623"/>
                <a:ext cx="7988087" cy="1524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8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BCFEFBEA-573C-4121-B304-B119111CA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148" y="2107623"/>
                <a:ext cx="7988087" cy="15243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D1F4D23-D0B2-487E-B7FA-6011937853D5}"/>
              </a:ext>
            </a:extLst>
          </p:cNvPr>
          <p:cNvCxnSpPr/>
          <p:nvPr/>
        </p:nvCxnSpPr>
        <p:spPr>
          <a:xfrm flipH="1">
            <a:off x="1404413" y="3062239"/>
            <a:ext cx="525015" cy="1139479"/>
          </a:xfrm>
          <a:prstGeom prst="straightConnector1">
            <a:avLst/>
          </a:prstGeom>
          <a:ln w="12700">
            <a:solidFill>
              <a:srgbClr val="1C0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657D92-46B5-4945-B7DF-202409790F4A}"/>
              </a:ext>
            </a:extLst>
          </p:cNvPr>
          <p:cNvCxnSpPr>
            <a:cxnSpLocks/>
          </p:cNvCxnSpPr>
          <p:nvPr/>
        </p:nvCxnSpPr>
        <p:spPr>
          <a:xfrm>
            <a:off x="625642" y="4629505"/>
            <a:ext cx="1401701" cy="1203377"/>
          </a:xfrm>
          <a:prstGeom prst="straightConnector1">
            <a:avLst/>
          </a:prstGeom>
          <a:ln w="12700">
            <a:solidFill>
              <a:srgbClr val="1C0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431065-CC6A-463D-ACD4-07F665992D77}"/>
              </a:ext>
            </a:extLst>
          </p:cNvPr>
          <p:cNvCxnSpPr>
            <a:cxnSpLocks/>
          </p:cNvCxnSpPr>
          <p:nvPr/>
        </p:nvCxnSpPr>
        <p:spPr>
          <a:xfrm>
            <a:off x="3429793" y="3062238"/>
            <a:ext cx="897200" cy="945758"/>
          </a:xfrm>
          <a:prstGeom prst="straightConnector1">
            <a:avLst/>
          </a:prstGeom>
          <a:ln w="12700">
            <a:solidFill>
              <a:srgbClr val="1C0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92572A-953C-4955-85C5-832738C6EA7E}"/>
              </a:ext>
            </a:extLst>
          </p:cNvPr>
          <p:cNvCxnSpPr>
            <a:cxnSpLocks/>
          </p:cNvCxnSpPr>
          <p:nvPr/>
        </p:nvCxnSpPr>
        <p:spPr>
          <a:xfrm flipH="1">
            <a:off x="4326993" y="3127465"/>
            <a:ext cx="1982776" cy="865179"/>
          </a:xfrm>
          <a:prstGeom prst="straightConnector1">
            <a:avLst/>
          </a:prstGeom>
          <a:ln w="12700">
            <a:solidFill>
              <a:srgbClr val="1C0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4EACDD-FDFA-44BC-BC37-BE191B11820E}"/>
              </a:ext>
            </a:extLst>
          </p:cNvPr>
          <p:cNvCxnSpPr>
            <a:cxnSpLocks/>
          </p:cNvCxnSpPr>
          <p:nvPr/>
        </p:nvCxnSpPr>
        <p:spPr>
          <a:xfrm>
            <a:off x="2913818" y="4700509"/>
            <a:ext cx="1295047" cy="1016470"/>
          </a:xfrm>
          <a:prstGeom prst="straightConnector1">
            <a:avLst/>
          </a:prstGeom>
          <a:ln w="12700">
            <a:solidFill>
              <a:srgbClr val="1C0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F78655-7117-474D-A9AD-9A8901022D0B}"/>
              </a:ext>
            </a:extLst>
          </p:cNvPr>
          <p:cNvCxnSpPr>
            <a:cxnSpLocks/>
            <a:endCxn id="17416" idx="0"/>
          </p:cNvCxnSpPr>
          <p:nvPr/>
        </p:nvCxnSpPr>
        <p:spPr>
          <a:xfrm>
            <a:off x="3424561" y="3067131"/>
            <a:ext cx="4148163" cy="750250"/>
          </a:xfrm>
          <a:prstGeom prst="straightConnector1">
            <a:avLst/>
          </a:prstGeom>
          <a:ln w="12700">
            <a:solidFill>
              <a:srgbClr val="1C0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D9183A-FE97-4245-951B-4E4A0F5E6B68}"/>
              </a:ext>
            </a:extLst>
          </p:cNvPr>
          <p:cNvCxnSpPr>
            <a:cxnSpLocks/>
            <a:endCxn id="17416" idx="0"/>
          </p:cNvCxnSpPr>
          <p:nvPr/>
        </p:nvCxnSpPr>
        <p:spPr>
          <a:xfrm>
            <a:off x="6309768" y="3138100"/>
            <a:ext cx="1262956" cy="679281"/>
          </a:xfrm>
          <a:prstGeom prst="straightConnector1">
            <a:avLst/>
          </a:prstGeom>
          <a:ln w="12700">
            <a:solidFill>
              <a:srgbClr val="1C0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DA416-B847-4216-BC13-48418AA60719}"/>
              </a:ext>
            </a:extLst>
          </p:cNvPr>
          <p:cNvCxnSpPr>
            <a:cxnSpLocks/>
          </p:cNvCxnSpPr>
          <p:nvPr/>
        </p:nvCxnSpPr>
        <p:spPr>
          <a:xfrm>
            <a:off x="6353715" y="4722952"/>
            <a:ext cx="720853" cy="1025812"/>
          </a:xfrm>
          <a:prstGeom prst="straightConnector1">
            <a:avLst/>
          </a:prstGeom>
          <a:ln w="12700">
            <a:solidFill>
              <a:srgbClr val="1C0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3459938-60A0-4F05-9B65-BAA27FDCA03F}"/>
              </a:ext>
            </a:extLst>
          </p:cNvPr>
          <p:cNvSpPr/>
          <p:nvPr/>
        </p:nvSpPr>
        <p:spPr>
          <a:xfrm>
            <a:off x="55328" y="922914"/>
            <a:ext cx="90388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/>
              <a:t>Using the trigonometric identity, </a:t>
            </a:r>
            <a:r>
              <a:rPr lang="en-US" altLang="en-US" sz="2600" b="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600" b="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cos(</a:t>
            </a:r>
            <a:r>
              <a:rPr lang="en-US" altLang="en-US" sz="2600" b="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600" b="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altLang="en-US" sz="2600" b="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600" b="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sin(</a:t>
            </a:r>
            <a:r>
              <a:rPr lang="en-US" altLang="en-US" sz="2600" b="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600" b="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600" b="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600" b="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cos(</a:t>
            </a:r>
            <a:r>
              <a:rPr lang="en-US" altLang="en-US" sz="2600" b="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600" b="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600" b="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en-US" sz="2600" b="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en-US" altLang="en-US" sz="2400" dirty="0"/>
              <a:t> we can get the compact trigonometric as follow</a:t>
            </a:r>
          </a:p>
        </p:txBody>
      </p:sp>
    </p:spTree>
    <p:extLst>
      <p:ext uri="{BB962C8B-B14F-4D97-AF65-F5344CB8AC3E}">
        <p14:creationId xmlns:p14="http://schemas.microsoft.com/office/powerpoint/2010/main" val="1453130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88900" y="74613"/>
            <a:ext cx="89535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Role of Amplitude in Shaping Waveform</a:t>
            </a:r>
          </a:p>
        </p:txBody>
      </p:sp>
      <p:graphicFrame>
        <p:nvGraphicFramePr>
          <p:cNvPr id="18436" name="Object 1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4985919"/>
              </p:ext>
            </p:extLst>
          </p:nvPr>
        </p:nvGraphicFramePr>
        <p:xfrm>
          <a:off x="4249738" y="1257300"/>
          <a:ext cx="4894262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1840" imgH="431640" progId="Equation.3">
                  <p:embed/>
                </p:oleObj>
              </mc:Choice>
              <mc:Fallback>
                <p:oleObj name="Equation" r:id="rId3" imgW="2031840" imgH="431640" progId="Equation.3">
                  <p:embed/>
                  <p:pic>
                    <p:nvPicPr>
                      <p:cNvPr id="184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1257300"/>
                        <a:ext cx="4894262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912064"/>
            <a:ext cx="3950773" cy="58871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508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solidFill>
                  <a:srgbClr val="1C03D7"/>
                </a:solidFill>
              </a:rPr>
              <a:t>Role of the Phase in Shaping a Periodic Signal</a:t>
            </a:r>
          </a:p>
        </p:txBody>
      </p:sp>
      <p:graphicFrame>
        <p:nvGraphicFramePr>
          <p:cNvPr id="19460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95998680"/>
              </p:ext>
            </p:extLst>
          </p:nvPr>
        </p:nvGraphicFramePr>
        <p:xfrm>
          <a:off x="112713" y="917575"/>
          <a:ext cx="4894262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1840" imgH="431640" progId="Equation.3">
                  <p:embed/>
                </p:oleObj>
              </mc:Choice>
              <mc:Fallback>
                <p:oleObj name="Equation" r:id="rId3" imgW="2031840" imgH="431640" progId="Equation.3">
                  <p:embed/>
                  <p:pic>
                    <p:nvPicPr>
                      <p:cNvPr id="194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917575"/>
                        <a:ext cx="4894262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1991933"/>
            <a:ext cx="6174304" cy="4302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895" y="6448022"/>
            <a:ext cx="6578295" cy="3799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600"/>
              <a:t>Compact Trigonometric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2851725"/>
            <a:ext cx="4254500" cy="2354257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1C03D7"/>
                </a:solidFill>
              </a:rPr>
              <a:t>Fundamental period</a:t>
            </a:r>
          </a:p>
          <a:p>
            <a:pPr lvl="1" eaLnBrk="1" hangingPunct="1">
              <a:buFontTx/>
              <a:buNone/>
            </a:pPr>
            <a:r>
              <a:rPr lang="en-US" altLang="en-US" sz="2400" i="1" dirty="0">
                <a:solidFill>
                  <a:schemeClr val="tx1"/>
                </a:solidFill>
              </a:rPr>
              <a:t>T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dirty="0">
                <a:solidFill>
                  <a:schemeClr val="tx1"/>
                </a:solidFill>
              </a:rPr>
              <a:t> = </a:t>
            </a:r>
            <a:r>
              <a:rPr lang="en-US" altLang="en-US" sz="2400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1C03D7"/>
                </a:solidFill>
              </a:rPr>
              <a:t>Fundamental frequency</a:t>
            </a:r>
          </a:p>
          <a:p>
            <a:pPr lvl="1" eaLnBrk="1" hangingPunct="1">
              <a:buFontTx/>
              <a:buNone/>
            </a:pPr>
            <a:r>
              <a:rPr lang="en-US" altLang="en-US" sz="2400" i="1" dirty="0">
                <a:solidFill>
                  <a:schemeClr val="tx1"/>
                </a:solidFill>
              </a:rPr>
              <a:t>f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dirty="0">
                <a:solidFill>
                  <a:schemeClr val="tx1"/>
                </a:solidFill>
              </a:rPr>
              <a:t> = 1/</a:t>
            </a:r>
            <a:r>
              <a:rPr lang="en-US" altLang="en-US" sz="2400" i="1" dirty="0">
                <a:solidFill>
                  <a:schemeClr val="tx1"/>
                </a:solidFill>
              </a:rPr>
              <a:t>T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dirty="0">
                <a:solidFill>
                  <a:schemeClr val="tx1"/>
                </a:solidFill>
              </a:rPr>
              <a:t> = 1/</a:t>
            </a:r>
            <a:r>
              <a:rPr lang="en-US" altLang="en-US" sz="2400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400" dirty="0">
                <a:solidFill>
                  <a:schemeClr val="tx1"/>
                </a:solidFill>
              </a:rPr>
              <a:t> Hz</a:t>
            </a:r>
          </a:p>
          <a:p>
            <a:pPr lvl="1" eaLnBrk="1" hangingPunct="1">
              <a:buFontTx/>
              <a:buNone/>
            </a:pPr>
            <a:r>
              <a:rPr lang="en-US" altLang="en-US" sz="2400" i="1" dirty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dirty="0">
                <a:solidFill>
                  <a:schemeClr val="tx1"/>
                </a:solidFill>
              </a:rPr>
              <a:t> = 2</a:t>
            </a:r>
            <a:r>
              <a:rPr lang="en-US" altLang="en-US" sz="2400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400" dirty="0">
                <a:solidFill>
                  <a:schemeClr val="tx1"/>
                </a:solidFill>
              </a:rPr>
              <a:t>/</a:t>
            </a:r>
            <a:r>
              <a:rPr lang="en-US" altLang="en-US" sz="2400" i="1" dirty="0">
                <a:solidFill>
                  <a:schemeClr val="tx1"/>
                </a:solidFill>
              </a:rPr>
              <a:t>T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dirty="0">
                <a:solidFill>
                  <a:schemeClr val="tx1"/>
                </a:solidFill>
              </a:rPr>
              <a:t> = 2 rad/s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381000" y="1124525"/>
            <a:ext cx="3124200" cy="1631950"/>
            <a:chOff x="3360" y="2064"/>
            <a:chExt cx="1968" cy="1028"/>
          </a:xfrm>
        </p:grpSpPr>
        <p:sp>
          <p:nvSpPr>
            <p:cNvPr id="20488" name="Line 6"/>
            <p:cNvSpPr>
              <a:spLocks noChangeShapeType="1"/>
            </p:cNvSpPr>
            <p:nvPr/>
          </p:nvSpPr>
          <p:spPr bwMode="auto">
            <a:xfrm>
              <a:off x="4320" y="225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Line 7"/>
            <p:cNvSpPr>
              <a:spLocks noChangeShapeType="1"/>
            </p:cNvSpPr>
            <p:nvPr/>
          </p:nvSpPr>
          <p:spPr bwMode="auto">
            <a:xfrm>
              <a:off x="3408" y="288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90" name="Group 8"/>
            <p:cNvGrpSpPr>
              <a:grpSpLocks/>
            </p:cNvGrpSpPr>
            <p:nvPr/>
          </p:nvGrpSpPr>
          <p:grpSpPr bwMode="auto">
            <a:xfrm>
              <a:off x="3360" y="2400"/>
              <a:ext cx="1920" cy="384"/>
              <a:chOff x="3360" y="2400"/>
              <a:chExt cx="1920" cy="384"/>
            </a:xfrm>
          </p:grpSpPr>
          <p:sp>
            <p:nvSpPr>
              <p:cNvPr id="20500" name="Freeform 9"/>
              <p:cNvSpPr>
                <a:spLocks/>
              </p:cNvSpPr>
              <p:nvPr/>
            </p:nvSpPr>
            <p:spPr bwMode="auto">
              <a:xfrm>
                <a:off x="432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1" name="Freeform 10"/>
              <p:cNvSpPr>
                <a:spLocks/>
              </p:cNvSpPr>
              <p:nvPr/>
            </p:nvSpPr>
            <p:spPr bwMode="auto">
              <a:xfrm>
                <a:off x="480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Freeform 11"/>
              <p:cNvSpPr>
                <a:spLocks/>
              </p:cNvSpPr>
              <p:nvPr/>
            </p:nvSpPr>
            <p:spPr bwMode="auto">
              <a:xfrm>
                <a:off x="384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Freeform 12"/>
              <p:cNvSpPr>
                <a:spLocks/>
              </p:cNvSpPr>
              <p:nvPr/>
            </p:nvSpPr>
            <p:spPr bwMode="auto">
              <a:xfrm>
                <a:off x="336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0504" name="AutoShape 13"/>
              <p:cNvCxnSpPr>
                <a:cxnSpLocks noChangeShapeType="1"/>
                <a:stCxn id="20502" idx="0"/>
                <a:endCxn id="20503" idx="2"/>
              </p:cNvCxnSpPr>
              <p:nvPr/>
            </p:nvCxnSpPr>
            <p:spPr bwMode="auto">
              <a:xfrm>
                <a:off x="3840" y="2400"/>
                <a:ext cx="0" cy="3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5" name="AutoShape 14"/>
              <p:cNvCxnSpPr>
                <a:cxnSpLocks noChangeShapeType="1"/>
                <a:stCxn id="20501" idx="0"/>
                <a:endCxn id="20500" idx="2"/>
              </p:cNvCxnSpPr>
              <p:nvPr/>
            </p:nvCxnSpPr>
            <p:spPr bwMode="auto">
              <a:xfrm>
                <a:off x="4800" y="2400"/>
                <a:ext cx="0" cy="3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6" name="AutoShape 15"/>
              <p:cNvCxnSpPr>
                <a:cxnSpLocks noChangeShapeType="1"/>
                <a:stCxn id="20500" idx="0"/>
                <a:endCxn id="20502" idx="2"/>
              </p:cNvCxnSpPr>
              <p:nvPr/>
            </p:nvCxnSpPr>
            <p:spPr bwMode="auto">
              <a:xfrm>
                <a:off x="4320" y="2400"/>
                <a:ext cx="0" cy="3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491" name="Text Box 16"/>
            <p:cNvSpPr txBox="1">
              <a:spLocks noChangeArrowheads="1"/>
            </p:cNvSpPr>
            <p:nvPr/>
          </p:nvSpPr>
          <p:spPr bwMode="auto">
            <a:xfrm>
              <a:off x="4320" y="2880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2" name="Line 17"/>
            <p:cNvSpPr>
              <a:spLocks noChangeShapeType="1"/>
            </p:cNvSpPr>
            <p:nvPr/>
          </p:nvSpPr>
          <p:spPr bwMode="auto">
            <a:xfrm>
              <a:off x="480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8"/>
            <p:cNvSpPr>
              <a:spLocks noChangeShapeType="1"/>
            </p:cNvSpPr>
            <p:nvPr/>
          </p:nvSpPr>
          <p:spPr bwMode="auto">
            <a:xfrm>
              <a:off x="384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Text Box 19"/>
            <p:cNvSpPr txBox="1">
              <a:spLocks noChangeArrowheads="1"/>
            </p:cNvSpPr>
            <p:nvPr/>
          </p:nvSpPr>
          <p:spPr bwMode="auto">
            <a:xfrm>
              <a:off x="4752" y="2880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Symbol" panose="05050102010706020507" pitchFamily="18" charset="2"/>
                </a:rPr>
                <a:t>p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5" name="Text Box 20"/>
            <p:cNvSpPr txBox="1">
              <a:spLocks noChangeArrowheads="1"/>
            </p:cNvSpPr>
            <p:nvPr/>
          </p:nvSpPr>
          <p:spPr bwMode="auto">
            <a:xfrm>
              <a:off x="3744" y="2880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Symbol" panose="05050102010706020507" pitchFamily="18" charset="2"/>
                </a:rPr>
                <a:t>-p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6" name="Line 21"/>
            <p:cNvSpPr>
              <a:spLocks noChangeShapeType="1"/>
            </p:cNvSpPr>
            <p:nvPr/>
          </p:nvSpPr>
          <p:spPr bwMode="auto">
            <a:xfrm>
              <a:off x="42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Text Box 22"/>
            <p:cNvSpPr txBox="1">
              <a:spLocks noChangeArrowheads="1"/>
            </p:cNvSpPr>
            <p:nvPr/>
          </p:nvSpPr>
          <p:spPr bwMode="auto">
            <a:xfrm>
              <a:off x="4128" y="2304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8" name="Text Box 23"/>
            <p:cNvSpPr txBox="1">
              <a:spLocks noChangeArrowheads="1"/>
            </p:cNvSpPr>
            <p:nvPr/>
          </p:nvSpPr>
          <p:spPr bwMode="auto">
            <a:xfrm>
              <a:off x="4416" y="244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e</a:t>
              </a:r>
              <a:r>
                <a:rPr lang="en-US" altLang="en-US" sz="1600" b="0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altLang="en-US" sz="1600" b="0" i="1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600" b="0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/2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9" name="Text Box 24"/>
            <p:cNvSpPr txBox="1">
              <a:spLocks noChangeArrowheads="1"/>
            </p:cNvSpPr>
            <p:nvPr/>
          </p:nvSpPr>
          <p:spPr bwMode="auto">
            <a:xfrm>
              <a:off x="4224" y="2064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sz="1600" b="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09A1A-3A11-4B00-88BF-1559E921C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5938837"/>
            <a:ext cx="6029325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1BA57-9820-435B-AFE6-30DC7C9EF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175" y="919162"/>
            <a:ext cx="3448050" cy="50196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44786" y="1146017"/>
            <a:ext cx="82931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solidFill>
                  <a:schemeClr val="tx1"/>
                </a:solidFill>
              </a:rPr>
              <a:t>The </a:t>
            </a:r>
            <a:r>
              <a:rPr lang="en-US" b="0" dirty="0">
                <a:solidFill>
                  <a:srgbClr val="1C03D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amplitude spectrum</a:t>
            </a:r>
            <a:r>
              <a:rPr lang="en-US" b="0" dirty="0">
                <a:solidFill>
                  <a:schemeClr val="tx1"/>
                </a:solidFill>
              </a:rPr>
              <a:t> of </a:t>
            </a:r>
            <a:r>
              <a:rPr lang="en-US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x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en-US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r>
              <a:rPr lang="en-US" b="0" dirty="0">
                <a:solidFill>
                  <a:schemeClr val="tx1"/>
                </a:solidFill>
              </a:rPr>
              <a:t> is defined as the plot of the magnitudes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|</a:t>
            </a:r>
            <a:r>
              <a:rPr lang="en-US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b="0" dirty="0">
                <a:solidFill>
                  <a:schemeClr val="tx1"/>
                </a:solidFill>
              </a:rPr>
              <a:t>versus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</a:t>
            </a:r>
            <a:r>
              <a:rPr lang="en-US" b="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b="0" dirty="0">
                <a:solidFill>
                  <a:schemeClr val="tx1"/>
                </a:solidFill>
              </a:rPr>
              <a:t>The </a:t>
            </a:r>
            <a:r>
              <a:rPr lang="en-US" b="0" dirty="0">
                <a:solidFill>
                  <a:srgbClr val="1C03D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phase spectrum</a:t>
            </a:r>
            <a:r>
              <a:rPr lang="en-US" b="0" dirty="0">
                <a:solidFill>
                  <a:schemeClr val="tx1"/>
                </a:solidFill>
              </a:rPr>
              <a:t> of </a:t>
            </a:r>
            <a:r>
              <a:rPr lang="en-US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x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en-US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r>
              <a:rPr lang="en-US" b="0" dirty="0">
                <a:solidFill>
                  <a:schemeClr val="tx1"/>
                </a:solidFill>
              </a:rPr>
              <a:t> is defined as the plot of the angles                          versus 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</a:t>
            </a:r>
            <a:endParaRPr lang="en-US" b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b="0" dirty="0">
                <a:solidFill>
                  <a:srgbClr val="1C03D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Bandwidth</a:t>
            </a: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</a:t>
            </a:r>
            <a:r>
              <a:rPr lang="en-US" b="0" dirty="0">
                <a:solidFill>
                  <a:schemeClr val="tx1"/>
                </a:solidFill>
              </a:rPr>
              <a:t>s the difference between the highest and lowest frequencies of the spectral components of a signal.</a:t>
            </a:r>
          </a:p>
        </p:txBody>
      </p:sp>
      <p:sp>
        <p:nvSpPr>
          <p:cNvPr id="21507" name="Rectangle 17"/>
          <p:cNvSpPr>
            <a:spLocks noChangeArrowheads="1"/>
          </p:cNvSpPr>
          <p:nvPr/>
        </p:nvSpPr>
        <p:spPr bwMode="auto">
          <a:xfrm>
            <a:off x="1079500" y="88900"/>
            <a:ext cx="7391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Spectra of </a:t>
            </a:r>
            <a:r>
              <a:rPr lang="en-US" altLang="en-US" sz="360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60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1508" name="Object 1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7742911"/>
              </p:ext>
            </p:extLst>
          </p:nvPr>
        </p:nvGraphicFramePr>
        <p:xfrm>
          <a:off x="4648451" y="2813130"/>
          <a:ext cx="2463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300" imgH="228600" progId="Equation.3">
                  <p:embed/>
                </p:oleObj>
              </mc:Choice>
              <mc:Fallback>
                <p:oleObj name="Equation" r:id="rId3" imgW="1130300" imgH="228600" progId="Equation.3">
                  <p:embed/>
                  <p:pic>
                    <p:nvPicPr>
                      <p:cNvPr id="2150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451" y="2813130"/>
                        <a:ext cx="24638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14300"/>
            <a:ext cx="7391400" cy="676275"/>
          </a:xfrm>
        </p:spPr>
        <p:txBody>
          <a:bodyPr/>
          <a:lstStyle/>
          <a:p>
            <a:pPr eaLnBrk="1" hangingPunct="1"/>
            <a:r>
              <a:rPr lang="en-US" altLang="en-US" sz="360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551" y="1130300"/>
            <a:ext cx="8660921" cy="5257800"/>
          </a:xfrm>
        </p:spPr>
        <p:txBody>
          <a:bodyPr/>
          <a:lstStyle/>
          <a:p>
            <a:pPr eaLnBrk="1" hangingPunct="1"/>
            <a:r>
              <a:rPr lang="en-US" altLang="en-US" b="0" dirty="0">
                <a:solidFill>
                  <a:schemeClr val="tx1"/>
                </a:solidFill>
              </a:rPr>
              <a:t>Introduction</a:t>
            </a:r>
          </a:p>
          <a:p>
            <a:pPr eaLnBrk="1" hangingPunct="1"/>
            <a:r>
              <a:rPr lang="en-US" altLang="en-US" b="0" dirty="0">
                <a:solidFill>
                  <a:schemeClr val="tx1"/>
                </a:solidFill>
              </a:rPr>
              <a:t>Fourier Series (FS) Representation of Periodic Signals.</a:t>
            </a:r>
          </a:p>
          <a:p>
            <a:pPr eaLnBrk="1" hangingPunct="1"/>
            <a:r>
              <a:rPr lang="en-US" altLang="en-US" b="0" dirty="0">
                <a:solidFill>
                  <a:schemeClr val="tx1"/>
                </a:solidFill>
              </a:rPr>
              <a:t>Trigonometric and Exponential Form of FS.</a:t>
            </a:r>
          </a:p>
          <a:p>
            <a:pPr eaLnBrk="1" hangingPunct="1"/>
            <a:r>
              <a:rPr lang="en-US" altLang="en-US" b="0" dirty="0">
                <a:solidFill>
                  <a:schemeClr val="tx1"/>
                </a:solidFill>
              </a:rPr>
              <a:t>Gibbs Phenomenon.</a:t>
            </a:r>
          </a:p>
          <a:p>
            <a:pPr eaLnBrk="1" hangingPunct="1"/>
            <a:r>
              <a:rPr lang="en-US" altLang="en-US" b="0" dirty="0">
                <a:solidFill>
                  <a:schemeClr val="tx1"/>
                </a:solidFill>
              </a:rPr>
              <a:t>Parseval’s Theorem.</a:t>
            </a:r>
          </a:p>
          <a:p>
            <a:pPr eaLnBrk="1" hangingPunct="1"/>
            <a:r>
              <a:rPr lang="en-US" altLang="en-US" b="0" dirty="0">
                <a:solidFill>
                  <a:schemeClr val="tx1"/>
                </a:solidFill>
              </a:rPr>
              <a:t>LTIC System Response to Periodic Inputs.</a:t>
            </a:r>
          </a:p>
        </p:txBody>
      </p:sp>
      <p:sp>
        <p:nvSpPr>
          <p:cNvPr id="5124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600"/>
              <a:t>Line Spectra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Object 4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3866832" y="914562"/>
                <a:ext cx="5184775" cy="15668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1+16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531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3866832" y="914562"/>
                <a:ext cx="5184775" cy="15668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381000" y="788988"/>
            <a:ext cx="3124200" cy="1631950"/>
            <a:chOff x="3360" y="2064"/>
            <a:chExt cx="1968" cy="1028"/>
          </a:xfrm>
        </p:grpSpPr>
        <p:sp>
          <p:nvSpPr>
            <p:cNvPr id="22574" name="Line 6"/>
            <p:cNvSpPr>
              <a:spLocks noChangeShapeType="1"/>
            </p:cNvSpPr>
            <p:nvPr/>
          </p:nvSpPr>
          <p:spPr bwMode="auto">
            <a:xfrm>
              <a:off x="4320" y="225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7"/>
            <p:cNvSpPr>
              <a:spLocks noChangeShapeType="1"/>
            </p:cNvSpPr>
            <p:nvPr/>
          </p:nvSpPr>
          <p:spPr bwMode="auto">
            <a:xfrm>
              <a:off x="3408" y="288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76" name="Group 8"/>
            <p:cNvGrpSpPr>
              <a:grpSpLocks/>
            </p:cNvGrpSpPr>
            <p:nvPr/>
          </p:nvGrpSpPr>
          <p:grpSpPr bwMode="auto">
            <a:xfrm>
              <a:off x="3360" y="2400"/>
              <a:ext cx="1920" cy="384"/>
              <a:chOff x="3360" y="2400"/>
              <a:chExt cx="1920" cy="384"/>
            </a:xfrm>
          </p:grpSpPr>
          <p:sp>
            <p:nvSpPr>
              <p:cNvPr id="22586" name="Freeform 9"/>
              <p:cNvSpPr>
                <a:spLocks/>
              </p:cNvSpPr>
              <p:nvPr/>
            </p:nvSpPr>
            <p:spPr bwMode="auto">
              <a:xfrm>
                <a:off x="432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7" name="Freeform 10"/>
              <p:cNvSpPr>
                <a:spLocks/>
              </p:cNvSpPr>
              <p:nvPr/>
            </p:nvSpPr>
            <p:spPr bwMode="auto">
              <a:xfrm>
                <a:off x="480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8" name="Freeform 11"/>
              <p:cNvSpPr>
                <a:spLocks/>
              </p:cNvSpPr>
              <p:nvPr/>
            </p:nvSpPr>
            <p:spPr bwMode="auto">
              <a:xfrm>
                <a:off x="384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9" name="Freeform 12"/>
              <p:cNvSpPr>
                <a:spLocks/>
              </p:cNvSpPr>
              <p:nvPr/>
            </p:nvSpPr>
            <p:spPr bwMode="auto">
              <a:xfrm>
                <a:off x="336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590" name="AutoShape 13"/>
              <p:cNvCxnSpPr>
                <a:cxnSpLocks noChangeShapeType="1"/>
                <a:stCxn id="22588" idx="0"/>
                <a:endCxn id="22589" idx="2"/>
              </p:cNvCxnSpPr>
              <p:nvPr/>
            </p:nvCxnSpPr>
            <p:spPr bwMode="auto">
              <a:xfrm>
                <a:off x="3840" y="2400"/>
                <a:ext cx="0" cy="3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91" name="AutoShape 14"/>
              <p:cNvCxnSpPr>
                <a:cxnSpLocks noChangeShapeType="1"/>
                <a:stCxn id="22587" idx="0"/>
                <a:endCxn id="22586" idx="2"/>
              </p:cNvCxnSpPr>
              <p:nvPr/>
            </p:nvCxnSpPr>
            <p:spPr bwMode="auto">
              <a:xfrm>
                <a:off x="4800" y="2400"/>
                <a:ext cx="0" cy="3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92" name="AutoShape 15"/>
              <p:cNvCxnSpPr>
                <a:cxnSpLocks noChangeShapeType="1"/>
                <a:stCxn id="22586" idx="0"/>
                <a:endCxn id="22588" idx="2"/>
              </p:cNvCxnSpPr>
              <p:nvPr/>
            </p:nvCxnSpPr>
            <p:spPr bwMode="auto">
              <a:xfrm>
                <a:off x="4320" y="2400"/>
                <a:ext cx="0" cy="3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577" name="Text Box 16"/>
            <p:cNvSpPr txBox="1">
              <a:spLocks noChangeArrowheads="1"/>
            </p:cNvSpPr>
            <p:nvPr/>
          </p:nvSpPr>
          <p:spPr bwMode="auto">
            <a:xfrm>
              <a:off x="4320" y="2880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78" name="Line 17"/>
            <p:cNvSpPr>
              <a:spLocks noChangeShapeType="1"/>
            </p:cNvSpPr>
            <p:nvPr/>
          </p:nvSpPr>
          <p:spPr bwMode="auto">
            <a:xfrm>
              <a:off x="480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18"/>
            <p:cNvSpPr>
              <a:spLocks noChangeShapeType="1"/>
            </p:cNvSpPr>
            <p:nvPr/>
          </p:nvSpPr>
          <p:spPr bwMode="auto">
            <a:xfrm>
              <a:off x="384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Text Box 19"/>
            <p:cNvSpPr txBox="1">
              <a:spLocks noChangeArrowheads="1"/>
            </p:cNvSpPr>
            <p:nvPr/>
          </p:nvSpPr>
          <p:spPr bwMode="auto">
            <a:xfrm>
              <a:off x="4752" y="2880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Symbol" panose="05050102010706020507" pitchFamily="18" charset="2"/>
                </a:rPr>
                <a:t>p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81" name="Text Box 20"/>
            <p:cNvSpPr txBox="1">
              <a:spLocks noChangeArrowheads="1"/>
            </p:cNvSpPr>
            <p:nvPr/>
          </p:nvSpPr>
          <p:spPr bwMode="auto">
            <a:xfrm>
              <a:off x="3744" y="2880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Symbol" panose="05050102010706020507" pitchFamily="18" charset="2"/>
                </a:rPr>
                <a:t>-p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82" name="Line 21"/>
            <p:cNvSpPr>
              <a:spLocks noChangeShapeType="1"/>
            </p:cNvSpPr>
            <p:nvPr/>
          </p:nvSpPr>
          <p:spPr bwMode="auto">
            <a:xfrm>
              <a:off x="42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Text Box 22"/>
            <p:cNvSpPr txBox="1">
              <a:spLocks noChangeArrowheads="1"/>
            </p:cNvSpPr>
            <p:nvPr/>
          </p:nvSpPr>
          <p:spPr bwMode="auto">
            <a:xfrm>
              <a:off x="4128" y="2304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84" name="Text Box 23"/>
            <p:cNvSpPr txBox="1">
              <a:spLocks noChangeArrowheads="1"/>
            </p:cNvSpPr>
            <p:nvPr/>
          </p:nvSpPr>
          <p:spPr bwMode="auto">
            <a:xfrm>
              <a:off x="4416" y="244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e</a:t>
              </a:r>
              <a:r>
                <a:rPr lang="en-US" altLang="en-US" sz="1600" b="0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altLang="en-US" sz="1600" b="0" i="1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600" b="0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/2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85" name="Text Box 24"/>
            <p:cNvSpPr txBox="1">
              <a:spLocks noChangeArrowheads="1"/>
            </p:cNvSpPr>
            <p:nvPr/>
          </p:nvSpPr>
          <p:spPr bwMode="auto">
            <a:xfrm>
              <a:off x="4224" y="2064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sz="1600" b="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533" name="Object 25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668338" y="2417128"/>
                <a:ext cx="7662861" cy="11842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=0.5+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1+16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𝑛𝑡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533" name="Object 2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668338" y="2417128"/>
                <a:ext cx="7662861" cy="1184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4" name="Text Box 27"/>
          <p:cNvSpPr txBox="1">
            <a:spLocks noChangeArrowheads="1"/>
          </p:cNvSpPr>
          <p:nvPr/>
        </p:nvSpPr>
        <p:spPr bwMode="auto">
          <a:xfrm>
            <a:off x="63500" y="3551238"/>
            <a:ext cx="928170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(t)=0.5 + 0.24 cos(2t-76</a:t>
            </a:r>
            <a:r>
              <a:rPr lang="en-US" altLang="en-US" sz="26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+ 0.12 cos(4t-82.9</a:t>
            </a:r>
            <a:r>
              <a:rPr lang="en-US" altLang="en-US" sz="26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+ 0.08 cos(6t-85.2</a:t>
            </a:r>
            <a:r>
              <a:rPr lang="en-US" altLang="en-US" sz="26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+ 0.06 cos(8t-86.2</a:t>
            </a:r>
            <a:r>
              <a:rPr lang="en-US" altLang="en-US" sz="26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…</a:t>
            </a:r>
          </a:p>
        </p:txBody>
      </p:sp>
      <p:sp>
        <p:nvSpPr>
          <p:cNvPr id="22535" name="Line 28"/>
          <p:cNvSpPr>
            <a:spLocks noChangeShapeType="1"/>
          </p:cNvSpPr>
          <p:nvPr/>
        </p:nvSpPr>
        <p:spPr bwMode="auto">
          <a:xfrm flipH="1">
            <a:off x="520700" y="4533900"/>
            <a:ext cx="12700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29"/>
          <p:cNvSpPr>
            <a:spLocks noChangeShapeType="1"/>
          </p:cNvSpPr>
          <p:nvPr/>
        </p:nvSpPr>
        <p:spPr bwMode="auto">
          <a:xfrm>
            <a:off x="165100" y="6464300"/>
            <a:ext cx="353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Oval 31"/>
          <p:cNvSpPr>
            <a:spLocks noChangeArrowheads="1"/>
          </p:cNvSpPr>
          <p:nvPr/>
        </p:nvSpPr>
        <p:spPr bwMode="auto">
          <a:xfrm>
            <a:off x="482600" y="48895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2538" name="Line 34"/>
          <p:cNvSpPr>
            <a:spLocks noChangeShapeType="1"/>
          </p:cNvSpPr>
          <p:nvPr/>
        </p:nvSpPr>
        <p:spPr bwMode="auto">
          <a:xfrm>
            <a:off x="1409700" y="607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35"/>
          <p:cNvSpPr>
            <a:spLocks noChangeShapeType="1"/>
          </p:cNvSpPr>
          <p:nvPr/>
        </p:nvSpPr>
        <p:spPr bwMode="auto">
          <a:xfrm>
            <a:off x="1879600" y="62103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37"/>
          <p:cNvSpPr>
            <a:spLocks noChangeShapeType="1"/>
          </p:cNvSpPr>
          <p:nvPr/>
        </p:nvSpPr>
        <p:spPr bwMode="auto">
          <a:xfrm>
            <a:off x="2362200" y="62992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38"/>
          <p:cNvSpPr>
            <a:spLocks noChangeShapeType="1"/>
          </p:cNvSpPr>
          <p:nvPr/>
        </p:nvSpPr>
        <p:spPr bwMode="auto">
          <a:xfrm>
            <a:off x="2819400" y="6375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Oval 39"/>
          <p:cNvSpPr>
            <a:spLocks noChangeArrowheads="1"/>
          </p:cNvSpPr>
          <p:nvPr/>
        </p:nvSpPr>
        <p:spPr bwMode="auto">
          <a:xfrm>
            <a:off x="927100" y="5664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2543" name="Oval 40"/>
          <p:cNvSpPr>
            <a:spLocks noChangeArrowheads="1"/>
          </p:cNvSpPr>
          <p:nvPr/>
        </p:nvSpPr>
        <p:spPr bwMode="auto">
          <a:xfrm>
            <a:off x="1371600" y="5994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2544" name="Oval 41"/>
          <p:cNvSpPr>
            <a:spLocks noChangeArrowheads="1"/>
          </p:cNvSpPr>
          <p:nvPr/>
        </p:nvSpPr>
        <p:spPr bwMode="auto">
          <a:xfrm>
            <a:off x="1841500" y="6172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2545" name="Oval 42"/>
          <p:cNvSpPr>
            <a:spLocks noChangeArrowheads="1"/>
          </p:cNvSpPr>
          <p:nvPr/>
        </p:nvSpPr>
        <p:spPr bwMode="auto">
          <a:xfrm>
            <a:off x="2324100" y="62611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2546" name="Oval 43"/>
          <p:cNvSpPr>
            <a:spLocks noChangeArrowheads="1"/>
          </p:cNvSpPr>
          <p:nvPr/>
        </p:nvSpPr>
        <p:spPr bwMode="auto">
          <a:xfrm>
            <a:off x="2781300" y="6324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2547" name="Text Box 45"/>
          <p:cNvSpPr txBox="1">
            <a:spLocks noChangeArrowheads="1"/>
          </p:cNvSpPr>
          <p:nvPr/>
        </p:nvSpPr>
        <p:spPr bwMode="auto">
          <a:xfrm>
            <a:off x="568325" y="4797425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22548" name="Text Box 46"/>
          <p:cNvSpPr txBox="1">
            <a:spLocks noChangeArrowheads="1"/>
          </p:cNvSpPr>
          <p:nvPr/>
        </p:nvSpPr>
        <p:spPr bwMode="auto">
          <a:xfrm>
            <a:off x="824865" y="5356225"/>
            <a:ext cx="5838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</a:rPr>
              <a:t>0.24</a:t>
            </a:r>
          </a:p>
        </p:txBody>
      </p:sp>
      <p:sp>
        <p:nvSpPr>
          <p:cNvPr id="22549" name="Text Box 47"/>
          <p:cNvSpPr txBox="1">
            <a:spLocks noChangeArrowheads="1"/>
          </p:cNvSpPr>
          <p:nvPr/>
        </p:nvSpPr>
        <p:spPr bwMode="auto">
          <a:xfrm>
            <a:off x="1251585" y="5686425"/>
            <a:ext cx="5838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</a:rPr>
              <a:t>0.12</a:t>
            </a:r>
          </a:p>
        </p:txBody>
      </p:sp>
      <p:sp>
        <p:nvSpPr>
          <p:cNvPr id="22550" name="Line 66"/>
          <p:cNvSpPr>
            <a:spLocks noChangeShapeType="1"/>
          </p:cNvSpPr>
          <p:nvPr/>
        </p:nvSpPr>
        <p:spPr bwMode="auto">
          <a:xfrm flipV="1">
            <a:off x="520700" y="4914900"/>
            <a:ext cx="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69"/>
          <p:cNvSpPr>
            <a:spLocks noChangeShapeType="1"/>
          </p:cNvSpPr>
          <p:nvPr/>
        </p:nvSpPr>
        <p:spPr bwMode="auto">
          <a:xfrm flipV="1">
            <a:off x="965200" y="57023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70"/>
          <p:cNvSpPr>
            <a:spLocks noChangeShapeType="1"/>
          </p:cNvSpPr>
          <p:nvPr/>
        </p:nvSpPr>
        <p:spPr bwMode="auto">
          <a:xfrm flipV="1">
            <a:off x="1409700" y="60706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Text Box 72"/>
          <p:cNvSpPr txBox="1">
            <a:spLocks noChangeArrowheads="1"/>
          </p:cNvSpPr>
          <p:nvPr/>
        </p:nvSpPr>
        <p:spPr bwMode="auto">
          <a:xfrm>
            <a:off x="1762125" y="5889625"/>
            <a:ext cx="5838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</a:rPr>
              <a:t>0.08</a:t>
            </a:r>
          </a:p>
        </p:txBody>
      </p:sp>
      <p:sp>
        <p:nvSpPr>
          <p:cNvPr id="22554" name="Text Box 73"/>
          <p:cNvSpPr txBox="1">
            <a:spLocks noChangeArrowheads="1"/>
          </p:cNvSpPr>
          <p:nvPr/>
        </p:nvSpPr>
        <p:spPr bwMode="auto">
          <a:xfrm>
            <a:off x="2254885" y="5993765"/>
            <a:ext cx="5838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</a:rPr>
              <a:t>0.06</a:t>
            </a:r>
          </a:p>
        </p:txBody>
      </p:sp>
      <p:sp>
        <p:nvSpPr>
          <p:cNvPr id="22555" name="Freeform 75"/>
          <p:cNvSpPr>
            <a:spLocks/>
          </p:cNvSpPr>
          <p:nvPr/>
        </p:nvSpPr>
        <p:spPr bwMode="auto">
          <a:xfrm>
            <a:off x="533400" y="4940300"/>
            <a:ext cx="2997200" cy="1473200"/>
          </a:xfrm>
          <a:custGeom>
            <a:avLst/>
            <a:gdLst>
              <a:gd name="T0" fmla="*/ 0 w 1888"/>
              <a:gd name="T1" fmla="*/ 0 h 928"/>
              <a:gd name="T2" fmla="*/ 2147483646 w 1888"/>
              <a:gd name="T3" fmla="*/ 2147483646 h 928"/>
              <a:gd name="T4" fmla="*/ 2147483646 w 1888"/>
              <a:gd name="T5" fmla="*/ 2147483646 h 928"/>
              <a:gd name="T6" fmla="*/ 2147483646 w 1888"/>
              <a:gd name="T7" fmla="*/ 2147483646 h 928"/>
              <a:gd name="T8" fmla="*/ 2147483646 w 1888"/>
              <a:gd name="T9" fmla="*/ 2147483646 h 928"/>
              <a:gd name="T10" fmla="*/ 2147483646 w 1888"/>
              <a:gd name="T11" fmla="*/ 2147483646 h 9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88"/>
              <a:gd name="T19" fmla="*/ 0 h 928"/>
              <a:gd name="T20" fmla="*/ 1888 w 1888"/>
              <a:gd name="T21" fmla="*/ 928 h 9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88" h="928">
                <a:moveTo>
                  <a:pt x="0" y="0"/>
                </a:moveTo>
                <a:cubicBezTo>
                  <a:pt x="93" y="189"/>
                  <a:pt x="187" y="379"/>
                  <a:pt x="280" y="496"/>
                </a:cubicBezTo>
                <a:cubicBezTo>
                  <a:pt x="373" y="613"/>
                  <a:pt x="465" y="652"/>
                  <a:pt x="560" y="704"/>
                </a:cubicBezTo>
                <a:cubicBezTo>
                  <a:pt x="655" y="756"/>
                  <a:pt x="751" y="780"/>
                  <a:pt x="848" y="808"/>
                </a:cubicBezTo>
                <a:cubicBezTo>
                  <a:pt x="945" y="836"/>
                  <a:pt x="971" y="852"/>
                  <a:pt x="1144" y="872"/>
                </a:cubicBezTo>
                <a:cubicBezTo>
                  <a:pt x="1317" y="892"/>
                  <a:pt x="1602" y="910"/>
                  <a:pt x="1888" y="92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Text Box 76"/>
          <p:cNvSpPr txBox="1">
            <a:spLocks noChangeArrowheads="1"/>
          </p:cNvSpPr>
          <p:nvPr/>
        </p:nvSpPr>
        <p:spPr bwMode="auto">
          <a:xfrm>
            <a:off x="85725" y="4252913"/>
            <a:ext cx="466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b="0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2557" name="Text Box 77"/>
          <p:cNvSpPr txBox="1">
            <a:spLocks noChangeArrowheads="1"/>
          </p:cNvSpPr>
          <p:nvPr/>
        </p:nvSpPr>
        <p:spPr bwMode="auto">
          <a:xfrm>
            <a:off x="3424238" y="6299200"/>
            <a:ext cx="377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endParaRPr lang="en-US" altLang="en-US" sz="2200" b="0" i="1" baseline="-2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558" name="Text Box 78"/>
          <p:cNvSpPr txBox="1">
            <a:spLocks noChangeArrowheads="1"/>
          </p:cNvSpPr>
          <p:nvPr/>
        </p:nvSpPr>
        <p:spPr bwMode="auto">
          <a:xfrm>
            <a:off x="365125" y="6437313"/>
            <a:ext cx="272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0     2     4     6      8     10</a:t>
            </a:r>
          </a:p>
        </p:txBody>
      </p:sp>
      <p:sp>
        <p:nvSpPr>
          <p:cNvPr id="22559" name="Line 79"/>
          <p:cNvSpPr>
            <a:spLocks noChangeShapeType="1"/>
          </p:cNvSpPr>
          <p:nvPr/>
        </p:nvSpPr>
        <p:spPr bwMode="auto">
          <a:xfrm>
            <a:off x="4978400" y="5449888"/>
            <a:ext cx="344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Line 80"/>
          <p:cNvSpPr>
            <a:spLocks noChangeShapeType="1"/>
          </p:cNvSpPr>
          <p:nvPr/>
        </p:nvSpPr>
        <p:spPr bwMode="auto">
          <a:xfrm>
            <a:off x="5140325" y="4841875"/>
            <a:ext cx="15875" cy="150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Line 81"/>
          <p:cNvSpPr>
            <a:spLocks noChangeShapeType="1"/>
          </p:cNvSpPr>
          <p:nvPr/>
        </p:nvSpPr>
        <p:spPr bwMode="auto">
          <a:xfrm>
            <a:off x="6057900" y="546258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Line 82"/>
          <p:cNvSpPr>
            <a:spLocks noChangeShapeType="1"/>
          </p:cNvSpPr>
          <p:nvPr/>
        </p:nvSpPr>
        <p:spPr bwMode="auto">
          <a:xfrm>
            <a:off x="5600700" y="54498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3" name="Line 84"/>
          <p:cNvSpPr>
            <a:spLocks noChangeShapeType="1"/>
          </p:cNvSpPr>
          <p:nvPr/>
        </p:nvSpPr>
        <p:spPr bwMode="auto">
          <a:xfrm>
            <a:off x="6515100" y="5462588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4" name="Freeform 85"/>
          <p:cNvSpPr>
            <a:spLocks/>
          </p:cNvSpPr>
          <p:nvPr/>
        </p:nvSpPr>
        <p:spPr bwMode="auto">
          <a:xfrm>
            <a:off x="5143500" y="5449888"/>
            <a:ext cx="2959100" cy="654050"/>
          </a:xfrm>
          <a:custGeom>
            <a:avLst/>
            <a:gdLst>
              <a:gd name="T0" fmla="*/ 0 w 1864"/>
              <a:gd name="T1" fmla="*/ 0 h 412"/>
              <a:gd name="T2" fmla="*/ 2147483646 w 1864"/>
              <a:gd name="T3" fmla="*/ 2147483646 h 412"/>
              <a:gd name="T4" fmla="*/ 2147483646 w 1864"/>
              <a:gd name="T5" fmla="*/ 2147483646 h 412"/>
              <a:gd name="T6" fmla="*/ 2147483646 w 1864"/>
              <a:gd name="T7" fmla="*/ 2147483646 h 412"/>
              <a:gd name="T8" fmla="*/ 2147483646 w 1864"/>
              <a:gd name="T9" fmla="*/ 2147483646 h 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4"/>
              <a:gd name="T16" fmla="*/ 0 h 412"/>
              <a:gd name="T17" fmla="*/ 1864 w 1864"/>
              <a:gd name="T18" fmla="*/ 412 h 4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4" h="412">
                <a:moveTo>
                  <a:pt x="0" y="0"/>
                </a:moveTo>
                <a:cubicBezTo>
                  <a:pt x="95" y="136"/>
                  <a:pt x="191" y="272"/>
                  <a:pt x="288" y="336"/>
                </a:cubicBezTo>
                <a:cubicBezTo>
                  <a:pt x="385" y="400"/>
                  <a:pt x="487" y="372"/>
                  <a:pt x="584" y="384"/>
                </a:cubicBezTo>
                <a:cubicBezTo>
                  <a:pt x="681" y="396"/>
                  <a:pt x="659" y="404"/>
                  <a:pt x="872" y="408"/>
                </a:cubicBezTo>
                <a:cubicBezTo>
                  <a:pt x="1085" y="412"/>
                  <a:pt x="1474" y="410"/>
                  <a:pt x="1864" y="40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5" name="Text Box 86"/>
          <p:cNvSpPr txBox="1">
            <a:spLocks noChangeArrowheads="1"/>
          </p:cNvSpPr>
          <p:nvPr/>
        </p:nvSpPr>
        <p:spPr bwMode="auto">
          <a:xfrm>
            <a:off x="8382000" y="5133975"/>
            <a:ext cx="3794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endParaRPr lang="en-US" altLang="en-US" sz="2200" b="0" i="1" baseline="-2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566" name="Text Box 87"/>
          <p:cNvSpPr txBox="1">
            <a:spLocks noChangeArrowheads="1"/>
          </p:cNvSpPr>
          <p:nvPr/>
        </p:nvSpPr>
        <p:spPr bwMode="auto">
          <a:xfrm>
            <a:off x="4746625" y="4583113"/>
            <a:ext cx="4270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en-US" sz="2200" b="0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</a:p>
        </p:txBody>
      </p:sp>
      <p:sp>
        <p:nvSpPr>
          <p:cNvPr id="22567" name="Oval 88"/>
          <p:cNvSpPr>
            <a:spLocks noChangeArrowheads="1"/>
          </p:cNvSpPr>
          <p:nvPr/>
        </p:nvSpPr>
        <p:spPr bwMode="auto">
          <a:xfrm>
            <a:off x="5562600" y="593248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2568" name="Oval 89"/>
          <p:cNvSpPr>
            <a:spLocks noChangeArrowheads="1"/>
          </p:cNvSpPr>
          <p:nvPr/>
        </p:nvSpPr>
        <p:spPr bwMode="auto">
          <a:xfrm>
            <a:off x="6019800" y="602138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2569" name="Oval 90"/>
          <p:cNvSpPr>
            <a:spLocks noChangeArrowheads="1"/>
          </p:cNvSpPr>
          <p:nvPr/>
        </p:nvSpPr>
        <p:spPr bwMode="auto">
          <a:xfrm>
            <a:off x="6489700" y="607218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2570" name="Text Box 91"/>
          <p:cNvSpPr txBox="1">
            <a:spLocks noChangeArrowheads="1"/>
          </p:cNvSpPr>
          <p:nvPr/>
        </p:nvSpPr>
        <p:spPr bwMode="auto">
          <a:xfrm>
            <a:off x="4492625" y="5827713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-/2</a:t>
            </a:r>
            <a:endParaRPr lang="en-US" altLang="en-US" sz="2000" b="0" i="1" baseline="-2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571" name="Line 92"/>
          <p:cNvSpPr>
            <a:spLocks noChangeShapeType="1"/>
          </p:cNvSpPr>
          <p:nvPr/>
        </p:nvSpPr>
        <p:spPr bwMode="auto">
          <a:xfrm flipH="1">
            <a:off x="5080000" y="6148388"/>
            <a:ext cx="12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3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Text Box 78"/>
          <p:cNvSpPr txBox="1">
            <a:spLocks noChangeArrowheads="1"/>
          </p:cNvSpPr>
          <p:nvPr/>
        </p:nvSpPr>
        <p:spPr bwMode="auto">
          <a:xfrm>
            <a:off x="5003710" y="5130093"/>
            <a:ext cx="165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0     2     4     6</a:t>
            </a:r>
          </a:p>
        </p:txBody>
      </p:sp>
      <p:sp>
        <p:nvSpPr>
          <p:cNvPr id="69" name="Text Box 73">
            <a:extLst>
              <a:ext uri="{FF2B5EF4-FFF2-40B4-BE49-F238E27FC236}">
                <a16:creationId xmlns:a16="http://schemas.microsoft.com/office/drawing/2014/main" id="{A6D68135-4215-40C2-BBD4-689DB938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85" y="6075045"/>
            <a:ext cx="5838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0.05</a:t>
            </a:r>
            <a:endParaRPr lang="en-US" alt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229600" cy="850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solidFill>
                  <a:srgbClr val="1C03D7"/>
                </a:solidFill>
              </a:rPr>
              <a:t> can be expressed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Object 9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2538413" y="1316038"/>
                <a:ext cx="3303587" cy="12207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555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2538413" y="1316038"/>
                <a:ext cx="3303587" cy="1220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39700" y="512826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 D</a:t>
            </a:r>
            <a:r>
              <a:rPr lang="en-US" altLang="en-US" sz="2400" b="0" baseline="-25000">
                <a:solidFill>
                  <a:schemeClr val="tx1"/>
                </a:solidFill>
              </a:rPr>
              <a:t>-n</a:t>
            </a:r>
            <a:r>
              <a:rPr lang="en-US" altLang="en-US" sz="2400" b="0">
                <a:solidFill>
                  <a:schemeClr val="tx1"/>
                </a:solidFill>
              </a:rPr>
              <a:t> = D</a:t>
            </a:r>
            <a:r>
              <a:rPr lang="en-US" altLang="en-US" sz="2400" b="0" baseline="-25000">
                <a:solidFill>
                  <a:schemeClr val="tx1"/>
                </a:solidFill>
              </a:rPr>
              <a:t>n</a:t>
            </a:r>
            <a:r>
              <a:rPr lang="en-US" altLang="en-US" sz="2400" b="0">
                <a:solidFill>
                  <a:schemeClr val="tx1"/>
                </a:solidFill>
              </a:rPr>
              <a:t>*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Object 11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1770063" y="3414713"/>
                <a:ext cx="6288087" cy="10779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,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=0,±1, ±2,....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557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1770063" y="3414713"/>
                <a:ext cx="6288087" cy="1077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17"/>
          <p:cNvSpPr>
            <a:spLocks noChangeArrowheads="1"/>
          </p:cNvSpPr>
          <p:nvPr/>
        </p:nvSpPr>
        <p:spPr bwMode="auto">
          <a:xfrm>
            <a:off x="927100" y="58738"/>
            <a:ext cx="7391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Exponential Form</a:t>
            </a:r>
          </a:p>
        </p:txBody>
      </p:sp>
      <p:sp>
        <p:nvSpPr>
          <p:cNvPr id="23559" name="Text Box 18"/>
          <p:cNvSpPr txBox="1">
            <a:spLocks noChangeArrowheads="1"/>
          </p:cNvSpPr>
          <p:nvPr/>
        </p:nvSpPr>
        <p:spPr bwMode="auto">
          <a:xfrm>
            <a:off x="250825" y="2378075"/>
            <a:ext cx="865981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To find </a:t>
            </a:r>
            <a:r>
              <a:rPr lang="en-US" altLang="en-US" sz="2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0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0">
                <a:solidFill>
                  <a:schemeClr val="tx1"/>
                </a:solidFill>
              </a:rPr>
              <a:t> multiply both side by               </a:t>
            </a:r>
            <a:r>
              <a:rPr lang="en-US" altLang="en-US" sz="2400" b="0">
                <a:solidFill>
                  <a:schemeClr val="tx1"/>
                </a:solidFill>
                <a:sym typeface="Symbol" panose="05050102010706020507" pitchFamily="18" charset="2"/>
              </a:rPr>
              <a:t>   and then </a:t>
            </a:r>
            <a:r>
              <a:rPr lang="en-US" altLang="en-US" sz="2400" b="0">
                <a:solidFill>
                  <a:schemeClr val="tx1"/>
                </a:solidFill>
              </a:rPr>
              <a:t>integrate over a full period, </a:t>
            </a:r>
            <a:r>
              <a:rPr lang="en-US" altLang="en-US" sz="2400" b="0" i="1">
                <a:solidFill>
                  <a:schemeClr val="tx1"/>
                </a:solidFill>
              </a:rPr>
              <a:t>m</a:t>
            </a:r>
            <a:r>
              <a:rPr lang="en-US" altLang="en-US" sz="2400" b="0">
                <a:solidFill>
                  <a:schemeClr val="tx1"/>
                </a:solidFill>
              </a:rPr>
              <a:t> =1,2,…,</a:t>
            </a:r>
            <a:r>
              <a:rPr lang="en-US" altLang="en-US" sz="2400" b="0" i="1">
                <a:solidFill>
                  <a:schemeClr val="tx1"/>
                </a:solidFill>
              </a:rPr>
              <a:t>n</a:t>
            </a:r>
            <a:r>
              <a:rPr lang="en-US" altLang="en-US" sz="2400" b="0">
                <a:solidFill>
                  <a:schemeClr val="tx1"/>
                </a:solidFill>
              </a:rPr>
              <a:t>,…</a:t>
            </a:r>
            <a:r>
              <a:rPr lang="en-US" altLang="en-US" sz="2400" b="0">
                <a:solidFill>
                  <a:schemeClr val="tx1"/>
                </a:solidFill>
                <a:sym typeface="Symbol" panose="05050102010706020507" pitchFamily="18" charset="2"/>
              </a:rPr>
              <a:t>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0" name="Object 19"/>
              <p:cNvSpPr txBox="1"/>
              <p:nvPr/>
            </p:nvSpPr>
            <p:spPr bwMode="auto">
              <a:xfrm>
                <a:off x="4678363" y="2335213"/>
                <a:ext cx="1254125" cy="5413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560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8363" y="2335213"/>
                <a:ext cx="1254125" cy="541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1" name="Text Box 20"/>
          <p:cNvSpPr txBox="1">
            <a:spLocks noChangeArrowheads="1"/>
          </p:cNvSpPr>
          <p:nvPr/>
        </p:nvSpPr>
        <p:spPr bwMode="auto">
          <a:xfrm>
            <a:off x="174625" y="4459288"/>
            <a:ext cx="7291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0" dirty="0">
                <a:solidFill>
                  <a:schemeClr val="tx1"/>
                </a:solidFill>
              </a:rPr>
              <a:t> is a complex quantity in general </a:t>
            </a:r>
            <a:r>
              <a:rPr lang="en-US" altLang="en-US" sz="2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=|</a:t>
            </a:r>
            <a:r>
              <a:rPr lang="en-US" altLang="en-US" sz="2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|e</a:t>
            </a:r>
            <a:r>
              <a:rPr lang="en-US" altLang="en-US" sz="2800" b="0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b="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23562" name="Text Box 21"/>
          <p:cNvSpPr txBox="1">
            <a:spLocks noChangeArrowheads="1"/>
          </p:cNvSpPr>
          <p:nvPr/>
        </p:nvSpPr>
        <p:spPr bwMode="auto">
          <a:xfrm>
            <a:off x="3276600" y="575056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Even </a:t>
            </a:r>
          </a:p>
        </p:txBody>
      </p:sp>
      <p:sp>
        <p:nvSpPr>
          <p:cNvPr id="23563" name="Text Box 22"/>
          <p:cNvSpPr txBox="1">
            <a:spLocks noChangeArrowheads="1"/>
          </p:cNvSpPr>
          <p:nvPr/>
        </p:nvSpPr>
        <p:spPr bwMode="auto">
          <a:xfrm>
            <a:off x="6083300" y="566166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Odd</a:t>
            </a:r>
          </a:p>
        </p:txBody>
      </p:sp>
      <p:sp>
        <p:nvSpPr>
          <p:cNvPr id="23564" name="Text Box 23"/>
          <p:cNvSpPr txBox="1">
            <a:spLocks noChangeArrowheads="1"/>
          </p:cNvSpPr>
          <p:nvPr/>
        </p:nvSpPr>
        <p:spPr bwMode="auto">
          <a:xfrm>
            <a:off x="2917825" y="5167948"/>
            <a:ext cx="141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|</a:t>
            </a:r>
            <a:r>
              <a:rPr lang="en-US" altLang="en-US" sz="2400" b="0" i="1">
                <a:solidFill>
                  <a:schemeClr val="tx1"/>
                </a:solidFill>
              </a:rPr>
              <a:t>D</a:t>
            </a:r>
            <a:r>
              <a:rPr lang="en-US" altLang="en-US" sz="2400" b="0" i="1" baseline="-25000">
                <a:solidFill>
                  <a:schemeClr val="tx1"/>
                </a:solidFill>
              </a:rPr>
              <a:t>n</a:t>
            </a:r>
            <a:r>
              <a:rPr lang="en-US" altLang="en-US" sz="2400" b="0">
                <a:solidFill>
                  <a:schemeClr val="tx1"/>
                </a:solidFill>
              </a:rPr>
              <a:t>|=|</a:t>
            </a:r>
            <a:r>
              <a:rPr lang="en-US" altLang="en-US" sz="2400" b="0" i="1">
                <a:solidFill>
                  <a:schemeClr val="tx1"/>
                </a:solidFill>
              </a:rPr>
              <a:t>D</a:t>
            </a:r>
            <a:r>
              <a:rPr lang="en-US" altLang="en-US" sz="2400" b="0" i="1" baseline="-25000">
                <a:solidFill>
                  <a:schemeClr val="tx1"/>
                </a:solidFill>
              </a:rPr>
              <a:t>-n</a:t>
            </a:r>
            <a:r>
              <a:rPr lang="en-US" altLang="en-US" sz="2400" b="0">
                <a:solidFill>
                  <a:schemeClr val="tx1"/>
                </a:solidFill>
              </a:rPr>
              <a:t>|</a:t>
            </a:r>
          </a:p>
        </p:txBody>
      </p:sp>
      <p:grpSp>
        <p:nvGrpSpPr>
          <p:cNvPr id="23565" name="Group 32"/>
          <p:cNvGrpSpPr>
            <a:grpSpLocks/>
          </p:cNvGrpSpPr>
          <p:nvPr/>
        </p:nvGrpSpPr>
        <p:grpSpPr bwMode="auto">
          <a:xfrm>
            <a:off x="5549900" y="5129848"/>
            <a:ext cx="1890713" cy="457200"/>
            <a:chOff x="3176" y="3657"/>
            <a:chExt cx="1191" cy="288"/>
          </a:xfrm>
        </p:grpSpPr>
        <p:sp>
          <p:nvSpPr>
            <p:cNvPr id="23570" name="Text Box 24"/>
            <p:cNvSpPr txBox="1">
              <a:spLocks noChangeArrowheads="1"/>
            </p:cNvSpPr>
            <p:nvPr/>
          </p:nvSpPr>
          <p:spPr bwMode="auto">
            <a:xfrm>
              <a:off x="3294" y="3657"/>
              <a:ext cx="10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>
                  <a:solidFill>
                    <a:schemeClr val="tx1"/>
                  </a:solidFill>
                </a:rPr>
                <a:t>D</a:t>
              </a:r>
              <a:r>
                <a:rPr lang="en-US" altLang="en-US" sz="2400" b="0" i="1" baseline="-25000">
                  <a:solidFill>
                    <a:schemeClr val="tx1"/>
                  </a:solidFill>
                </a:rPr>
                <a:t>n</a:t>
              </a:r>
              <a:r>
                <a:rPr lang="en-US" altLang="en-US" sz="2400" b="0">
                  <a:solidFill>
                    <a:schemeClr val="tx1"/>
                  </a:solidFill>
                </a:rPr>
                <a:t> = -    </a:t>
              </a:r>
              <a:r>
                <a:rPr lang="en-US" altLang="en-US" sz="2400" b="0" i="1">
                  <a:solidFill>
                    <a:schemeClr val="tx1"/>
                  </a:solidFill>
                </a:rPr>
                <a:t>D</a:t>
              </a:r>
              <a:r>
                <a:rPr lang="en-US" altLang="en-US" sz="2400" b="0" i="1" baseline="-25000">
                  <a:solidFill>
                    <a:schemeClr val="tx1"/>
                  </a:solidFill>
                </a:rPr>
                <a:t>-n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grpSp>
          <p:nvGrpSpPr>
            <p:cNvPr id="23571" name="Group 25"/>
            <p:cNvGrpSpPr>
              <a:grpSpLocks/>
            </p:cNvGrpSpPr>
            <p:nvPr/>
          </p:nvGrpSpPr>
          <p:grpSpPr bwMode="auto">
            <a:xfrm>
              <a:off x="3176" y="3768"/>
              <a:ext cx="216" cy="144"/>
              <a:chOff x="1832" y="3520"/>
              <a:chExt cx="216" cy="144"/>
            </a:xfrm>
          </p:grpSpPr>
          <p:sp>
            <p:nvSpPr>
              <p:cNvPr id="23575" name="Line 26"/>
              <p:cNvSpPr>
                <a:spLocks noChangeShapeType="1"/>
              </p:cNvSpPr>
              <p:nvPr/>
            </p:nvSpPr>
            <p:spPr bwMode="auto">
              <a:xfrm flipH="1">
                <a:off x="1832" y="3520"/>
                <a:ext cx="9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Line 27"/>
              <p:cNvSpPr>
                <a:spLocks noChangeShapeType="1"/>
              </p:cNvSpPr>
              <p:nvPr/>
            </p:nvSpPr>
            <p:spPr bwMode="auto">
              <a:xfrm>
                <a:off x="1832" y="3664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2" name="Group 28"/>
            <p:cNvGrpSpPr>
              <a:grpSpLocks/>
            </p:cNvGrpSpPr>
            <p:nvPr/>
          </p:nvGrpSpPr>
          <p:grpSpPr bwMode="auto">
            <a:xfrm>
              <a:off x="3864" y="3760"/>
              <a:ext cx="216" cy="144"/>
              <a:chOff x="1832" y="3520"/>
              <a:chExt cx="216" cy="144"/>
            </a:xfrm>
          </p:grpSpPr>
          <p:sp>
            <p:nvSpPr>
              <p:cNvPr id="23573" name="Line 29"/>
              <p:cNvSpPr>
                <a:spLocks noChangeShapeType="1"/>
              </p:cNvSpPr>
              <p:nvPr/>
            </p:nvSpPr>
            <p:spPr bwMode="auto">
              <a:xfrm flipH="1">
                <a:off x="1832" y="3520"/>
                <a:ext cx="9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Line 30"/>
              <p:cNvSpPr>
                <a:spLocks noChangeShapeType="1"/>
              </p:cNvSpPr>
              <p:nvPr/>
            </p:nvSpPr>
            <p:spPr bwMode="auto">
              <a:xfrm>
                <a:off x="1832" y="3664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101600" y="6221413"/>
            <a:ext cx="7761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i="1" dirty="0">
                <a:solidFill>
                  <a:schemeClr val="tx1"/>
                </a:solidFill>
              </a:rPr>
              <a:t>D</a:t>
            </a:r>
            <a:r>
              <a:rPr lang="en-US" altLang="en-US" sz="2800" b="0" i="1" baseline="-25000" dirty="0">
                <a:solidFill>
                  <a:schemeClr val="tx1"/>
                </a:solidFill>
              </a:rPr>
              <a:t>0</a:t>
            </a:r>
            <a:r>
              <a:rPr lang="en-US" altLang="en-US" sz="2800" b="0" dirty="0">
                <a:solidFill>
                  <a:schemeClr val="tx1"/>
                </a:solidFill>
              </a:rPr>
              <a:t> is called the </a:t>
            </a:r>
            <a:r>
              <a:rPr lang="en-US" altLang="en-US" sz="2800" b="0" i="1" dirty="0">
                <a:solidFill>
                  <a:schemeClr val="tx1"/>
                </a:solidFill>
              </a:rPr>
              <a:t>constant or dc component</a:t>
            </a:r>
            <a:r>
              <a:rPr lang="en-US" altLang="en-US" sz="2800" b="0" dirty="0">
                <a:solidFill>
                  <a:schemeClr val="tx1"/>
                </a:solidFill>
              </a:rPr>
              <a:t> of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567" name="Line 33"/>
          <p:cNvSpPr>
            <a:spLocks noChangeShapeType="1"/>
          </p:cNvSpPr>
          <p:nvPr/>
        </p:nvSpPr>
        <p:spPr bwMode="auto">
          <a:xfrm>
            <a:off x="1765300" y="5369560"/>
            <a:ext cx="10668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DA9DBD-779C-467D-B05D-68DB1E58499C}"/>
              </a:ext>
            </a:extLst>
          </p:cNvPr>
          <p:cNvSpPr/>
          <p:nvPr/>
        </p:nvSpPr>
        <p:spPr>
          <a:xfrm>
            <a:off x="4711704" y="5135189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&amp;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1017F7-2361-C237-BA85-3A5AF0BD8662}"/>
              </a:ext>
            </a:extLst>
          </p:cNvPr>
          <p:cNvSpPr/>
          <p:nvPr/>
        </p:nvSpPr>
        <p:spPr>
          <a:xfrm>
            <a:off x="5852160" y="6116320"/>
            <a:ext cx="1696720" cy="461963"/>
          </a:xfrm>
          <a:prstGeom prst="rect">
            <a:avLst/>
          </a:prstGeom>
          <a:solidFill>
            <a:srgbClr val="FFF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384300"/>
            <a:ext cx="8953500" cy="16891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0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rgbClr val="1C03D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spectra</a:t>
            </a:r>
            <a:r>
              <a:rPr lang="en-US" b="0" dirty="0">
                <a:solidFill>
                  <a:schemeClr val="tx1"/>
                </a:solidFill>
              </a:rPr>
              <a:t> for the exponential form has negative frequencies because of the mathematical nature of the complex exponent.</a:t>
            </a: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0" y="85725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1C03D7"/>
                </a:solidFill>
              </a:rPr>
              <a:t>Line Spectra of </a:t>
            </a:r>
            <a:r>
              <a:rPr lang="en-US" altLang="en-US" sz="3300" i="1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30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300" i="1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30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300" i="1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>
                <a:solidFill>
                  <a:srgbClr val="1C03D7"/>
                </a:solidFill>
              </a:rPr>
              <a:t>in the Exponential  Form</a:t>
            </a: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2838133" y="6018213"/>
            <a:ext cx="1637665" cy="523875"/>
          </a:xfrm>
          <a:prstGeom prst="rect">
            <a:avLst/>
          </a:prstGeom>
          <a:solidFill>
            <a:srgbClr val="FFFACD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2|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altLang="en-US" sz="2800" b="0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1" name="Group 28"/>
          <p:cNvGrpSpPr>
            <a:grpSpLocks/>
          </p:cNvGrpSpPr>
          <p:nvPr/>
        </p:nvGrpSpPr>
        <p:grpSpPr bwMode="auto">
          <a:xfrm>
            <a:off x="5945188" y="6080125"/>
            <a:ext cx="1639887" cy="461963"/>
            <a:chOff x="336" y="3617"/>
            <a:chExt cx="1033" cy="291"/>
          </a:xfrm>
        </p:grpSpPr>
        <p:sp>
          <p:nvSpPr>
            <p:cNvPr id="24585" name="Text Box 17"/>
            <p:cNvSpPr txBox="1">
              <a:spLocks noChangeArrowheads="1"/>
            </p:cNvSpPr>
            <p:nvPr/>
          </p:nvSpPr>
          <p:spPr bwMode="auto">
            <a:xfrm>
              <a:off x="454" y="3617"/>
              <a:ext cx="9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b="0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    </a:t>
              </a:r>
              <a:r>
                <a:rPr lang="en-US" altLang="en-US" sz="2400" b="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US" sz="2400" b="0" i="1" baseline="-25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586" name="Group 18"/>
            <p:cNvGrpSpPr>
              <a:grpSpLocks/>
            </p:cNvGrpSpPr>
            <p:nvPr/>
          </p:nvGrpSpPr>
          <p:grpSpPr bwMode="auto">
            <a:xfrm>
              <a:off x="336" y="3728"/>
              <a:ext cx="216" cy="144"/>
              <a:chOff x="1832" y="3520"/>
              <a:chExt cx="216" cy="144"/>
            </a:xfrm>
          </p:grpSpPr>
          <p:sp>
            <p:nvSpPr>
              <p:cNvPr id="24590" name="Line 19"/>
              <p:cNvSpPr>
                <a:spLocks noChangeShapeType="1"/>
              </p:cNvSpPr>
              <p:nvPr/>
            </p:nvSpPr>
            <p:spPr bwMode="auto">
              <a:xfrm flipH="1">
                <a:off x="1832" y="3520"/>
                <a:ext cx="9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Line 20"/>
              <p:cNvSpPr>
                <a:spLocks noChangeShapeType="1"/>
              </p:cNvSpPr>
              <p:nvPr/>
            </p:nvSpPr>
            <p:spPr bwMode="auto">
              <a:xfrm>
                <a:off x="1832" y="3664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7" name="Group 21"/>
            <p:cNvGrpSpPr>
              <a:grpSpLocks/>
            </p:cNvGrpSpPr>
            <p:nvPr/>
          </p:nvGrpSpPr>
          <p:grpSpPr bwMode="auto">
            <a:xfrm>
              <a:off x="1024" y="3720"/>
              <a:ext cx="216" cy="144"/>
              <a:chOff x="1832" y="3520"/>
              <a:chExt cx="216" cy="144"/>
            </a:xfrm>
          </p:grpSpPr>
          <p:sp>
            <p:nvSpPr>
              <p:cNvPr id="24588" name="Line 22"/>
              <p:cNvSpPr>
                <a:spLocks noChangeShapeType="1"/>
              </p:cNvSpPr>
              <p:nvPr/>
            </p:nvSpPr>
            <p:spPr bwMode="auto">
              <a:xfrm flipH="1">
                <a:off x="1832" y="3520"/>
                <a:ext cx="9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9" name="Line 23"/>
              <p:cNvSpPr>
                <a:spLocks noChangeShapeType="1"/>
              </p:cNvSpPr>
              <p:nvPr/>
            </p:nvSpPr>
            <p:spPr bwMode="auto">
              <a:xfrm>
                <a:off x="1832" y="3664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4582" name="Object 25"/>
          <p:cNvGraphicFramePr>
            <a:graphicFrameLocks noGrp="1" noChangeAspect="1"/>
          </p:cNvGraphicFramePr>
          <p:nvPr>
            <p:ph sz="half" idx="2"/>
          </p:nvPr>
        </p:nvGraphicFramePr>
        <p:xfrm>
          <a:off x="100013" y="3265488"/>
          <a:ext cx="8980487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21100" imgH="965200" progId="Equation.3">
                  <p:embed/>
                </p:oleObj>
              </mc:Choice>
              <mc:Fallback>
                <p:oleObj name="Equation" r:id="rId3" imgW="3721100" imgH="965200" progId="Equation.3">
                  <p:embed/>
                  <p:pic>
                    <p:nvPicPr>
                      <p:cNvPr id="2458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3265488"/>
                        <a:ext cx="8980487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539751" y="5992813"/>
            <a:ext cx="1304925" cy="523875"/>
          </a:xfrm>
          <a:prstGeom prst="rect">
            <a:avLst/>
          </a:prstGeom>
          <a:solidFill>
            <a:srgbClr val="FFFACD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0" y="4370327"/>
            <a:ext cx="4515982" cy="2551714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Example</a:t>
            </a:r>
          </a:p>
        </p:txBody>
      </p: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4826000" y="1391724"/>
            <a:ext cx="4254500" cy="1622425"/>
            <a:chOff x="2984" y="2064"/>
            <a:chExt cx="2680" cy="1022"/>
          </a:xfrm>
        </p:grpSpPr>
        <p:sp>
          <p:nvSpPr>
            <p:cNvPr id="25608" name="Line 6"/>
            <p:cNvSpPr>
              <a:spLocks noChangeShapeType="1"/>
            </p:cNvSpPr>
            <p:nvPr/>
          </p:nvSpPr>
          <p:spPr bwMode="auto">
            <a:xfrm>
              <a:off x="4320" y="225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>
              <a:off x="3024" y="2880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0" name="Group 8"/>
            <p:cNvGrpSpPr>
              <a:grpSpLocks/>
            </p:cNvGrpSpPr>
            <p:nvPr/>
          </p:nvGrpSpPr>
          <p:grpSpPr bwMode="auto">
            <a:xfrm>
              <a:off x="4346" y="2832"/>
              <a:ext cx="336" cy="250"/>
              <a:chOff x="4538" y="2832"/>
              <a:chExt cx="336" cy="250"/>
            </a:xfrm>
          </p:grpSpPr>
          <p:sp>
            <p:nvSpPr>
              <p:cNvPr id="25637" name="Line 9"/>
              <p:cNvSpPr>
                <a:spLocks noChangeShapeType="1"/>
              </p:cNvSpPr>
              <p:nvPr/>
            </p:nvSpPr>
            <p:spPr bwMode="auto">
              <a:xfrm>
                <a:off x="4651" y="28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8" name="Text Box 10"/>
              <p:cNvSpPr txBox="1">
                <a:spLocks noChangeArrowheads="1"/>
              </p:cNvSpPr>
              <p:nvPr/>
            </p:nvSpPr>
            <p:spPr bwMode="auto">
              <a:xfrm>
                <a:off x="4538" y="2888"/>
                <a:ext cx="3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folHlin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0" dirty="0">
                    <a:solidFill>
                      <a:schemeClr val="tx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</a:t>
                </a:r>
                <a:r>
                  <a:rPr lang="en-US" altLang="en-US" sz="1400" b="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/2</a:t>
                </a:r>
                <a:endParaRPr lang="en-US" altLang="en-US" sz="14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611" name="Group 11"/>
            <p:cNvGrpSpPr>
              <a:grpSpLocks/>
            </p:cNvGrpSpPr>
            <p:nvPr/>
          </p:nvGrpSpPr>
          <p:grpSpPr bwMode="auto">
            <a:xfrm>
              <a:off x="3995" y="2832"/>
              <a:ext cx="384" cy="248"/>
              <a:chOff x="3803" y="2832"/>
              <a:chExt cx="384" cy="248"/>
            </a:xfrm>
          </p:grpSpPr>
          <p:sp>
            <p:nvSpPr>
              <p:cNvPr id="25635" name="Line 12"/>
              <p:cNvSpPr>
                <a:spLocks noChangeShapeType="1"/>
              </p:cNvSpPr>
              <p:nvPr/>
            </p:nvSpPr>
            <p:spPr bwMode="auto">
              <a:xfrm>
                <a:off x="3977" y="2832"/>
                <a:ext cx="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6" name="Text Box 13"/>
              <p:cNvSpPr txBox="1">
                <a:spLocks noChangeArrowheads="1"/>
              </p:cNvSpPr>
              <p:nvPr/>
            </p:nvSpPr>
            <p:spPr bwMode="auto">
              <a:xfrm>
                <a:off x="3803" y="2886"/>
                <a:ext cx="38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folHlin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-</a:t>
                </a:r>
                <a:r>
                  <a:rPr lang="en-US" altLang="en-US" sz="1400" b="0" dirty="0">
                    <a:solidFill>
                      <a:schemeClr val="tx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</a:t>
                </a:r>
                <a:r>
                  <a:rPr lang="en-US" altLang="en-US" sz="1400" b="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/2</a:t>
                </a:r>
                <a:endParaRPr lang="en-US" altLang="en-US" sz="14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612" name="Line 14"/>
            <p:cNvSpPr>
              <a:spLocks noChangeShapeType="1"/>
            </p:cNvSpPr>
            <p:nvPr/>
          </p:nvSpPr>
          <p:spPr bwMode="auto">
            <a:xfrm>
              <a:off x="4272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Text Box 15"/>
            <p:cNvSpPr txBox="1">
              <a:spLocks noChangeArrowheads="1"/>
            </p:cNvSpPr>
            <p:nvPr/>
          </p:nvSpPr>
          <p:spPr bwMode="auto">
            <a:xfrm>
              <a:off x="4128" y="2256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4" name="Text Box 16"/>
            <p:cNvSpPr txBox="1">
              <a:spLocks noChangeArrowheads="1"/>
            </p:cNvSpPr>
            <p:nvPr/>
          </p:nvSpPr>
          <p:spPr bwMode="auto">
            <a:xfrm>
              <a:off x="4224" y="2064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sz="1600" b="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5615" name="Group 17"/>
            <p:cNvGrpSpPr>
              <a:grpSpLocks/>
            </p:cNvGrpSpPr>
            <p:nvPr/>
          </p:nvGrpSpPr>
          <p:grpSpPr bwMode="auto">
            <a:xfrm>
              <a:off x="2984" y="2832"/>
              <a:ext cx="761" cy="252"/>
              <a:chOff x="3080" y="2832"/>
              <a:chExt cx="761" cy="252"/>
            </a:xfrm>
          </p:grpSpPr>
          <p:sp>
            <p:nvSpPr>
              <p:cNvPr id="25633" name="Line 18"/>
              <p:cNvSpPr>
                <a:spLocks noChangeShapeType="1"/>
              </p:cNvSpPr>
              <p:nvPr/>
            </p:nvSpPr>
            <p:spPr bwMode="auto">
              <a:xfrm>
                <a:off x="3840" y="2832"/>
                <a:ext cx="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4" name="Text Box 19"/>
              <p:cNvSpPr txBox="1">
                <a:spLocks noChangeArrowheads="1"/>
              </p:cNvSpPr>
              <p:nvPr/>
            </p:nvSpPr>
            <p:spPr bwMode="auto">
              <a:xfrm>
                <a:off x="3080" y="2890"/>
                <a:ext cx="38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folHlin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-T</a:t>
                </a:r>
                <a:r>
                  <a:rPr lang="en-US" altLang="en-US" sz="1400" b="0" baseline="-250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o</a:t>
                </a:r>
                <a:endParaRPr lang="en-US" altLang="en-US" sz="14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631" name="Line 21"/>
            <p:cNvSpPr>
              <a:spLocks noChangeShapeType="1"/>
            </p:cNvSpPr>
            <p:nvPr/>
          </p:nvSpPr>
          <p:spPr bwMode="auto">
            <a:xfrm>
              <a:off x="4896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7" name="Group 23"/>
            <p:cNvGrpSpPr>
              <a:grpSpLocks/>
            </p:cNvGrpSpPr>
            <p:nvPr/>
          </p:nvGrpSpPr>
          <p:grpSpPr bwMode="auto">
            <a:xfrm>
              <a:off x="5328" y="2832"/>
              <a:ext cx="336" cy="254"/>
              <a:chOff x="4656" y="2832"/>
              <a:chExt cx="336" cy="254"/>
            </a:xfrm>
          </p:grpSpPr>
          <p:sp>
            <p:nvSpPr>
              <p:cNvPr id="25629" name="Line 24"/>
              <p:cNvSpPr>
                <a:spLocks noChangeShapeType="1"/>
              </p:cNvSpPr>
              <p:nvPr/>
            </p:nvSpPr>
            <p:spPr bwMode="auto">
              <a:xfrm>
                <a:off x="4800" y="28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0" name="Text Box 25"/>
              <p:cNvSpPr txBox="1">
                <a:spLocks noChangeArrowheads="1"/>
              </p:cNvSpPr>
              <p:nvPr/>
            </p:nvSpPr>
            <p:spPr bwMode="auto">
              <a:xfrm>
                <a:off x="4656" y="2892"/>
                <a:ext cx="3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folHlin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T</a:t>
                </a:r>
                <a:r>
                  <a:rPr lang="en-US" altLang="en-US" sz="1400" b="0" baseline="-250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o</a:t>
                </a:r>
                <a:endParaRPr lang="en-US" altLang="en-US" sz="14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3168" y="2832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9" name="Group 29"/>
            <p:cNvGrpSpPr>
              <a:grpSpLocks/>
            </p:cNvGrpSpPr>
            <p:nvPr/>
          </p:nvGrpSpPr>
          <p:grpSpPr bwMode="auto">
            <a:xfrm>
              <a:off x="4169" y="2448"/>
              <a:ext cx="294" cy="432"/>
              <a:chOff x="4169" y="2448"/>
              <a:chExt cx="294" cy="432"/>
            </a:xfrm>
          </p:grpSpPr>
          <p:sp>
            <p:nvSpPr>
              <p:cNvPr id="25620" name="Line 30"/>
              <p:cNvSpPr>
                <a:spLocks noChangeShapeType="1"/>
              </p:cNvSpPr>
              <p:nvPr/>
            </p:nvSpPr>
            <p:spPr bwMode="auto">
              <a:xfrm flipV="1">
                <a:off x="4172" y="2448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1" name="Line 31"/>
              <p:cNvSpPr>
                <a:spLocks noChangeShapeType="1"/>
              </p:cNvSpPr>
              <p:nvPr/>
            </p:nvSpPr>
            <p:spPr bwMode="auto">
              <a:xfrm flipV="1">
                <a:off x="4169" y="2448"/>
                <a:ext cx="29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Line 32"/>
              <p:cNvSpPr>
                <a:spLocks noChangeShapeType="1"/>
              </p:cNvSpPr>
              <p:nvPr/>
            </p:nvSpPr>
            <p:spPr bwMode="auto">
              <a:xfrm flipV="1">
                <a:off x="4463" y="2448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05" name="Text Box 37"/>
          <p:cNvSpPr txBox="1">
            <a:spLocks noChangeArrowheads="1"/>
          </p:cNvSpPr>
          <p:nvPr/>
        </p:nvSpPr>
        <p:spPr bwMode="auto">
          <a:xfrm>
            <a:off x="125413" y="888999"/>
            <a:ext cx="8955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Find the exponential Fourier Series for the square-pulse periodic signal.</a:t>
            </a:r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0"/>
          <p:cNvSpPr>
            <a:spLocks noChangeShapeType="1"/>
          </p:cNvSpPr>
          <p:nvPr/>
        </p:nvSpPr>
        <p:spPr bwMode="auto">
          <a:xfrm flipV="1">
            <a:off x="8535343" y="2134782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 flipV="1">
            <a:off x="8530581" y="2134782"/>
            <a:ext cx="466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 flipV="1">
            <a:off x="8997306" y="2134782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4881642" y="2144307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flipV="1">
            <a:off x="4876879" y="2144307"/>
            <a:ext cx="466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 flipV="1">
            <a:off x="5343604" y="2144307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7675563" y="2855412"/>
            <a:ext cx="5667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0" baseline="-25000" dirty="0">
                <a:solidFill>
                  <a:schemeClr val="tx1"/>
                </a:solidFill>
                <a:latin typeface="Symbol" panose="05050102010706020507" pitchFamily="18" charset="2"/>
              </a:rPr>
              <a:t>o</a:t>
            </a:r>
            <a:r>
              <a:rPr lang="en-US" altLang="en-US" sz="1400" b="0" dirty="0">
                <a:solidFill>
                  <a:schemeClr val="tx1"/>
                </a:solidFill>
                <a:latin typeface="Symbol" panose="05050102010706020507" pitchFamily="18" charset="2"/>
              </a:rPr>
              <a:t>/2</a:t>
            </a:r>
            <a:endParaRPr lang="en-US" altLang="en-US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763242" y="2771564"/>
            <a:ext cx="6147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  <a:latin typeface="Symbol" panose="05050102010706020507" pitchFamily="18" charset="2"/>
              </a:rPr>
              <a:t>-T</a:t>
            </a:r>
            <a:r>
              <a:rPr lang="en-US" altLang="en-US" sz="1400" b="0" baseline="-25000" dirty="0">
                <a:solidFill>
                  <a:schemeClr val="tx1"/>
                </a:solidFill>
                <a:latin typeface="Symbol" panose="05050102010706020507" pitchFamily="18" charset="2"/>
              </a:rPr>
              <a:t>o</a:t>
            </a:r>
            <a:r>
              <a:rPr lang="en-US" altLang="en-US" sz="1400" b="0" dirty="0">
                <a:solidFill>
                  <a:schemeClr val="tx1"/>
                </a:solidFill>
                <a:latin typeface="Symbol" panose="05050102010706020507" pitchFamily="18" charset="2"/>
              </a:rPr>
              <a:t>/2</a:t>
            </a:r>
            <a:endParaRPr lang="en-US" altLang="en-US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261" y="1906584"/>
                <a:ext cx="3828740" cy="1172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1" y="1906584"/>
                <a:ext cx="3828740" cy="11727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0441" y="3163189"/>
                <a:ext cx="2845971" cy="75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41" y="3163189"/>
                <a:ext cx="2845971" cy="7566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7940" y="3860772"/>
            <a:ext cx="502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, and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   then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29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4" name="Rectangle 36"/>
          <p:cNvSpPr>
            <a:spLocks noChangeArrowheads="1"/>
          </p:cNvSpPr>
          <p:nvPr/>
        </p:nvSpPr>
        <p:spPr bwMode="auto">
          <a:xfrm>
            <a:off x="279400" y="127000"/>
            <a:ext cx="8724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Exponential Line Spectra</a:t>
            </a:r>
          </a:p>
        </p:txBody>
      </p:sp>
      <p:sp>
        <p:nvSpPr>
          <p:cNvPr id="26655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1232686"/>
            <a:ext cx="6953250" cy="49720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2393" y="1067754"/>
            <a:ext cx="4254500" cy="1771465"/>
            <a:chOff x="4889500" y="0"/>
            <a:chExt cx="4254500" cy="1771465"/>
          </a:xfrm>
        </p:grpSpPr>
        <p:grpSp>
          <p:nvGrpSpPr>
            <p:cNvPr id="25604" name="Group 5"/>
            <p:cNvGrpSpPr>
              <a:grpSpLocks/>
            </p:cNvGrpSpPr>
            <p:nvPr/>
          </p:nvGrpSpPr>
          <p:grpSpPr bwMode="auto">
            <a:xfrm>
              <a:off x="4889500" y="0"/>
              <a:ext cx="4254500" cy="1622425"/>
              <a:chOff x="2984" y="2064"/>
              <a:chExt cx="2680" cy="1022"/>
            </a:xfrm>
          </p:grpSpPr>
          <p:sp>
            <p:nvSpPr>
              <p:cNvPr id="25608" name="Line 6"/>
              <p:cNvSpPr>
                <a:spLocks noChangeShapeType="1"/>
              </p:cNvSpPr>
              <p:nvPr/>
            </p:nvSpPr>
            <p:spPr bwMode="auto">
              <a:xfrm>
                <a:off x="4320" y="2256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" name="Line 7"/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25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10" name="Group 8"/>
              <p:cNvGrpSpPr>
                <a:grpSpLocks/>
              </p:cNvGrpSpPr>
              <p:nvPr/>
            </p:nvGrpSpPr>
            <p:grpSpPr bwMode="auto">
              <a:xfrm>
                <a:off x="4346" y="2832"/>
                <a:ext cx="336" cy="250"/>
                <a:chOff x="4538" y="2832"/>
                <a:chExt cx="336" cy="250"/>
              </a:xfrm>
            </p:grpSpPr>
            <p:sp>
              <p:nvSpPr>
                <p:cNvPr id="25637" name="Line 9"/>
                <p:cNvSpPr>
                  <a:spLocks noChangeShapeType="1"/>
                </p:cNvSpPr>
                <p:nvPr/>
              </p:nvSpPr>
              <p:spPr bwMode="auto">
                <a:xfrm>
                  <a:off x="4651" y="283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3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538" y="2888"/>
                  <a:ext cx="336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folHlin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0" dirty="0">
                      <a:solidFill>
                        <a:schemeClr val="tx1"/>
                      </a:solidFill>
                      <a:latin typeface="Symbol" panose="05050102010706020507" pitchFamily="18" charset="2"/>
                      <a:sym typeface="Symbol" panose="05050102010706020507" pitchFamily="18" charset="2"/>
                    </a:rPr>
                    <a:t></a:t>
                  </a:r>
                  <a:r>
                    <a:rPr lang="en-US" altLang="en-US" sz="1400" b="0" dirty="0">
                      <a:solidFill>
                        <a:schemeClr val="tx1"/>
                      </a:solidFill>
                      <a:latin typeface="Symbol" panose="05050102010706020507" pitchFamily="18" charset="2"/>
                    </a:rPr>
                    <a:t>/2</a:t>
                  </a:r>
                  <a:endParaRPr lang="en-US" altLang="en-US" sz="1400" b="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611" name="Group 11"/>
              <p:cNvGrpSpPr>
                <a:grpSpLocks/>
              </p:cNvGrpSpPr>
              <p:nvPr/>
            </p:nvGrpSpPr>
            <p:grpSpPr bwMode="auto">
              <a:xfrm>
                <a:off x="3995" y="2832"/>
                <a:ext cx="384" cy="248"/>
                <a:chOff x="3803" y="2832"/>
                <a:chExt cx="384" cy="248"/>
              </a:xfrm>
            </p:grpSpPr>
            <p:sp>
              <p:nvSpPr>
                <p:cNvPr id="25635" name="Line 12"/>
                <p:cNvSpPr>
                  <a:spLocks noChangeShapeType="1"/>
                </p:cNvSpPr>
                <p:nvPr/>
              </p:nvSpPr>
              <p:spPr bwMode="auto">
                <a:xfrm>
                  <a:off x="3977" y="2832"/>
                  <a:ext cx="1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3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03" y="2886"/>
                  <a:ext cx="384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folHlin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0" dirty="0">
                      <a:solidFill>
                        <a:schemeClr val="tx1"/>
                      </a:solidFill>
                      <a:latin typeface="Symbol" panose="05050102010706020507" pitchFamily="18" charset="2"/>
                    </a:rPr>
                    <a:t>-</a:t>
                  </a:r>
                  <a:r>
                    <a:rPr lang="en-US" altLang="en-US" sz="1400" b="0" dirty="0">
                      <a:solidFill>
                        <a:schemeClr val="tx1"/>
                      </a:solidFill>
                      <a:latin typeface="Symbol" panose="05050102010706020507" pitchFamily="18" charset="2"/>
                      <a:sym typeface="Symbol" panose="05050102010706020507" pitchFamily="18" charset="2"/>
                    </a:rPr>
                    <a:t></a:t>
                  </a:r>
                  <a:r>
                    <a:rPr lang="en-US" altLang="en-US" sz="1400" b="0" dirty="0">
                      <a:solidFill>
                        <a:schemeClr val="tx1"/>
                      </a:solidFill>
                      <a:latin typeface="Symbol" panose="05050102010706020507" pitchFamily="18" charset="2"/>
                    </a:rPr>
                    <a:t>/2</a:t>
                  </a:r>
                  <a:endParaRPr lang="en-US" altLang="en-US" sz="1400" b="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612" name="Line 14"/>
              <p:cNvSpPr>
                <a:spLocks noChangeShapeType="1"/>
              </p:cNvSpPr>
              <p:nvPr/>
            </p:nvSpPr>
            <p:spPr bwMode="auto">
              <a:xfrm>
                <a:off x="4272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3" name="Text Box 15"/>
              <p:cNvSpPr txBox="1">
                <a:spLocks noChangeArrowheads="1"/>
              </p:cNvSpPr>
              <p:nvPr/>
            </p:nvSpPr>
            <p:spPr bwMode="auto">
              <a:xfrm>
                <a:off x="4128" y="225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folHlin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4" name="Text Box 16"/>
              <p:cNvSpPr txBox="1">
                <a:spLocks noChangeArrowheads="1"/>
              </p:cNvSpPr>
              <p:nvPr/>
            </p:nvSpPr>
            <p:spPr bwMode="auto">
              <a:xfrm>
                <a:off x="4224" y="2064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folHlin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0" i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en-US" altLang="en-US" sz="16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1600" b="0" i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en-US" altLang="en-US" sz="16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615" name="Group 17"/>
              <p:cNvGrpSpPr>
                <a:grpSpLocks/>
              </p:cNvGrpSpPr>
              <p:nvPr/>
            </p:nvGrpSpPr>
            <p:grpSpPr bwMode="auto">
              <a:xfrm>
                <a:off x="2984" y="2832"/>
                <a:ext cx="761" cy="252"/>
                <a:chOff x="3080" y="2832"/>
                <a:chExt cx="761" cy="252"/>
              </a:xfrm>
            </p:grpSpPr>
            <p:sp>
              <p:nvSpPr>
                <p:cNvPr id="25633" name="Line 18"/>
                <p:cNvSpPr>
                  <a:spLocks noChangeShapeType="1"/>
                </p:cNvSpPr>
                <p:nvPr/>
              </p:nvSpPr>
              <p:spPr bwMode="auto">
                <a:xfrm>
                  <a:off x="3840" y="2832"/>
                  <a:ext cx="1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3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080" y="2890"/>
                  <a:ext cx="384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folHlin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0" dirty="0">
                      <a:solidFill>
                        <a:schemeClr val="tx1"/>
                      </a:solidFill>
                      <a:latin typeface="Symbol" panose="05050102010706020507" pitchFamily="18" charset="2"/>
                    </a:rPr>
                    <a:t>-T</a:t>
                  </a:r>
                  <a:r>
                    <a:rPr lang="en-US" altLang="en-US" sz="1400" b="0" baseline="-25000" dirty="0">
                      <a:solidFill>
                        <a:schemeClr val="tx1"/>
                      </a:solidFill>
                      <a:latin typeface="Symbol" panose="05050102010706020507" pitchFamily="18" charset="2"/>
                    </a:rPr>
                    <a:t>o</a:t>
                  </a:r>
                  <a:endParaRPr lang="en-US" altLang="en-US" sz="1400" b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631" name="Line 21"/>
              <p:cNvSpPr>
                <a:spLocks noChangeShapeType="1"/>
              </p:cNvSpPr>
              <p:nvPr/>
            </p:nvSpPr>
            <p:spPr bwMode="auto">
              <a:xfrm>
                <a:off x="4896" y="28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17" name="Group 23"/>
              <p:cNvGrpSpPr>
                <a:grpSpLocks/>
              </p:cNvGrpSpPr>
              <p:nvPr/>
            </p:nvGrpSpPr>
            <p:grpSpPr bwMode="auto">
              <a:xfrm>
                <a:off x="5328" y="2832"/>
                <a:ext cx="336" cy="254"/>
                <a:chOff x="4656" y="2832"/>
                <a:chExt cx="336" cy="254"/>
              </a:xfrm>
            </p:grpSpPr>
            <p:sp>
              <p:nvSpPr>
                <p:cNvPr id="25629" name="Line 24"/>
                <p:cNvSpPr>
                  <a:spLocks noChangeShapeType="1"/>
                </p:cNvSpPr>
                <p:nvPr/>
              </p:nvSpPr>
              <p:spPr bwMode="auto">
                <a:xfrm>
                  <a:off x="4800" y="283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3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656" y="2892"/>
                  <a:ext cx="336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folHlin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0" dirty="0">
                      <a:solidFill>
                        <a:schemeClr val="tx1"/>
                      </a:solidFill>
                      <a:latin typeface="Symbol" panose="05050102010706020507" pitchFamily="18" charset="2"/>
                    </a:rPr>
                    <a:t>T</a:t>
                  </a:r>
                  <a:r>
                    <a:rPr lang="en-US" altLang="en-US" sz="1400" b="0" baseline="-25000" dirty="0">
                      <a:solidFill>
                        <a:schemeClr val="tx1"/>
                      </a:solidFill>
                      <a:latin typeface="Symbol" panose="05050102010706020507" pitchFamily="18" charset="2"/>
                    </a:rPr>
                    <a:t>o</a:t>
                  </a:r>
                  <a:endParaRPr lang="en-US" altLang="en-US" sz="1400" b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627" name="Line 27"/>
              <p:cNvSpPr>
                <a:spLocks noChangeShapeType="1"/>
              </p:cNvSpPr>
              <p:nvPr/>
            </p:nvSpPr>
            <p:spPr bwMode="auto">
              <a:xfrm>
                <a:off x="3168" y="2832"/>
                <a:ext cx="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19" name="Group 29"/>
              <p:cNvGrpSpPr>
                <a:grpSpLocks/>
              </p:cNvGrpSpPr>
              <p:nvPr/>
            </p:nvGrpSpPr>
            <p:grpSpPr bwMode="auto">
              <a:xfrm>
                <a:off x="4169" y="2448"/>
                <a:ext cx="294" cy="432"/>
                <a:chOff x="4169" y="2448"/>
                <a:chExt cx="294" cy="432"/>
              </a:xfrm>
            </p:grpSpPr>
            <p:sp>
              <p:nvSpPr>
                <p:cNvPr id="2562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172" y="2448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169" y="2448"/>
                  <a:ext cx="29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463" y="2448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flipV="1">
              <a:off x="8598843" y="743058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 flipV="1">
              <a:off x="8594081" y="743058"/>
              <a:ext cx="4667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 flipV="1">
              <a:off x="9060806" y="743058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 flipV="1">
              <a:off x="4945142" y="752583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 flipV="1">
              <a:off x="4940379" y="752583"/>
              <a:ext cx="4667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 flipV="1">
              <a:off x="5407104" y="752583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>
              <a:off x="7739063" y="1463688"/>
              <a:ext cx="566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solidFill>
                    <a:schemeClr val="tx1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400" b="0" baseline="-25000" dirty="0">
                  <a:solidFill>
                    <a:schemeClr val="tx1"/>
                  </a:solidFill>
                  <a:latin typeface="Symbol" panose="05050102010706020507" pitchFamily="18" charset="2"/>
                </a:rPr>
                <a:t>o</a:t>
              </a:r>
              <a:r>
                <a:rPr lang="en-US" altLang="en-US" sz="1400" b="0" dirty="0">
                  <a:solidFill>
                    <a:schemeClr val="tx1"/>
                  </a:solidFill>
                  <a:latin typeface="Symbol" panose="05050102010706020507" pitchFamily="18" charset="2"/>
                </a:rPr>
                <a:t>/2</a:t>
              </a:r>
              <a:endParaRPr lang="en-US" altLang="en-US" sz="14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Text Box 25"/>
            <p:cNvSpPr txBox="1">
              <a:spLocks noChangeArrowheads="1"/>
            </p:cNvSpPr>
            <p:nvPr/>
          </p:nvSpPr>
          <p:spPr bwMode="auto">
            <a:xfrm>
              <a:off x="5826742" y="1379840"/>
              <a:ext cx="6147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solidFill>
                    <a:schemeClr val="tx1"/>
                  </a:solidFill>
                  <a:latin typeface="Symbol" panose="05050102010706020507" pitchFamily="18" charset="2"/>
                </a:rPr>
                <a:t>-T</a:t>
              </a:r>
              <a:r>
                <a:rPr lang="en-US" altLang="en-US" sz="1400" b="0" baseline="-25000" dirty="0">
                  <a:solidFill>
                    <a:schemeClr val="tx1"/>
                  </a:solidFill>
                  <a:latin typeface="Symbol" panose="05050102010706020507" pitchFamily="18" charset="2"/>
                </a:rPr>
                <a:t>o</a:t>
              </a:r>
              <a:r>
                <a:rPr lang="en-US" altLang="en-US" sz="1400" b="0" dirty="0">
                  <a:solidFill>
                    <a:schemeClr val="tx1"/>
                  </a:solidFill>
                  <a:latin typeface="Symbol" panose="05050102010706020507" pitchFamily="18" charset="2"/>
                </a:rPr>
                <a:t>/2</a:t>
              </a:r>
              <a:endParaRPr lang="en-US" altLang="en-US" sz="14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7596" y="261272"/>
                <a:ext cx="2792559" cy="695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6" y="261272"/>
                <a:ext cx="2792559" cy="6952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718962" y="3509107"/>
            <a:ext cx="4345446" cy="3321416"/>
            <a:chOff x="4718962" y="3509107"/>
            <a:chExt cx="4345446" cy="33214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8962" y="3509107"/>
              <a:ext cx="4345446" cy="332141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5333505" y="3923031"/>
                  <a:ext cx="89966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505" y="3923031"/>
                  <a:ext cx="899669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5333505" y="3621599"/>
                  <a:ext cx="75155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505" y="3621599"/>
                  <a:ext cx="751551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698482" y="-29155"/>
            <a:ext cx="4454001" cy="3476518"/>
            <a:chOff x="52892" y="3301321"/>
            <a:chExt cx="4454001" cy="34765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892" y="3301321"/>
              <a:ext cx="4454001" cy="34765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750434" y="3777641"/>
                  <a:ext cx="89967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434" y="3777641"/>
                  <a:ext cx="899670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758348" y="3471709"/>
                  <a:ext cx="75155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348" y="3471709"/>
                  <a:ext cx="75155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6180" y="3287630"/>
            <a:ext cx="4524042" cy="3559288"/>
            <a:chOff x="0" y="3287630"/>
            <a:chExt cx="4524042" cy="35592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3287630"/>
              <a:ext cx="4524042" cy="35592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559224" y="3923031"/>
                  <a:ext cx="89966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224" y="3923031"/>
                  <a:ext cx="899669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515463" y="3525502"/>
                  <a:ext cx="98719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0.5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463" y="3525502"/>
                  <a:ext cx="987193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55791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fig4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676400"/>
            <a:ext cx="41910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fig4_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676400"/>
            <a:ext cx="42672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1893888" y="1109663"/>
          <a:ext cx="83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8200" imgH="508000" progId="Equation.DSMT4">
                  <p:embed/>
                </p:oleObj>
              </mc:Choice>
              <mc:Fallback>
                <p:oleObj name="Equation" r:id="rId5" imgW="838200" imgH="508000" progId="Equation.DSMT4">
                  <p:embed/>
                  <p:pic>
                    <p:nvPicPr>
                      <p:cNvPr id="286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1109663"/>
                        <a:ext cx="838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6211888" y="1157288"/>
          <a:ext cx="850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0900" imgH="508000" progId="Equation.DSMT4">
                  <p:embed/>
                </p:oleObj>
              </mc:Choice>
              <mc:Fallback>
                <p:oleObj name="Equation" r:id="rId7" imgW="850900" imgH="508000" progId="Equation.DSMT4">
                  <p:embed/>
                  <p:pic>
                    <p:nvPicPr>
                      <p:cNvPr id="2867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8" y="1157288"/>
                        <a:ext cx="8509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39700" y="53975"/>
            <a:ext cx="8953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Gibbs Phenomenon</a:t>
            </a:r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fig4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524000"/>
            <a:ext cx="4284663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fig4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539875"/>
            <a:ext cx="41846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0" name="Object 5"/>
          <p:cNvGraphicFramePr>
            <a:graphicFrameLocks noChangeAspect="1"/>
          </p:cNvGraphicFramePr>
          <p:nvPr/>
        </p:nvGraphicFramePr>
        <p:xfrm>
          <a:off x="1736725" y="914400"/>
          <a:ext cx="96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200" imgH="508000" progId="Equation.DSMT4">
                  <p:embed/>
                </p:oleObj>
              </mc:Choice>
              <mc:Fallback>
                <p:oleObj name="Equation" r:id="rId5" imgW="965200" imgH="508000" progId="Equation.DSMT4">
                  <p:embed/>
                  <p:pic>
                    <p:nvPicPr>
                      <p:cNvPr id="297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914400"/>
                        <a:ext cx="965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6"/>
          <p:cNvGraphicFramePr>
            <a:graphicFrameLocks noChangeAspect="1"/>
          </p:cNvGraphicFramePr>
          <p:nvPr/>
        </p:nvGraphicFramePr>
        <p:xfrm>
          <a:off x="6367463" y="939800"/>
          <a:ext cx="977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508000" progId="Equation.DSMT4">
                  <p:embed/>
                </p:oleObj>
              </mc:Choice>
              <mc:Fallback>
                <p:oleObj name="Equation" r:id="rId7" imgW="977900" imgH="508000" progId="Equation.DSMT4">
                  <p:embed/>
                  <p:pic>
                    <p:nvPicPr>
                      <p:cNvPr id="2970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939800"/>
                        <a:ext cx="9779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838200" y="5181600"/>
            <a:ext cx="7239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overshoot</a:t>
            </a:r>
            <a:r>
              <a:rPr lang="en-US" sz="2800">
                <a:latin typeface="Times New Roman" pitchFamily="18" charset="0"/>
              </a:rPr>
              <a:t>: about 9 % of the signal magnitude 	        (present even if               )</a:t>
            </a:r>
          </a:p>
        </p:txBody>
      </p:sp>
      <p:graphicFrame>
        <p:nvGraphicFramePr>
          <p:cNvPr id="29703" name="Object 8"/>
          <p:cNvGraphicFramePr>
            <a:graphicFrameLocks noChangeAspect="1"/>
          </p:cNvGraphicFramePr>
          <p:nvPr/>
        </p:nvGraphicFramePr>
        <p:xfrm>
          <a:off x="4830763" y="5686425"/>
          <a:ext cx="130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07532" imgH="355446" progId="Equation.DSMT4">
                  <p:embed/>
                </p:oleObj>
              </mc:Choice>
              <mc:Fallback>
                <p:oleObj name="Equation" r:id="rId9" imgW="1307532" imgH="355446" progId="Equation.DSMT4">
                  <p:embed/>
                  <p:pic>
                    <p:nvPicPr>
                      <p:cNvPr id="2970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763" y="5686425"/>
                        <a:ext cx="130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101600" y="79375"/>
            <a:ext cx="8953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Gibbs Phenomenon – Cont’d</a:t>
            </a:r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Example</a:t>
            </a:r>
          </a:p>
        </p:txBody>
      </p:sp>
      <p:sp>
        <p:nvSpPr>
          <p:cNvPr id="30723" name="Text Box 26"/>
          <p:cNvSpPr txBox="1">
            <a:spLocks noChangeArrowheads="1"/>
          </p:cNvSpPr>
          <p:nvPr/>
        </p:nvSpPr>
        <p:spPr bwMode="auto">
          <a:xfrm>
            <a:off x="187325" y="857250"/>
            <a:ext cx="8816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Find the exponential Fourier Series and sketch the corresponding spectra for the impulse train shown below. From this result sketch the trigonometric spectrum and write the trigonometric Fourier Series.</a:t>
            </a:r>
          </a:p>
        </p:txBody>
      </p:sp>
      <p:sp>
        <p:nvSpPr>
          <p:cNvPr id="30724" name="Line 27"/>
          <p:cNvSpPr>
            <a:spLocks noChangeShapeType="1"/>
          </p:cNvSpPr>
          <p:nvPr/>
        </p:nvSpPr>
        <p:spPr bwMode="auto">
          <a:xfrm>
            <a:off x="5880100" y="4000500"/>
            <a:ext cx="25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28"/>
          <p:cNvSpPr>
            <a:spLocks noChangeShapeType="1"/>
          </p:cNvSpPr>
          <p:nvPr/>
        </p:nvSpPr>
        <p:spPr bwMode="auto">
          <a:xfrm>
            <a:off x="7048500" y="3340100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29"/>
          <p:cNvSpPr>
            <a:spLocks noChangeShapeType="1"/>
          </p:cNvSpPr>
          <p:nvPr/>
        </p:nvSpPr>
        <p:spPr bwMode="auto">
          <a:xfrm flipV="1">
            <a:off x="6083300" y="35433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30"/>
          <p:cNvSpPr>
            <a:spLocks noChangeShapeType="1"/>
          </p:cNvSpPr>
          <p:nvPr/>
        </p:nvSpPr>
        <p:spPr bwMode="auto">
          <a:xfrm flipV="1">
            <a:off x="6565900" y="35433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33"/>
          <p:cNvSpPr>
            <a:spLocks noChangeShapeType="1"/>
          </p:cNvSpPr>
          <p:nvPr/>
        </p:nvSpPr>
        <p:spPr bwMode="auto">
          <a:xfrm flipV="1">
            <a:off x="7048500" y="35433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35"/>
          <p:cNvSpPr>
            <a:spLocks noChangeShapeType="1"/>
          </p:cNvSpPr>
          <p:nvPr/>
        </p:nvSpPr>
        <p:spPr bwMode="auto">
          <a:xfrm flipV="1">
            <a:off x="7543800" y="35433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37"/>
          <p:cNvSpPr>
            <a:spLocks noChangeShapeType="1"/>
          </p:cNvSpPr>
          <p:nvPr/>
        </p:nvSpPr>
        <p:spPr bwMode="auto">
          <a:xfrm flipV="1">
            <a:off x="8026400" y="35433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Text Box 41"/>
          <p:cNvSpPr txBox="1">
            <a:spLocks noChangeArrowheads="1"/>
          </p:cNvSpPr>
          <p:nvPr/>
        </p:nvSpPr>
        <p:spPr bwMode="auto">
          <a:xfrm>
            <a:off x="7832725" y="3986213"/>
            <a:ext cx="534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2T</a:t>
            </a:r>
            <a:r>
              <a:rPr lang="en-US" altLang="en-US" sz="1800" b="0" baseline="-25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732" name="Text Box 42"/>
          <p:cNvSpPr txBox="1">
            <a:spLocks noChangeArrowheads="1"/>
          </p:cNvSpPr>
          <p:nvPr/>
        </p:nvSpPr>
        <p:spPr bwMode="auto">
          <a:xfrm>
            <a:off x="7362825" y="3986213"/>
            <a:ext cx="407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T</a:t>
            </a:r>
            <a:r>
              <a:rPr lang="en-US" altLang="en-US" sz="1800" b="0" baseline="-25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733" name="Text Box 43"/>
          <p:cNvSpPr txBox="1">
            <a:spLocks noChangeArrowheads="1"/>
          </p:cNvSpPr>
          <p:nvPr/>
        </p:nvSpPr>
        <p:spPr bwMode="auto">
          <a:xfrm>
            <a:off x="6334125" y="3986213"/>
            <a:ext cx="48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-T</a:t>
            </a:r>
            <a:r>
              <a:rPr lang="en-US" altLang="en-US" sz="1800" b="0" baseline="-25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734" name="Text Box 44"/>
          <p:cNvSpPr txBox="1">
            <a:spLocks noChangeArrowheads="1"/>
          </p:cNvSpPr>
          <p:nvPr/>
        </p:nvSpPr>
        <p:spPr bwMode="auto">
          <a:xfrm>
            <a:off x="5800725" y="3986213"/>
            <a:ext cx="611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-2T</a:t>
            </a:r>
            <a:r>
              <a:rPr lang="en-US" altLang="en-US" sz="1800" b="0" baseline="-25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735" name="Text Box 45"/>
          <p:cNvSpPr txBox="1">
            <a:spLocks noChangeArrowheads="1"/>
          </p:cNvSpPr>
          <p:nvPr/>
        </p:nvSpPr>
        <p:spPr bwMode="auto">
          <a:xfrm>
            <a:off x="339725" y="2746375"/>
            <a:ext cx="165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rgbClr val="1C03D7"/>
                </a:solidFill>
              </a:rPr>
              <a:t>Solution</a:t>
            </a:r>
          </a:p>
        </p:txBody>
      </p:sp>
      <p:graphicFrame>
        <p:nvGraphicFramePr>
          <p:cNvPr id="30736" name="Object 46"/>
          <p:cNvGraphicFramePr>
            <a:graphicFrameLocks noGrp="1" noChangeAspect="1"/>
          </p:cNvGraphicFramePr>
          <p:nvPr>
            <p:ph idx="1"/>
          </p:nvPr>
        </p:nvGraphicFramePr>
        <p:xfrm>
          <a:off x="557213" y="3359150"/>
          <a:ext cx="4002087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66900" imgH="1612900" progId="Equation.3">
                  <p:embed/>
                </p:oleObj>
              </mc:Choice>
              <mc:Fallback>
                <p:oleObj name="Equation" r:id="rId3" imgW="1866900" imgH="1612900" progId="Equation.3">
                  <p:embed/>
                  <p:pic>
                    <p:nvPicPr>
                      <p:cNvPr id="30736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3359150"/>
                        <a:ext cx="4002087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7" name="Object 48"/>
          <p:cNvGraphicFramePr>
            <a:graphicFrameLocks noChangeAspect="1"/>
          </p:cNvGraphicFramePr>
          <p:nvPr/>
        </p:nvGraphicFramePr>
        <p:xfrm>
          <a:off x="6696075" y="2784475"/>
          <a:ext cx="8159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35" imgH="241195" progId="Equation.3">
                  <p:embed/>
                </p:oleObj>
              </mc:Choice>
              <mc:Fallback>
                <p:oleObj name="Equation" r:id="rId5" imgW="380835" imgH="241195" progId="Equation.3">
                  <p:embed/>
                  <p:pic>
                    <p:nvPicPr>
                      <p:cNvPr id="30737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2784475"/>
                        <a:ext cx="8159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8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165100" y="1371600"/>
          <a:ext cx="4286250" cy="2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965200" progId="Equation.3">
                  <p:embed/>
                </p:oleObj>
              </mc:Choice>
              <mc:Fallback>
                <p:oleObj name="Equation" r:id="rId3" imgW="1701800" imgH="965200" progId="Equation.3">
                  <p:embed/>
                  <p:pic>
                    <p:nvPicPr>
                      <p:cNvPr id="317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371600"/>
                        <a:ext cx="4286250" cy="2430463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13"/>
          <p:cNvSpPr>
            <a:spLocks noChangeArrowheads="1"/>
          </p:cNvSpPr>
          <p:nvPr/>
        </p:nvSpPr>
        <p:spPr bwMode="auto">
          <a:xfrm>
            <a:off x="76200" y="88900"/>
            <a:ext cx="8953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Relationships between the Coefficients of the Different Forms</a:t>
            </a:r>
          </a:p>
        </p:txBody>
      </p:sp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92075" y="4003675"/>
          <a:ext cx="4375150" cy="277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03400" imgH="1143000" progId="Equation.3">
                  <p:embed/>
                </p:oleObj>
              </mc:Choice>
              <mc:Fallback>
                <p:oleObj name="Equation" r:id="rId5" imgW="1803400" imgH="1143000" progId="Equation.3">
                  <p:embed/>
                  <p:pic>
                    <p:nvPicPr>
                      <p:cNvPr id="317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4003675"/>
                        <a:ext cx="4375150" cy="27733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3"/>
          <p:cNvGraphicFramePr>
            <a:graphicFrameLocks noChangeAspect="1"/>
          </p:cNvGraphicFramePr>
          <p:nvPr/>
        </p:nvGraphicFramePr>
        <p:xfrm>
          <a:off x="5394325" y="1787525"/>
          <a:ext cx="328295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100" imgH="1511300" progId="Equation.3">
                  <p:embed/>
                </p:oleObj>
              </mc:Choice>
              <mc:Fallback>
                <p:oleObj name="Equation" r:id="rId7" imgW="1054100" imgH="1511300" progId="Equation.3">
                  <p:embed/>
                  <p:pic>
                    <p:nvPicPr>
                      <p:cNvPr id="317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1787525"/>
                        <a:ext cx="3282950" cy="47085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0"/>
            <a:ext cx="7391400" cy="676275"/>
          </a:xfrm>
        </p:spPr>
        <p:txBody>
          <a:bodyPr/>
          <a:lstStyle/>
          <a:p>
            <a:pPr eaLnBrk="1" hangingPunct="1"/>
            <a:r>
              <a:rPr lang="en-US" altLang="en-US" sz="3600"/>
              <a:t>Sinusoidal Wave and phase</a:t>
            </a: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 flipH="1">
            <a:off x="4394200" y="1676400"/>
            <a:ext cx="0" cy="170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22300" y="2628900"/>
            <a:ext cx="753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Freeform 11"/>
          <p:cNvSpPr>
            <a:spLocks/>
          </p:cNvSpPr>
          <p:nvPr/>
        </p:nvSpPr>
        <p:spPr bwMode="auto">
          <a:xfrm>
            <a:off x="2654300" y="2144713"/>
            <a:ext cx="1739900" cy="981075"/>
          </a:xfrm>
          <a:custGeom>
            <a:avLst/>
            <a:gdLst>
              <a:gd name="T0" fmla="*/ 0 w 1096"/>
              <a:gd name="T1" fmla="*/ 2147483646 h 618"/>
              <a:gd name="T2" fmla="*/ 2147483646 w 1096"/>
              <a:gd name="T3" fmla="*/ 2147483646 h 618"/>
              <a:gd name="T4" fmla="*/ 2147483646 w 1096"/>
              <a:gd name="T5" fmla="*/ 2147483646 h 618"/>
              <a:gd name="T6" fmla="*/ 2147483646 w 1096"/>
              <a:gd name="T7" fmla="*/ 2147483646 h 618"/>
              <a:gd name="T8" fmla="*/ 2147483646 w 1096"/>
              <a:gd name="T9" fmla="*/ 2147483646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6"/>
              <a:gd name="T16" fmla="*/ 0 h 618"/>
              <a:gd name="T17" fmla="*/ 1096 w 1096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6" h="618">
                <a:moveTo>
                  <a:pt x="0" y="313"/>
                </a:moveTo>
                <a:cubicBezTo>
                  <a:pt x="93" y="157"/>
                  <a:pt x="187" y="2"/>
                  <a:pt x="280" y="1"/>
                </a:cubicBezTo>
                <a:cubicBezTo>
                  <a:pt x="373" y="0"/>
                  <a:pt x="469" y="202"/>
                  <a:pt x="560" y="305"/>
                </a:cubicBezTo>
                <a:cubicBezTo>
                  <a:pt x="651" y="408"/>
                  <a:pt x="735" y="616"/>
                  <a:pt x="824" y="617"/>
                </a:cubicBezTo>
                <a:cubicBezTo>
                  <a:pt x="913" y="618"/>
                  <a:pt x="1004" y="465"/>
                  <a:pt x="1096" y="3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Freeform 12"/>
          <p:cNvSpPr>
            <a:spLocks/>
          </p:cNvSpPr>
          <p:nvPr/>
        </p:nvSpPr>
        <p:spPr bwMode="auto">
          <a:xfrm>
            <a:off x="4381500" y="2144713"/>
            <a:ext cx="1739900" cy="981075"/>
          </a:xfrm>
          <a:custGeom>
            <a:avLst/>
            <a:gdLst>
              <a:gd name="T0" fmla="*/ 0 w 1096"/>
              <a:gd name="T1" fmla="*/ 2147483646 h 618"/>
              <a:gd name="T2" fmla="*/ 2147483646 w 1096"/>
              <a:gd name="T3" fmla="*/ 2147483646 h 618"/>
              <a:gd name="T4" fmla="*/ 2147483646 w 1096"/>
              <a:gd name="T5" fmla="*/ 2147483646 h 618"/>
              <a:gd name="T6" fmla="*/ 2147483646 w 1096"/>
              <a:gd name="T7" fmla="*/ 2147483646 h 618"/>
              <a:gd name="T8" fmla="*/ 2147483646 w 1096"/>
              <a:gd name="T9" fmla="*/ 2147483646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6"/>
              <a:gd name="T16" fmla="*/ 0 h 618"/>
              <a:gd name="T17" fmla="*/ 1096 w 1096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6" h="618">
                <a:moveTo>
                  <a:pt x="0" y="313"/>
                </a:moveTo>
                <a:cubicBezTo>
                  <a:pt x="93" y="157"/>
                  <a:pt x="187" y="2"/>
                  <a:pt x="280" y="1"/>
                </a:cubicBezTo>
                <a:cubicBezTo>
                  <a:pt x="373" y="0"/>
                  <a:pt x="469" y="202"/>
                  <a:pt x="560" y="305"/>
                </a:cubicBezTo>
                <a:cubicBezTo>
                  <a:pt x="651" y="408"/>
                  <a:pt x="735" y="616"/>
                  <a:pt x="824" y="617"/>
                </a:cubicBezTo>
                <a:cubicBezTo>
                  <a:pt x="913" y="618"/>
                  <a:pt x="1004" y="465"/>
                  <a:pt x="1096" y="3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Freeform 13"/>
          <p:cNvSpPr>
            <a:spLocks/>
          </p:cNvSpPr>
          <p:nvPr/>
        </p:nvSpPr>
        <p:spPr bwMode="auto">
          <a:xfrm>
            <a:off x="6121400" y="2132013"/>
            <a:ext cx="1739900" cy="981075"/>
          </a:xfrm>
          <a:custGeom>
            <a:avLst/>
            <a:gdLst>
              <a:gd name="T0" fmla="*/ 0 w 1096"/>
              <a:gd name="T1" fmla="*/ 2147483646 h 618"/>
              <a:gd name="T2" fmla="*/ 2147483646 w 1096"/>
              <a:gd name="T3" fmla="*/ 2147483646 h 618"/>
              <a:gd name="T4" fmla="*/ 2147483646 w 1096"/>
              <a:gd name="T5" fmla="*/ 2147483646 h 618"/>
              <a:gd name="T6" fmla="*/ 2147483646 w 1096"/>
              <a:gd name="T7" fmla="*/ 2147483646 h 618"/>
              <a:gd name="T8" fmla="*/ 2147483646 w 1096"/>
              <a:gd name="T9" fmla="*/ 2147483646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6"/>
              <a:gd name="T16" fmla="*/ 0 h 618"/>
              <a:gd name="T17" fmla="*/ 1096 w 1096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6" h="618">
                <a:moveTo>
                  <a:pt x="0" y="313"/>
                </a:moveTo>
                <a:cubicBezTo>
                  <a:pt x="93" y="157"/>
                  <a:pt x="187" y="2"/>
                  <a:pt x="280" y="1"/>
                </a:cubicBezTo>
                <a:cubicBezTo>
                  <a:pt x="373" y="0"/>
                  <a:pt x="469" y="202"/>
                  <a:pt x="560" y="305"/>
                </a:cubicBezTo>
                <a:cubicBezTo>
                  <a:pt x="651" y="408"/>
                  <a:pt x="735" y="616"/>
                  <a:pt x="824" y="617"/>
                </a:cubicBezTo>
                <a:cubicBezTo>
                  <a:pt x="913" y="618"/>
                  <a:pt x="1004" y="465"/>
                  <a:pt x="1096" y="3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Freeform 14"/>
          <p:cNvSpPr>
            <a:spLocks/>
          </p:cNvSpPr>
          <p:nvPr/>
        </p:nvSpPr>
        <p:spPr bwMode="auto">
          <a:xfrm>
            <a:off x="927100" y="2132013"/>
            <a:ext cx="1739900" cy="981075"/>
          </a:xfrm>
          <a:custGeom>
            <a:avLst/>
            <a:gdLst>
              <a:gd name="T0" fmla="*/ 0 w 1096"/>
              <a:gd name="T1" fmla="*/ 2147483646 h 618"/>
              <a:gd name="T2" fmla="*/ 2147483646 w 1096"/>
              <a:gd name="T3" fmla="*/ 2147483646 h 618"/>
              <a:gd name="T4" fmla="*/ 2147483646 w 1096"/>
              <a:gd name="T5" fmla="*/ 2147483646 h 618"/>
              <a:gd name="T6" fmla="*/ 2147483646 w 1096"/>
              <a:gd name="T7" fmla="*/ 2147483646 h 618"/>
              <a:gd name="T8" fmla="*/ 2147483646 w 1096"/>
              <a:gd name="T9" fmla="*/ 2147483646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6"/>
              <a:gd name="T16" fmla="*/ 0 h 618"/>
              <a:gd name="T17" fmla="*/ 1096 w 1096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6" h="618">
                <a:moveTo>
                  <a:pt x="0" y="313"/>
                </a:moveTo>
                <a:cubicBezTo>
                  <a:pt x="93" y="157"/>
                  <a:pt x="187" y="2"/>
                  <a:pt x="280" y="1"/>
                </a:cubicBezTo>
                <a:cubicBezTo>
                  <a:pt x="373" y="0"/>
                  <a:pt x="469" y="202"/>
                  <a:pt x="560" y="305"/>
                </a:cubicBezTo>
                <a:cubicBezTo>
                  <a:pt x="651" y="408"/>
                  <a:pt x="735" y="616"/>
                  <a:pt x="824" y="617"/>
                </a:cubicBezTo>
                <a:cubicBezTo>
                  <a:pt x="913" y="618"/>
                  <a:pt x="1004" y="465"/>
                  <a:pt x="1096" y="3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454025" y="835025"/>
            <a:ext cx="4404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50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154" name="Line 16"/>
          <p:cNvSpPr>
            <a:spLocks noChangeShapeType="1"/>
          </p:cNvSpPr>
          <p:nvPr/>
        </p:nvSpPr>
        <p:spPr bwMode="auto">
          <a:xfrm flipH="1">
            <a:off x="4292600" y="2146300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4010025" y="19415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156" name="Line 18"/>
          <p:cNvSpPr>
            <a:spLocks noChangeShapeType="1"/>
          </p:cNvSpPr>
          <p:nvPr/>
        </p:nvSpPr>
        <p:spPr bwMode="auto">
          <a:xfrm>
            <a:off x="7962900" y="2628900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Text Box 19"/>
          <p:cNvSpPr txBox="1">
            <a:spLocks noChangeArrowheads="1"/>
          </p:cNvSpPr>
          <p:nvPr/>
        </p:nvSpPr>
        <p:spPr bwMode="auto">
          <a:xfrm>
            <a:off x="8340725" y="2462213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 flipH="1" flipV="1">
            <a:off x="4368800" y="3187700"/>
            <a:ext cx="17526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Text Box 21"/>
          <p:cNvSpPr txBox="1">
            <a:spLocks noChangeArrowheads="1"/>
          </p:cNvSpPr>
          <p:nvPr/>
        </p:nvSpPr>
        <p:spPr bwMode="auto">
          <a:xfrm>
            <a:off x="4632325" y="3275013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800" b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1800" b="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</a:rPr>
              <a:t>= 20 </a:t>
            </a:r>
            <a:r>
              <a:rPr lang="en-US" altLang="en-US" sz="1800" b="0" dirty="0" err="1">
                <a:solidFill>
                  <a:schemeClr val="tx1"/>
                </a:solidFill>
              </a:rPr>
              <a:t>msec</a:t>
            </a:r>
            <a:endParaRPr lang="en-US" altLang="en-US" sz="1800" b="0" baseline="-25000" dirty="0">
              <a:solidFill>
                <a:schemeClr val="tx1"/>
              </a:solidFill>
            </a:endParaRPr>
          </a:p>
        </p:txBody>
      </p:sp>
      <p:sp>
        <p:nvSpPr>
          <p:cNvPr id="6160" name="Text Box 22"/>
          <p:cNvSpPr txBox="1">
            <a:spLocks noChangeArrowheads="1"/>
          </p:cNvSpPr>
          <p:nvPr/>
        </p:nvSpPr>
        <p:spPr bwMode="auto">
          <a:xfrm>
            <a:off x="3273425" y="1449388"/>
            <a:ext cx="698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69771" y="3743325"/>
            <a:ext cx="8832851" cy="2968625"/>
            <a:chOff x="20" y="2358"/>
            <a:chExt cx="5564" cy="1870"/>
          </a:xfrm>
        </p:grpSpPr>
        <p:sp>
          <p:nvSpPr>
            <p:cNvPr id="6163" name="Line 23"/>
            <p:cNvSpPr>
              <a:spLocks noChangeShapeType="1"/>
            </p:cNvSpPr>
            <p:nvPr/>
          </p:nvSpPr>
          <p:spPr bwMode="auto">
            <a:xfrm flipH="1">
              <a:off x="2760" y="2960"/>
              <a:ext cx="8" cy="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4"/>
            <p:cNvSpPr>
              <a:spLocks noChangeShapeType="1"/>
            </p:cNvSpPr>
            <p:nvPr/>
          </p:nvSpPr>
          <p:spPr bwMode="auto">
            <a:xfrm>
              <a:off x="392" y="3488"/>
              <a:ext cx="4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65" name="Group 36"/>
            <p:cNvGrpSpPr>
              <a:grpSpLocks/>
            </p:cNvGrpSpPr>
            <p:nvPr/>
          </p:nvGrpSpPr>
          <p:grpSpPr bwMode="auto">
            <a:xfrm>
              <a:off x="728" y="3175"/>
              <a:ext cx="4368" cy="626"/>
              <a:chOff x="584" y="3175"/>
              <a:chExt cx="4368" cy="626"/>
            </a:xfrm>
          </p:grpSpPr>
          <p:sp>
            <p:nvSpPr>
              <p:cNvPr id="6174" name="Freeform 25"/>
              <p:cNvSpPr>
                <a:spLocks/>
              </p:cNvSpPr>
              <p:nvPr/>
            </p:nvSpPr>
            <p:spPr bwMode="auto">
              <a:xfrm>
                <a:off x="1672" y="3183"/>
                <a:ext cx="1096" cy="618"/>
              </a:xfrm>
              <a:custGeom>
                <a:avLst/>
                <a:gdLst>
                  <a:gd name="T0" fmla="*/ 0 w 1096"/>
                  <a:gd name="T1" fmla="*/ 313 h 618"/>
                  <a:gd name="T2" fmla="*/ 280 w 1096"/>
                  <a:gd name="T3" fmla="*/ 1 h 618"/>
                  <a:gd name="T4" fmla="*/ 560 w 1096"/>
                  <a:gd name="T5" fmla="*/ 305 h 618"/>
                  <a:gd name="T6" fmla="*/ 824 w 1096"/>
                  <a:gd name="T7" fmla="*/ 617 h 618"/>
                  <a:gd name="T8" fmla="*/ 1096 w 1096"/>
                  <a:gd name="T9" fmla="*/ 313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6"/>
                  <a:gd name="T16" fmla="*/ 0 h 618"/>
                  <a:gd name="T17" fmla="*/ 1096 w 1096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6" h="618">
                    <a:moveTo>
                      <a:pt x="0" y="313"/>
                    </a:moveTo>
                    <a:cubicBezTo>
                      <a:pt x="93" y="157"/>
                      <a:pt x="187" y="2"/>
                      <a:pt x="280" y="1"/>
                    </a:cubicBezTo>
                    <a:cubicBezTo>
                      <a:pt x="373" y="0"/>
                      <a:pt x="469" y="202"/>
                      <a:pt x="560" y="305"/>
                    </a:cubicBezTo>
                    <a:cubicBezTo>
                      <a:pt x="651" y="408"/>
                      <a:pt x="735" y="616"/>
                      <a:pt x="824" y="617"/>
                    </a:cubicBezTo>
                    <a:cubicBezTo>
                      <a:pt x="913" y="618"/>
                      <a:pt x="1004" y="465"/>
                      <a:pt x="1096" y="31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26"/>
              <p:cNvSpPr>
                <a:spLocks/>
              </p:cNvSpPr>
              <p:nvPr/>
            </p:nvSpPr>
            <p:spPr bwMode="auto">
              <a:xfrm>
                <a:off x="2760" y="3183"/>
                <a:ext cx="1096" cy="618"/>
              </a:xfrm>
              <a:custGeom>
                <a:avLst/>
                <a:gdLst>
                  <a:gd name="T0" fmla="*/ 0 w 1096"/>
                  <a:gd name="T1" fmla="*/ 313 h 618"/>
                  <a:gd name="T2" fmla="*/ 280 w 1096"/>
                  <a:gd name="T3" fmla="*/ 1 h 618"/>
                  <a:gd name="T4" fmla="*/ 560 w 1096"/>
                  <a:gd name="T5" fmla="*/ 305 h 618"/>
                  <a:gd name="T6" fmla="*/ 824 w 1096"/>
                  <a:gd name="T7" fmla="*/ 617 h 618"/>
                  <a:gd name="T8" fmla="*/ 1096 w 1096"/>
                  <a:gd name="T9" fmla="*/ 313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6"/>
                  <a:gd name="T16" fmla="*/ 0 h 618"/>
                  <a:gd name="T17" fmla="*/ 1096 w 1096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6" h="618">
                    <a:moveTo>
                      <a:pt x="0" y="313"/>
                    </a:moveTo>
                    <a:cubicBezTo>
                      <a:pt x="93" y="157"/>
                      <a:pt x="187" y="2"/>
                      <a:pt x="280" y="1"/>
                    </a:cubicBezTo>
                    <a:cubicBezTo>
                      <a:pt x="373" y="0"/>
                      <a:pt x="469" y="202"/>
                      <a:pt x="560" y="305"/>
                    </a:cubicBezTo>
                    <a:cubicBezTo>
                      <a:pt x="651" y="408"/>
                      <a:pt x="735" y="616"/>
                      <a:pt x="824" y="617"/>
                    </a:cubicBezTo>
                    <a:cubicBezTo>
                      <a:pt x="913" y="618"/>
                      <a:pt x="1004" y="465"/>
                      <a:pt x="1096" y="31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27"/>
              <p:cNvSpPr>
                <a:spLocks/>
              </p:cNvSpPr>
              <p:nvPr/>
            </p:nvSpPr>
            <p:spPr bwMode="auto">
              <a:xfrm>
                <a:off x="3856" y="3175"/>
                <a:ext cx="1096" cy="618"/>
              </a:xfrm>
              <a:custGeom>
                <a:avLst/>
                <a:gdLst>
                  <a:gd name="T0" fmla="*/ 0 w 1096"/>
                  <a:gd name="T1" fmla="*/ 313 h 618"/>
                  <a:gd name="T2" fmla="*/ 280 w 1096"/>
                  <a:gd name="T3" fmla="*/ 1 h 618"/>
                  <a:gd name="T4" fmla="*/ 560 w 1096"/>
                  <a:gd name="T5" fmla="*/ 305 h 618"/>
                  <a:gd name="T6" fmla="*/ 824 w 1096"/>
                  <a:gd name="T7" fmla="*/ 617 h 618"/>
                  <a:gd name="T8" fmla="*/ 1096 w 1096"/>
                  <a:gd name="T9" fmla="*/ 313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6"/>
                  <a:gd name="T16" fmla="*/ 0 h 618"/>
                  <a:gd name="T17" fmla="*/ 1096 w 1096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6" h="618">
                    <a:moveTo>
                      <a:pt x="0" y="313"/>
                    </a:moveTo>
                    <a:cubicBezTo>
                      <a:pt x="93" y="157"/>
                      <a:pt x="187" y="2"/>
                      <a:pt x="280" y="1"/>
                    </a:cubicBezTo>
                    <a:cubicBezTo>
                      <a:pt x="373" y="0"/>
                      <a:pt x="469" y="202"/>
                      <a:pt x="560" y="305"/>
                    </a:cubicBezTo>
                    <a:cubicBezTo>
                      <a:pt x="651" y="408"/>
                      <a:pt x="735" y="616"/>
                      <a:pt x="824" y="617"/>
                    </a:cubicBezTo>
                    <a:cubicBezTo>
                      <a:pt x="913" y="618"/>
                      <a:pt x="1004" y="465"/>
                      <a:pt x="1096" y="31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28"/>
              <p:cNvSpPr>
                <a:spLocks/>
              </p:cNvSpPr>
              <p:nvPr/>
            </p:nvSpPr>
            <p:spPr bwMode="auto">
              <a:xfrm>
                <a:off x="584" y="3175"/>
                <a:ext cx="1096" cy="618"/>
              </a:xfrm>
              <a:custGeom>
                <a:avLst/>
                <a:gdLst>
                  <a:gd name="T0" fmla="*/ 0 w 1096"/>
                  <a:gd name="T1" fmla="*/ 313 h 618"/>
                  <a:gd name="T2" fmla="*/ 280 w 1096"/>
                  <a:gd name="T3" fmla="*/ 1 h 618"/>
                  <a:gd name="T4" fmla="*/ 560 w 1096"/>
                  <a:gd name="T5" fmla="*/ 305 h 618"/>
                  <a:gd name="T6" fmla="*/ 824 w 1096"/>
                  <a:gd name="T7" fmla="*/ 617 h 618"/>
                  <a:gd name="T8" fmla="*/ 1096 w 1096"/>
                  <a:gd name="T9" fmla="*/ 313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6"/>
                  <a:gd name="T16" fmla="*/ 0 h 618"/>
                  <a:gd name="T17" fmla="*/ 1096 w 1096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6" h="618">
                    <a:moveTo>
                      <a:pt x="0" y="313"/>
                    </a:moveTo>
                    <a:cubicBezTo>
                      <a:pt x="93" y="157"/>
                      <a:pt x="187" y="2"/>
                      <a:pt x="280" y="1"/>
                    </a:cubicBezTo>
                    <a:cubicBezTo>
                      <a:pt x="373" y="0"/>
                      <a:pt x="469" y="202"/>
                      <a:pt x="560" y="305"/>
                    </a:cubicBezTo>
                    <a:cubicBezTo>
                      <a:pt x="651" y="408"/>
                      <a:pt x="735" y="616"/>
                      <a:pt x="824" y="617"/>
                    </a:cubicBezTo>
                    <a:cubicBezTo>
                      <a:pt x="913" y="618"/>
                      <a:pt x="1004" y="465"/>
                      <a:pt x="1096" y="31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66" name="Line 29"/>
            <p:cNvSpPr>
              <a:spLocks noChangeShapeType="1"/>
            </p:cNvSpPr>
            <p:nvPr/>
          </p:nvSpPr>
          <p:spPr bwMode="auto">
            <a:xfrm flipH="1">
              <a:off x="2704" y="3184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Text Box 30"/>
            <p:cNvSpPr txBox="1">
              <a:spLocks noChangeArrowheads="1"/>
            </p:cNvSpPr>
            <p:nvPr/>
          </p:nvSpPr>
          <p:spPr bwMode="auto">
            <a:xfrm>
              <a:off x="2526" y="3055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168" name="Line 31"/>
            <p:cNvSpPr>
              <a:spLocks noChangeShapeType="1"/>
            </p:cNvSpPr>
            <p:nvPr/>
          </p:nvSpPr>
          <p:spPr bwMode="auto">
            <a:xfrm>
              <a:off x="5016" y="3488"/>
              <a:ext cx="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Text Box 32"/>
            <p:cNvSpPr txBox="1">
              <a:spLocks noChangeArrowheads="1"/>
            </p:cNvSpPr>
            <p:nvPr/>
          </p:nvSpPr>
          <p:spPr bwMode="auto">
            <a:xfrm>
              <a:off x="5254" y="3383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6170" name="Line 33"/>
            <p:cNvSpPr>
              <a:spLocks noChangeShapeType="1"/>
            </p:cNvSpPr>
            <p:nvPr/>
          </p:nvSpPr>
          <p:spPr bwMode="auto">
            <a:xfrm flipH="1" flipV="1">
              <a:off x="2744" y="3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Text Box 34"/>
            <p:cNvSpPr txBox="1">
              <a:spLocks noChangeArrowheads="1"/>
            </p:cNvSpPr>
            <p:nvPr/>
          </p:nvSpPr>
          <p:spPr bwMode="auto">
            <a:xfrm>
              <a:off x="2846" y="3559"/>
              <a:ext cx="9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t</a:t>
              </a:r>
              <a:r>
                <a:rPr lang="en-US" altLang="en-US" sz="1800" b="0" baseline="-25000">
                  <a:solidFill>
                    <a:schemeClr val="tx1"/>
                  </a:solidFill>
                </a:rPr>
                <a:t>d </a:t>
              </a:r>
              <a:r>
                <a:rPr lang="en-US" altLang="en-US" sz="1800" b="0">
                  <a:solidFill>
                    <a:schemeClr val="tx1"/>
                  </a:solidFill>
                </a:rPr>
                <a:t>= 2.5 msec</a:t>
              </a:r>
              <a:endParaRPr lang="en-US" altLang="en-US" sz="1800" b="0" baseline="-25000">
                <a:solidFill>
                  <a:schemeClr val="tx1"/>
                </a:solidFill>
              </a:endParaRPr>
            </a:p>
          </p:txBody>
        </p:sp>
        <p:sp>
          <p:nvSpPr>
            <p:cNvPr id="6172" name="Text Box 35"/>
            <p:cNvSpPr txBox="1">
              <a:spLocks noChangeArrowheads="1"/>
            </p:cNvSpPr>
            <p:nvPr/>
          </p:nvSpPr>
          <p:spPr bwMode="auto">
            <a:xfrm>
              <a:off x="70" y="2358"/>
              <a:ext cx="486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28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-0.0025)= </a:t>
              </a:r>
              <a:r>
                <a:rPr lang="en-US" altLang="en-US" sz="2800" b="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800" b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50[</a:t>
              </a:r>
              <a:r>
                <a:rPr lang="en-US" altLang="en-US" sz="28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 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- 0.0025])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           = </a:t>
              </a:r>
              <a:r>
                <a:rPr lang="en-US" altLang="en-US" sz="2800" b="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800" b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50</a:t>
              </a:r>
              <a:r>
                <a:rPr lang="en-US" altLang="en-US" sz="28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 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- 0.25)= </a:t>
              </a:r>
              <a:r>
                <a:rPr lang="en-US" altLang="en-US" sz="2800" b="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800" b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50</a:t>
              </a:r>
              <a:r>
                <a:rPr lang="en-US" altLang="en-US" sz="28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 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- 45</a:t>
              </a:r>
              <a:r>
                <a:rPr lang="en-US" altLang="en-US" sz="2800" b="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6173" name="Text Box 40"/>
            <p:cNvSpPr txBox="1">
              <a:spLocks noChangeArrowheads="1"/>
            </p:cNvSpPr>
            <p:nvPr/>
          </p:nvSpPr>
          <p:spPr bwMode="auto">
            <a:xfrm>
              <a:off x="20" y="3918"/>
              <a:ext cx="556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0" dirty="0">
                  <a:solidFill>
                    <a:schemeClr val="tx1"/>
                  </a:solidFill>
                </a:rPr>
                <a:t>Time delay </a:t>
              </a:r>
              <a:r>
                <a:rPr lang="en-US" altLang="en-US" sz="26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2600" b="0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US" sz="2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0" dirty="0">
                  <a:solidFill>
                    <a:schemeClr val="tx1"/>
                  </a:solidFill>
                </a:rPr>
                <a:t>= 2.5 </a:t>
              </a:r>
              <a:r>
                <a:rPr lang="en-US" altLang="en-US" sz="2600" b="0" dirty="0" err="1">
                  <a:solidFill>
                    <a:schemeClr val="tx1"/>
                  </a:solidFill>
                </a:rPr>
                <a:t>msec</a:t>
              </a:r>
              <a:r>
                <a:rPr lang="en-US" altLang="en-US" sz="2600" b="0" dirty="0">
                  <a:solidFill>
                    <a:schemeClr val="tx1"/>
                  </a:solidFill>
                </a:rPr>
                <a:t> correspond to phase shift </a:t>
              </a:r>
              <a:r>
                <a:rPr lang="en-US" altLang="en-US" sz="26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r>
                <a:rPr lang="en-US" altLang="en-US" sz="2600" b="0" dirty="0">
                  <a:solidFill>
                    <a:schemeClr val="tx1"/>
                  </a:solidFill>
                  <a:sym typeface="Symbol" panose="05050102010706020507" pitchFamily="18" charset="2"/>
                </a:rPr>
                <a:t> = </a:t>
              </a:r>
              <a:r>
                <a:rPr lang="en-US" altLang="en-US" sz="2600" b="0" dirty="0">
                  <a:solidFill>
                    <a:schemeClr val="tx1"/>
                  </a:solidFill>
                </a:rPr>
                <a:t>45</a:t>
              </a:r>
              <a:r>
                <a:rPr lang="en-US" altLang="en-US" sz="2600" b="0" baseline="30000" dirty="0">
                  <a:solidFill>
                    <a:schemeClr val="tx1"/>
                  </a:solidFill>
                </a:rPr>
                <a:t>o</a:t>
              </a:r>
              <a:endParaRPr lang="en-US" altLang="en-US" sz="26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6162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153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Let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> be a periodic signal with period </a:t>
            </a:r>
            <a:r>
              <a:rPr lang="en-US" sz="2400" i="1" dirty="0">
                <a:solidFill>
                  <a:schemeClr val="tx1"/>
                </a:solidFill>
              </a:rPr>
              <a:t>T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>
                <a:solidFill>
                  <a:srgbClr val="1C03D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average power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P</a:t>
            </a:r>
            <a:r>
              <a:rPr lang="en-US" sz="2400" dirty="0">
                <a:solidFill>
                  <a:schemeClr val="tx1"/>
                </a:solidFill>
              </a:rPr>
              <a:t> of the signal is defined as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Expressing the signal as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    </a:t>
            </a:r>
          </a:p>
          <a:p>
            <a:pPr eaLnBrk="1" hangingPunct="1">
              <a:buFontTx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it is also</a:t>
            </a:r>
          </a:p>
        </p:txBody>
      </p:sp>
      <p:graphicFrame>
        <p:nvGraphicFramePr>
          <p:cNvPr id="32771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1900" y="3429000"/>
          <a:ext cx="46513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431800" progId="Equation.3">
                  <p:embed/>
                </p:oleObj>
              </mc:Choice>
              <mc:Fallback>
                <p:oleObj name="Equation" r:id="rId3" imgW="1943100" imgH="431800" progId="Equation.3">
                  <p:embed/>
                  <p:pic>
                    <p:nvPicPr>
                      <p:cNvPr id="327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3429000"/>
                        <a:ext cx="4651375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53025" y="4978400"/>
          <a:ext cx="35083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7893" imgH="431613" progId="Equation.3">
                  <p:embed/>
                </p:oleObj>
              </mc:Choice>
              <mc:Fallback>
                <p:oleObj name="Equation" r:id="rId5" imgW="1167893" imgH="431613" progId="Equation.3">
                  <p:embed/>
                  <p:pic>
                    <p:nvPicPr>
                      <p:cNvPr id="3277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4978400"/>
                        <a:ext cx="35083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11"/>
          <p:cNvGraphicFramePr>
            <a:graphicFrameLocks noChangeAspect="1"/>
          </p:cNvGraphicFramePr>
          <p:nvPr/>
        </p:nvGraphicFramePr>
        <p:xfrm>
          <a:off x="436563" y="4926013"/>
          <a:ext cx="38036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366" imgH="431613" progId="Equation.3">
                  <p:embed/>
                </p:oleObj>
              </mc:Choice>
              <mc:Fallback>
                <p:oleObj name="Equation" r:id="rId7" imgW="1231366" imgH="431613" progId="Equation.3">
                  <p:embed/>
                  <p:pic>
                    <p:nvPicPr>
                      <p:cNvPr id="3277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4926013"/>
                        <a:ext cx="380365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114300" y="71438"/>
            <a:ext cx="8953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Parseval’s Theorem</a:t>
            </a:r>
          </a:p>
        </p:txBody>
      </p:sp>
      <p:graphicFrame>
        <p:nvGraphicFramePr>
          <p:cNvPr id="32775" name="Object 8"/>
          <p:cNvGraphicFramePr>
            <a:graphicFrameLocks noChangeAspect="1"/>
          </p:cNvGraphicFramePr>
          <p:nvPr/>
        </p:nvGraphicFramePr>
        <p:xfrm>
          <a:off x="2563813" y="1879600"/>
          <a:ext cx="3252787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93800" imgH="393700" progId="Equation.3">
                  <p:embed/>
                </p:oleObj>
              </mc:Choice>
              <mc:Fallback>
                <p:oleObj name="Equation" r:id="rId9" imgW="1193800" imgH="393700" progId="Equation.3">
                  <p:embed/>
                  <p:pic>
                    <p:nvPicPr>
                      <p:cNvPr id="3277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1879600"/>
                        <a:ext cx="3252787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07950"/>
            <a:ext cx="8953500" cy="642938"/>
          </a:xfrm>
        </p:spPr>
        <p:txBody>
          <a:bodyPr/>
          <a:lstStyle/>
          <a:p>
            <a:pPr eaLnBrk="1" hangingPunct="1"/>
            <a:r>
              <a:rPr lang="en-US" altLang="en-US" sz="3400"/>
              <a:t>LTIC System Response to Periodic Inputs</a:t>
            </a:r>
          </a:p>
        </p:txBody>
      </p:sp>
      <p:sp>
        <p:nvSpPr>
          <p:cNvPr id="34819" name="Text Box 24"/>
          <p:cNvSpPr txBox="1">
            <a:spLocks noChangeArrowheads="1"/>
          </p:cNvSpPr>
          <p:nvPr/>
        </p:nvSpPr>
        <p:spPr bwMode="auto">
          <a:xfrm>
            <a:off x="3806825" y="1589088"/>
            <a:ext cx="10302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</a:t>
            </a:r>
            <a:r>
              <a:rPr lang="en-US" altLang="en-US" sz="2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en-US"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34820" name="Rectangle 25"/>
          <p:cNvSpPr>
            <a:spLocks noChangeArrowheads="1"/>
          </p:cNvSpPr>
          <p:nvPr/>
        </p:nvSpPr>
        <p:spPr bwMode="auto">
          <a:xfrm>
            <a:off x="3340100" y="1498600"/>
            <a:ext cx="18923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34821" name="Line 26"/>
          <p:cNvSpPr>
            <a:spLocks noChangeShapeType="1"/>
          </p:cNvSpPr>
          <p:nvPr/>
        </p:nvSpPr>
        <p:spPr bwMode="auto">
          <a:xfrm>
            <a:off x="2730500" y="2095500"/>
            <a:ext cx="596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822" name="Object 27"/>
          <p:cNvGraphicFramePr>
            <a:graphicFrameLocks noGrp="1" noChangeAspect="1"/>
          </p:cNvGraphicFramePr>
          <p:nvPr>
            <p:ph idx="1"/>
          </p:nvPr>
        </p:nvGraphicFramePr>
        <p:xfrm>
          <a:off x="1600200" y="1754188"/>
          <a:ext cx="10033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1973" imgH="203112" progId="Equation.3">
                  <p:embed/>
                </p:oleObj>
              </mc:Choice>
              <mc:Fallback>
                <p:oleObj name="Equation" r:id="rId3" imgW="291973" imgH="203112" progId="Equation.3">
                  <p:embed/>
                  <p:pic>
                    <p:nvPicPr>
                      <p:cNvPr id="3482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54188"/>
                        <a:ext cx="10033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Line 29"/>
          <p:cNvSpPr>
            <a:spLocks noChangeShapeType="1"/>
          </p:cNvSpPr>
          <p:nvPr/>
        </p:nvSpPr>
        <p:spPr bwMode="auto">
          <a:xfrm>
            <a:off x="5232400" y="2120900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824" name="Object 32"/>
          <p:cNvGraphicFramePr>
            <a:graphicFrameLocks noChangeAspect="1"/>
          </p:cNvGraphicFramePr>
          <p:nvPr/>
        </p:nvGraphicFramePr>
        <p:xfrm>
          <a:off x="5992813" y="1817688"/>
          <a:ext cx="183991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4" imgH="241195" progId="Equation.3">
                  <p:embed/>
                </p:oleObj>
              </mc:Choice>
              <mc:Fallback>
                <p:oleObj name="Equation" r:id="rId5" imgW="774364" imgH="241195" progId="Equation.3">
                  <p:embed/>
                  <p:pic>
                    <p:nvPicPr>
                      <p:cNvPr id="3482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1817688"/>
                        <a:ext cx="1839912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Text Box 33"/>
          <p:cNvSpPr txBox="1">
            <a:spLocks noChangeArrowheads="1"/>
          </p:cNvSpPr>
          <p:nvPr/>
        </p:nvSpPr>
        <p:spPr bwMode="auto">
          <a:xfrm>
            <a:off x="0" y="27971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tx1"/>
                </a:solidFill>
              </a:rPr>
              <a:t>A periodic signal </a:t>
            </a:r>
            <a:r>
              <a:rPr lang="en-US" altLang="en-US" sz="2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0">
                <a:solidFill>
                  <a:schemeClr val="tx1"/>
                </a:solidFill>
              </a:rPr>
              <a:t> with period </a:t>
            </a:r>
            <a:r>
              <a:rPr lang="en-US" altLang="en-US" sz="2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0">
                <a:solidFill>
                  <a:schemeClr val="tx1"/>
                </a:solidFill>
              </a:rPr>
              <a:t> can be expressed as</a:t>
            </a:r>
          </a:p>
        </p:txBody>
      </p:sp>
      <p:graphicFrame>
        <p:nvGraphicFramePr>
          <p:cNvPr id="34826" name="Object 34"/>
          <p:cNvGraphicFramePr>
            <a:graphicFrameLocks noChangeAspect="1"/>
          </p:cNvGraphicFramePr>
          <p:nvPr/>
        </p:nvGraphicFramePr>
        <p:xfrm>
          <a:off x="573088" y="3357563"/>
          <a:ext cx="25892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04900" imgH="431800" progId="Equation.3">
                  <p:embed/>
                </p:oleObj>
              </mc:Choice>
              <mc:Fallback>
                <p:oleObj name="Equation" r:id="rId7" imgW="1104900" imgH="431800" progId="Equation.3">
                  <p:embed/>
                  <p:pic>
                    <p:nvPicPr>
                      <p:cNvPr id="3482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3357563"/>
                        <a:ext cx="2589212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Text Box 35"/>
          <p:cNvSpPr txBox="1">
            <a:spLocks noChangeArrowheads="1"/>
          </p:cNvSpPr>
          <p:nvPr/>
        </p:nvSpPr>
        <p:spPr bwMode="auto">
          <a:xfrm>
            <a:off x="200025" y="4281488"/>
            <a:ext cx="3213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tx1"/>
                </a:solidFill>
              </a:rPr>
              <a:t>For a linear system</a:t>
            </a:r>
          </a:p>
        </p:txBody>
      </p:sp>
      <p:sp>
        <p:nvSpPr>
          <p:cNvPr id="34828" name="Text Box 36"/>
          <p:cNvSpPr txBox="1">
            <a:spLocks noChangeArrowheads="1"/>
          </p:cNvSpPr>
          <p:nvPr/>
        </p:nvSpPr>
        <p:spPr bwMode="auto">
          <a:xfrm>
            <a:off x="3438525" y="5246688"/>
            <a:ext cx="10302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</a:t>
            </a:r>
            <a:r>
              <a:rPr lang="en-US" altLang="en-US" sz="2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en-US"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34829" name="Rectangle 37"/>
          <p:cNvSpPr>
            <a:spLocks noChangeArrowheads="1"/>
          </p:cNvSpPr>
          <p:nvPr/>
        </p:nvSpPr>
        <p:spPr bwMode="auto">
          <a:xfrm>
            <a:off x="3149600" y="5156200"/>
            <a:ext cx="14859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34830" name="Line 38"/>
          <p:cNvSpPr>
            <a:spLocks noChangeShapeType="1"/>
          </p:cNvSpPr>
          <p:nvPr/>
        </p:nvSpPr>
        <p:spPr bwMode="auto">
          <a:xfrm>
            <a:off x="2667000" y="5753100"/>
            <a:ext cx="46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40"/>
          <p:cNvSpPr>
            <a:spLocks noChangeShapeType="1"/>
          </p:cNvSpPr>
          <p:nvPr/>
        </p:nvSpPr>
        <p:spPr bwMode="auto">
          <a:xfrm>
            <a:off x="4648200" y="574040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832" name="Object 42"/>
          <p:cNvGraphicFramePr>
            <a:graphicFrameLocks noChangeAspect="1"/>
          </p:cNvGraphicFramePr>
          <p:nvPr/>
        </p:nvGraphicFramePr>
        <p:xfrm>
          <a:off x="128588" y="5186363"/>
          <a:ext cx="25892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04900" imgH="431800" progId="Equation.3">
                  <p:embed/>
                </p:oleObj>
              </mc:Choice>
              <mc:Fallback>
                <p:oleObj name="Equation" r:id="rId9" imgW="1104900" imgH="431800" progId="Equation.3">
                  <p:embed/>
                  <p:pic>
                    <p:nvPicPr>
                      <p:cNvPr id="3483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5186363"/>
                        <a:ext cx="2589212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833" name="Object 43"/>
              <p:cNvSpPr txBox="1"/>
              <p:nvPr/>
            </p:nvSpPr>
            <p:spPr bwMode="auto">
              <a:xfrm>
                <a:off x="5122863" y="5199063"/>
                <a:ext cx="3957637" cy="10096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𝑗𝑛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833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2863" y="5199063"/>
                <a:ext cx="3957637" cy="10096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34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" y="76200"/>
            <a:ext cx="9093200" cy="631825"/>
          </a:xfrm>
        </p:spPr>
        <p:txBody>
          <a:bodyPr/>
          <a:lstStyle/>
          <a:p>
            <a:pPr eaLnBrk="1" hangingPunct="1"/>
            <a:r>
              <a:rPr lang="en-US" altLang="en-US" sz="3300"/>
              <a:t>Fourier Series Analysis of DC Power Supply</a:t>
            </a:r>
          </a:p>
        </p:txBody>
      </p:sp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50800" y="1272186"/>
            <a:ext cx="89535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A full-wave rectifier is used to obtain a dc signal from a sinusoid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Asin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800" b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0" dirty="0">
                <a:solidFill>
                  <a:schemeClr val="tx1"/>
                </a:solidFill>
              </a:rPr>
              <a:t>. The rectified signal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>
                <a:solidFill>
                  <a:schemeClr val="tx1"/>
                </a:solidFill>
              </a:rPr>
              <a:t>is applied to the input of a </a:t>
            </a:r>
            <a:r>
              <a:rPr lang="en-US" altLang="en-US" sz="2800" b="0" dirty="0" err="1">
                <a:solidFill>
                  <a:schemeClr val="tx1"/>
                </a:solidFill>
              </a:rPr>
              <a:t>lowpass</a:t>
            </a:r>
            <a:r>
              <a:rPr lang="en-US" altLang="en-US" sz="2800" b="0" dirty="0">
                <a:solidFill>
                  <a:schemeClr val="tx1"/>
                </a:solidFill>
              </a:rPr>
              <a:t> RC filter, which suppress the time-varying component and yields a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altLang="en-US" sz="2800" b="0" dirty="0">
                <a:solidFill>
                  <a:schemeClr val="tx1"/>
                </a:solidFill>
              </a:rPr>
              <a:t> component with some residual ripple. Find the filter output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0" dirty="0">
                <a:solidFill>
                  <a:schemeClr val="tx1"/>
                </a:solidFill>
              </a:rPr>
              <a:t>. Find also the dc output and the </a:t>
            </a:r>
            <a:r>
              <a:rPr lang="en-US" altLang="en-US" sz="2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altLang="en-US" sz="2800" b="0" dirty="0">
                <a:solidFill>
                  <a:schemeClr val="tx1"/>
                </a:solidFill>
              </a:rPr>
              <a:t> value of the ripple voltage.</a:t>
            </a:r>
          </a:p>
        </p:txBody>
      </p:sp>
      <p:sp>
        <p:nvSpPr>
          <p:cNvPr id="35871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5830692"/>
            <a:ext cx="4211371" cy="565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FF3ED8-6151-4847-888F-95F66D61E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323" y="4156374"/>
            <a:ext cx="5553977" cy="1814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75B14D-BFE3-4D7D-8C46-7D11CE9C0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365" y="5943456"/>
            <a:ext cx="3072417" cy="876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30418-B7CA-F8C0-36CC-DBD26A19A943}"/>
              </a:ext>
            </a:extLst>
          </p:cNvPr>
          <p:cNvSpPr txBox="1"/>
          <p:nvPr/>
        </p:nvSpPr>
        <p:spPr>
          <a:xfrm>
            <a:off x="3037379" y="5027224"/>
            <a:ext cx="7704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sz="12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Asin</a:t>
            </a:r>
            <a:r>
              <a:rPr lang="en-US" altLang="en-US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1200" b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2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Object 41"/>
              <p:cNvSpPr txBox="1"/>
              <p:nvPr/>
            </p:nvSpPr>
            <p:spPr bwMode="auto">
              <a:xfrm>
                <a:off x="5361621" y="1796414"/>
                <a:ext cx="3756979" cy="37093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𝑟𝑖𝑝𝑝𝑙𝑒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(1−4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for </a:t>
                </a:r>
                <a:r>
                  <a:rPr lang="el-GR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ω</a:t>
                </a:r>
                <a:r>
                  <a:rPr lang="en-US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2, </a:t>
                </a:r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A 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1, </a:t>
                </a:r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=15, </a:t>
                </a:r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C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=1/15</a:t>
                </a:r>
              </a:p>
              <a:p>
                <a:endParaRPr lang="en-U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𝑟𝑖𝑝𝑝𝑙𝑒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=0.0025</m:t>
                      </m:r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ripple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rms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𝑟𝑖𝑝𝑝𝑙𝑒</m:t>
                              </m:r>
                            </m:sub>
                          </m:sSub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866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621" y="1796414"/>
                <a:ext cx="3756979" cy="3709353"/>
              </a:xfrm>
              <a:prstGeom prst="rect">
                <a:avLst/>
              </a:prstGeom>
              <a:blipFill>
                <a:blip r:embed="rId3"/>
                <a:stretch>
                  <a:fillRect l="-1786" r="-64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7" name="Text Box 43"/>
          <p:cNvSpPr txBox="1">
            <a:spLocks noChangeArrowheads="1"/>
          </p:cNvSpPr>
          <p:nvPr/>
        </p:nvSpPr>
        <p:spPr bwMode="auto">
          <a:xfrm>
            <a:off x="5416550" y="5505770"/>
            <a:ext cx="3268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Ripple  </a:t>
            </a:r>
            <a:r>
              <a:rPr lang="en-US" altLang="en-US" sz="2400" b="0" dirty="0" err="1">
                <a:solidFill>
                  <a:schemeClr val="tx1"/>
                </a:solidFill>
              </a:rPr>
              <a:t>rms</a:t>
            </a:r>
            <a:r>
              <a:rPr lang="en-US" altLang="en-US" sz="2400" b="0" dirty="0">
                <a:solidFill>
                  <a:schemeClr val="tx1"/>
                </a:solidFill>
              </a:rPr>
              <a:t> is only 5% of the input amplitude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Object 44"/>
              <p:cNvSpPr txBox="1"/>
              <p:nvPr/>
            </p:nvSpPr>
            <p:spPr bwMode="auto">
              <a:xfrm>
                <a:off x="5350511" y="1143955"/>
                <a:ext cx="3712210" cy="557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868" name="Object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0511" y="1143955"/>
                <a:ext cx="3712210" cy="557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Object 45"/>
              <p:cNvSpPr txBox="1"/>
              <p:nvPr/>
            </p:nvSpPr>
            <p:spPr bwMode="auto">
              <a:xfrm>
                <a:off x="25399" y="912812"/>
                <a:ext cx="5339081" cy="5528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(1−4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(1−4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𝑗𝑛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(1−4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869" name="Object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99" y="912812"/>
                <a:ext cx="5339081" cy="5528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0" name="Line 46"/>
          <p:cNvSpPr>
            <a:spLocks noChangeShapeType="1"/>
          </p:cNvSpPr>
          <p:nvPr/>
        </p:nvSpPr>
        <p:spPr bwMode="auto">
          <a:xfrm>
            <a:off x="5330348" y="1249680"/>
            <a:ext cx="12700" cy="494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0800" y="76200"/>
            <a:ext cx="90932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300" kern="0"/>
              <a:t>Fourier Series Analysis of DC Power Supply</a:t>
            </a:r>
            <a:endParaRPr lang="en-US" altLang="en-US" sz="3300" kern="0" dirty="0"/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6"/>
          <p:cNvSpPr txBox="1">
            <a:spLocks noChangeArrowheads="1"/>
          </p:cNvSpPr>
          <p:nvPr/>
        </p:nvSpPr>
        <p:spPr bwMode="auto">
          <a:xfrm>
            <a:off x="250825" y="930593"/>
            <a:ext cx="86106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clear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t=0:1/1000:3*pi;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for </a:t>
            </a:r>
            <a:r>
              <a:rPr lang="en-US" altLang="en-US" sz="2000" b="0" dirty="0" err="1">
                <a:solidFill>
                  <a:schemeClr val="tx1"/>
                </a:solidFill>
              </a:rPr>
              <a:t>i</a:t>
            </a:r>
            <a:r>
              <a:rPr lang="en-US" altLang="en-US" sz="2000" b="0" dirty="0">
                <a:solidFill>
                  <a:schemeClr val="tx1"/>
                </a:solidFill>
              </a:rPr>
              <a:t>=1:100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    n=</a:t>
            </a:r>
            <a:r>
              <a:rPr lang="en-US" altLang="en-US" sz="2000" b="0" dirty="0" err="1">
                <a:solidFill>
                  <a:schemeClr val="tx1"/>
                </a:solidFill>
              </a:rPr>
              <a:t>i</a:t>
            </a:r>
            <a:r>
              <a:rPr lang="en-US" altLang="en-US" sz="2000" b="0" dirty="0">
                <a:solidFill>
                  <a:schemeClr val="tx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    </a:t>
            </a:r>
            <a:r>
              <a:rPr lang="en-US" altLang="en-US" sz="2000" b="0" dirty="0" err="1">
                <a:solidFill>
                  <a:schemeClr val="tx1"/>
                </a:solidFill>
              </a:rPr>
              <a:t>yp</a:t>
            </a:r>
            <a:r>
              <a:rPr lang="en-US" altLang="en-US" sz="2000" b="0" dirty="0">
                <a:solidFill>
                  <a:schemeClr val="tx1"/>
                </a:solidFill>
              </a:rPr>
              <a:t>=(2*exp(j*2*n*t))/(pi*(1-4*n^2)*(j*6*n+1));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    n=-</a:t>
            </a:r>
            <a:r>
              <a:rPr lang="en-US" altLang="en-US" sz="2000" b="0" dirty="0" err="1">
                <a:solidFill>
                  <a:schemeClr val="tx1"/>
                </a:solidFill>
              </a:rPr>
              <a:t>i</a:t>
            </a:r>
            <a:r>
              <a:rPr lang="en-US" altLang="en-US" sz="2000" b="0" dirty="0">
                <a:solidFill>
                  <a:schemeClr val="tx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    </a:t>
            </a:r>
            <a:r>
              <a:rPr lang="en-US" altLang="en-US" sz="2000" b="0" dirty="0" err="1">
                <a:solidFill>
                  <a:schemeClr val="tx1"/>
                </a:solidFill>
              </a:rPr>
              <a:t>yn</a:t>
            </a:r>
            <a:r>
              <a:rPr lang="en-US" altLang="en-US" sz="2000" b="0" dirty="0">
                <a:solidFill>
                  <a:schemeClr val="tx1"/>
                </a:solidFill>
              </a:rPr>
              <a:t>=(2*exp(j*2*n*t))/(pi*(1-4*n^2)*(j*6*n+1));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    y(</a:t>
            </a:r>
            <a:r>
              <a:rPr lang="en-US" altLang="en-US" sz="2000" b="0" dirty="0" err="1">
                <a:solidFill>
                  <a:schemeClr val="tx1"/>
                </a:solidFill>
              </a:rPr>
              <a:t>i</a:t>
            </a:r>
            <a:r>
              <a:rPr lang="en-US" altLang="en-US" sz="2000" b="0" dirty="0">
                <a:solidFill>
                  <a:schemeClr val="tx1"/>
                </a:solidFill>
              </a:rPr>
              <a:t>,:)=</a:t>
            </a:r>
            <a:r>
              <a:rPr lang="en-US" altLang="en-US" sz="2000" b="0" dirty="0" err="1">
                <a:solidFill>
                  <a:schemeClr val="tx1"/>
                </a:solidFill>
              </a:rPr>
              <a:t>yp+yn</a:t>
            </a:r>
            <a:r>
              <a:rPr lang="en-US" altLang="en-US" sz="2000" b="0" dirty="0">
                <a:solidFill>
                  <a:schemeClr val="tx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end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 err="1">
                <a:solidFill>
                  <a:schemeClr val="tx1"/>
                </a:solidFill>
              </a:rPr>
              <a:t>yf</a:t>
            </a:r>
            <a:r>
              <a:rPr lang="en-US" altLang="en-US" sz="2000" b="0" dirty="0">
                <a:solidFill>
                  <a:schemeClr val="tx1"/>
                </a:solidFill>
              </a:rPr>
              <a:t> = 2/pi + sum(y);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plot(</a:t>
            </a:r>
            <a:r>
              <a:rPr lang="en-US" altLang="en-US" sz="2000" b="0" dirty="0" err="1">
                <a:solidFill>
                  <a:schemeClr val="tx1"/>
                </a:solidFill>
              </a:rPr>
              <a:t>t,yf</a:t>
            </a:r>
            <a:r>
              <a:rPr lang="en-US" altLang="en-US" sz="2000" b="0" dirty="0">
                <a:solidFill>
                  <a:schemeClr val="tx1"/>
                </a:solidFill>
              </a:rPr>
              <a:t>, t, (2/pi)*ones(1,length(</a:t>
            </a:r>
            <a:r>
              <a:rPr lang="en-US" altLang="en-US" sz="2000" b="0" dirty="0" err="1">
                <a:solidFill>
                  <a:schemeClr val="tx1"/>
                </a:solidFill>
              </a:rPr>
              <a:t>yf</a:t>
            </a:r>
            <a:r>
              <a:rPr lang="en-US" altLang="en-US" sz="2000" b="0" dirty="0">
                <a:solidFill>
                  <a:schemeClr val="tx1"/>
                </a:solidFill>
              </a:rPr>
              <a:t>)))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axis([0 3*pi 0 1]);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Power=0;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for n=1:50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    Power(n) = abs(2/(pi*(1-4*n^2)*(j*6*n+1)));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end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 err="1">
                <a:solidFill>
                  <a:schemeClr val="tx1"/>
                </a:solidFill>
              </a:rPr>
              <a:t>TotalPower</a:t>
            </a:r>
            <a:r>
              <a:rPr lang="en-US" altLang="en-US" sz="2000" b="0" dirty="0">
                <a:solidFill>
                  <a:schemeClr val="tx1"/>
                </a:solidFill>
              </a:rPr>
              <a:t> = 2*sum((Power.^2));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figure; stem( Power(1,1:20));</a:t>
            </a:r>
          </a:p>
        </p:txBody>
      </p:sp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6334125" y="2289175"/>
            <a:ext cx="28098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1C03D7"/>
                </a:solidFill>
              </a:rPr>
              <a:t>This Matlab code will plot y(t) for -100 </a:t>
            </a:r>
            <a:r>
              <a:rPr lang="en-US" altLang="en-US" sz="2000" b="0">
                <a:solidFill>
                  <a:srgbClr val="1C03D7"/>
                </a:solidFill>
                <a:sym typeface="Symbol" panose="05050102010706020507" pitchFamily="18" charset="2"/>
              </a:rPr>
              <a:t> n  1</a:t>
            </a:r>
            <a:r>
              <a:rPr lang="en-US" altLang="en-US" sz="2000" b="0">
                <a:solidFill>
                  <a:srgbClr val="1C03D7"/>
                </a:solidFill>
              </a:rPr>
              <a:t>00 and find the ripple power according to the equations below</a:t>
            </a:r>
          </a:p>
        </p:txBody>
      </p:sp>
      <p:graphicFrame>
        <p:nvGraphicFramePr>
          <p:cNvPr id="37892" name="Object 8"/>
          <p:cNvGraphicFramePr>
            <a:graphicFrameLocks noChangeAspect="1"/>
          </p:cNvGraphicFramePr>
          <p:nvPr/>
        </p:nvGraphicFramePr>
        <p:xfrm>
          <a:off x="5132388" y="3802063"/>
          <a:ext cx="4011612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33600" imgH="889000" progId="Equation.3">
                  <p:embed/>
                </p:oleObj>
              </mc:Choice>
              <mc:Fallback>
                <p:oleObj name="Equation" r:id="rId3" imgW="2133600" imgH="889000" progId="Equation.3">
                  <p:embed/>
                  <p:pic>
                    <p:nvPicPr>
                      <p:cNvPr id="378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3802063"/>
                        <a:ext cx="4011612" cy="167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0800" y="76200"/>
            <a:ext cx="90932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03D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300" kern="0"/>
              <a:t>Fourier Series Analysis of DC Power Supply</a:t>
            </a:r>
            <a:endParaRPr lang="en-US" altLang="en-US" sz="3300" kern="0" dirty="0"/>
          </a:p>
        </p:txBody>
      </p:sp>
      <p:sp>
        <p:nvSpPr>
          <p:cNvPr id="37894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76200"/>
            <a:ext cx="8991600" cy="67627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Representation of Quantity using Basis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79500"/>
            <a:ext cx="8305800" cy="2120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0" dirty="0">
                <a:solidFill>
                  <a:schemeClr val="tx1"/>
                </a:solidFill>
              </a:rPr>
              <a:t>Any number can be represented as a linear sum of the basis number {1, 10, 100, 1000}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0" dirty="0">
                <a:solidFill>
                  <a:srgbClr val="1C03D7"/>
                </a:solidFill>
              </a:rPr>
              <a:t>Ex: 10437 =10(1000) + 4(100) + 3(10) +7(1)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520700" y="3149600"/>
            <a:ext cx="8305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0" dirty="0">
                <a:solidFill>
                  <a:schemeClr val="tx1"/>
                </a:solidFill>
              </a:rPr>
              <a:t>Any 3-D vector can be represented as a linear sum of the basis vectors {[1 0 0], [0 1 0], [0 0 1]}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0" dirty="0">
                <a:solidFill>
                  <a:srgbClr val="1C03D7"/>
                </a:solidFill>
              </a:rPr>
              <a:t>Ex: [2 4 5]= 2 [1 0 0] + 4[0 1 0]+ 5[0 0 1]</a:t>
            </a:r>
            <a:endParaRPr lang="en-US" altLang="en-US" sz="2800" b="0" dirty="0">
              <a:solidFill>
                <a:schemeClr val="tx1"/>
              </a:solidFill>
            </a:endParaRPr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88900"/>
            <a:ext cx="7391400" cy="676275"/>
          </a:xfrm>
        </p:spPr>
        <p:txBody>
          <a:bodyPr/>
          <a:lstStyle/>
          <a:p>
            <a:pPr eaLnBrk="1" hangingPunct="1"/>
            <a:r>
              <a:rPr lang="en-US" altLang="en-US" sz="3600"/>
              <a:t>Basis Functions for Time Signal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960438"/>
            <a:ext cx="8839200" cy="2705100"/>
          </a:xfrm>
        </p:spPr>
        <p:txBody>
          <a:bodyPr/>
          <a:lstStyle/>
          <a:p>
            <a:pPr eaLnBrk="1" hangingPunct="1"/>
            <a:r>
              <a:rPr lang="en-US" altLang="en-US" sz="2800" b="0" dirty="0">
                <a:solidFill>
                  <a:schemeClr val="tx1"/>
                </a:solidFill>
              </a:rPr>
              <a:t>Any periodic signal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0" dirty="0">
                <a:solidFill>
                  <a:schemeClr val="tx1"/>
                </a:solidFill>
              </a:rPr>
              <a:t> with fundamental frequency </a:t>
            </a:r>
            <a:r>
              <a:rPr lang="en-US" altLang="en-US" sz="2800" b="0" dirty="0">
                <a:solidFill>
                  <a:schemeClr val="tx1"/>
                </a:solidFill>
                <a:sym typeface="Symbol" panose="05050102010706020507" pitchFamily="18" charset="2"/>
              </a:rPr>
              <a:t></a:t>
            </a:r>
            <a:r>
              <a:rPr lang="en-US" altLang="en-US" sz="2800" b="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0 </a:t>
            </a:r>
            <a:r>
              <a:rPr lang="en-US" altLang="en-US" sz="2800" b="0" dirty="0">
                <a:solidFill>
                  <a:schemeClr val="tx1"/>
                </a:solidFill>
                <a:sym typeface="Symbol" panose="05050102010706020507" pitchFamily="18" charset="2"/>
              </a:rPr>
              <a:t>can be represented by a linear sum of the basis functions </a:t>
            </a:r>
            <a:r>
              <a:rPr lang="en-US" altLang="en-US" sz="2800" dirty="0">
                <a:solidFill>
                  <a:srgbClr val="1C03D7"/>
                </a:solidFill>
                <a:sym typeface="Symbol" panose="05050102010706020507" pitchFamily="18" charset="2"/>
              </a:rPr>
              <a:t>{1, cos(</a:t>
            </a:r>
            <a:r>
              <a:rPr lang="en-US" altLang="en-US" sz="2800" baseline="-25000" dirty="0">
                <a:solidFill>
                  <a:srgbClr val="1C03D7"/>
                </a:solidFill>
                <a:sym typeface="Symbol" panose="05050102010706020507" pitchFamily="18" charset="2"/>
              </a:rPr>
              <a:t>0</a:t>
            </a:r>
            <a:r>
              <a:rPr lang="en-US" altLang="en-US" sz="2800" dirty="0">
                <a:solidFill>
                  <a:srgbClr val="1C03D7"/>
                </a:solidFill>
                <a:sym typeface="Symbol" panose="05050102010706020507" pitchFamily="18" charset="2"/>
              </a:rPr>
              <a:t>t), cos(2</a:t>
            </a:r>
            <a:r>
              <a:rPr lang="en-US" altLang="en-US" sz="2800" baseline="-25000" dirty="0">
                <a:solidFill>
                  <a:srgbClr val="1C03D7"/>
                </a:solidFill>
                <a:sym typeface="Symbol" panose="05050102010706020507" pitchFamily="18" charset="2"/>
              </a:rPr>
              <a:t>0</a:t>
            </a:r>
            <a:r>
              <a:rPr lang="en-US" altLang="en-US" sz="2800" dirty="0">
                <a:solidFill>
                  <a:srgbClr val="1C03D7"/>
                </a:solidFill>
                <a:sym typeface="Symbol" panose="05050102010706020507" pitchFamily="18" charset="2"/>
              </a:rPr>
              <a:t>t),…, cos(n</a:t>
            </a:r>
            <a:r>
              <a:rPr lang="en-US" altLang="en-US" sz="2800" baseline="-25000" dirty="0">
                <a:solidFill>
                  <a:srgbClr val="1C03D7"/>
                </a:solidFill>
                <a:sym typeface="Symbol" panose="05050102010706020507" pitchFamily="18" charset="2"/>
              </a:rPr>
              <a:t>0</a:t>
            </a:r>
            <a:r>
              <a:rPr lang="en-US" altLang="en-US" sz="2800" dirty="0">
                <a:solidFill>
                  <a:srgbClr val="1C03D7"/>
                </a:solidFill>
                <a:sym typeface="Symbol" panose="05050102010706020507" pitchFamily="18" charset="2"/>
              </a:rPr>
              <a:t>t), sin(</a:t>
            </a:r>
            <a:r>
              <a:rPr lang="en-US" altLang="en-US" sz="2800" baseline="-25000" dirty="0">
                <a:solidFill>
                  <a:srgbClr val="1C03D7"/>
                </a:solidFill>
                <a:sym typeface="Symbol" panose="05050102010706020507" pitchFamily="18" charset="2"/>
              </a:rPr>
              <a:t>0</a:t>
            </a:r>
            <a:r>
              <a:rPr lang="en-US" altLang="en-US" sz="2800" dirty="0">
                <a:solidFill>
                  <a:srgbClr val="1C03D7"/>
                </a:solidFill>
                <a:sym typeface="Symbol" panose="05050102010706020507" pitchFamily="18" charset="2"/>
              </a:rPr>
              <a:t>t), sin(2</a:t>
            </a:r>
            <a:r>
              <a:rPr lang="en-US" altLang="en-US" sz="2800" baseline="-25000" dirty="0">
                <a:solidFill>
                  <a:srgbClr val="1C03D7"/>
                </a:solidFill>
                <a:sym typeface="Symbol" panose="05050102010706020507" pitchFamily="18" charset="2"/>
              </a:rPr>
              <a:t>0</a:t>
            </a:r>
            <a:r>
              <a:rPr lang="en-US" altLang="en-US" sz="2800" dirty="0">
                <a:solidFill>
                  <a:srgbClr val="1C03D7"/>
                </a:solidFill>
                <a:sym typeface="Symbol" panose="05050102010706020507" pitchFamily="18" charset="2"/>
              </a:rPr>
              <a:t>t),…, sin(n</a:t>
            </a:r>
            <a:r>
              <a:rPr lang="en-US" altLang="en-US" sz="2800" baseline="-25000" dirty="0">
                <a:solidFill>
                  <a:srgbClr val="1C03D7"/>
                </a:solidFill>
                <a:sym typeface="Symbol" panose="05050102010706020507" pitchFamily="18" charset="2"/>
              </a:rPr>
              <a:t>0</a:t>
            </a:r>
            <a:r>
              <a:rPr lang="en-US" altLang="en-US" sz="2800" dirty="0">
                <a:solidFill>
                  <a:srgbClr val="1C03D7"/>
                </a:solidFill>
                <a:sym typeface="Symbol" panose="05050102010706020507" pitchFamily="18" charset="2"/>
              </a:rPr>
              <a:t>t)}</a:t>
            </a:r>
            <a:r>
              <a:rPr lang="en-US" altLang="en-US" sz="2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8125" y="2789602"/>
            <a:ext cx="8756650" cy="3973512"/>
            <a:chOff x="150" y="1817"/>
            <a:chExt cx="5516" cy="2503"/>
          </a:xfrm>
        </p:grpSpPr>
        <p:sp>
          <p:nvSpPr>
            <p:cNvPr id="8198" name="Text Box 5"/>
            <p:cNvSpPr txBox="1">
              <a:spLocks noChangeArrowheads="1"/>
            </p:cNvSpPr>
            <p:nvPr/>
          </p:nvSpPr>
          <p:spPr bwMode="auto">
            <a:xfrm>
              <a:off x="150" y="1817"/>
              <a:ext cx="5516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0" dirty="0">
                  <a:solidFill>
                    <a:srgbClr val="1C03D7"/>
                  </a:solidFill>
                </a:rPr>
                <a:t>Ex: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28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=1+ cos(2</a:t>
              </a:r>
              <a:r>
                <a:rPr lang="en-US" altLang="en-US" sz="2800" b="0" dirty="0">
                  <a:solidFill>
                    <a:schemeClr val="tx1"/>
                  </a:solidFill>
                  <a:sym typeface="Symbol" panose="05050102010706020507" pitchFamily="18" charset="2"/>
                </a:rPr>
                <a:t>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t)+ 2cos(2 </a:t>
              </a:r>
              <a:r>
                <a:rPr lang="en-US" altLang="en-US" sz="2800" b="0" dirty="0">
                  <a:solidFill>
                    <a:schemeClr val="tx1"/>
                  </a:solidFill>
                  <a:sym typeface="Symbol" panose="05050102010706020507" pitchFamily="18" charset="2"/>
                </a:rPr>
                <a:t>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2t)+ 0.5sin(2</a:t>
              </a:r>
              <a:r>
                <a:rPr lang="en-US" altLang="en-US" sz="2800" b="0" dirty="0">
                  <a:solidFill>
                    <a:schemeClr val="tx1"/>
                  </a:solidFill>
                  <a:sym typeface="Symbol" panose="05050102010706020507" pitchFamily="18" charset="2"/>
                </a:rPr>
                <a:t>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3t)+ 3sin(2</a:t>
              </a:r>
              <a:r>
                <a:rPr lang="en-US" altLang="en-US" sz="2800" b="0" dirty="0">
                  <a:solidFill>
                    <a:schemeClr val="tx1"/>
                  </a:solidFill>
                  <a:sym typeface="Symbol" panose="05050102010706020507" pitchFamily="18" charset="2"/>
                </a:rPr>
                <a:t>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t)</a:t>
              </a:r>
            </a:p>
          </p:txBody>
        </p:sp>
        <p:pic>
          <p:nvPicPr>
            <p:cNvPr id="819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" y="2431"/>
              <a:ext cx="2351" cy="1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61925" y="682625"/>
            <a:ext cx="8756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tx1"/>
                </a:solidFill>
              </a:rPr>
              <a:t>x(t) =1+ cos(2</a:t>
            </a:r>
            <a:r>
              <a:rPr lang="en-US" altLang="en-US" sz="2800" b="0">
                <a:solidFill>
                  <a:schemeClr val="tx1"/>
                </a:solidFill>
                <a:sym typeface="Symbol" panose="05050102010706020507" pitchFamily="18" charset="2"/>
              </a:rPr>
              <a:t></a:t>
            </a:r>
            <a:r>
              <a:rPr lang="en-US" altLang="en-US" sz="2800" b="0">
                <a:solidFill>
                  <a:schemeClr val="tx1"/>
                </a:solidFill>
              </a:rPr>
              <a:t>t)+ 2cos(2 </a:t>
            </a:r>
            <a:r>
              <a:rPr lang="en-US" altLang="en-US" sz="2800" b="0">
                <a:solidFill>
                  <a:schemeClr val="tx1"/>
                </a:solidFill>
                <a:sym typeface="Symbol" panose="05050102010706020507" pitchFamily="18" charset="2"/>
              </a:rPr>
              <a:t></a:t>
            </a:r>
            <a:r>
              <a:rPr lang="en-US" altLang="en-US" sz="2800" b="0">
                <a:solidFill>
                  <a:schemeClr val="tx1"/>
                </a:solidFill>
              </a:rPr>
              <a:t>2t)+ 3sin(2</a:t>
            </a:r>
            <a:r>
              <a:rPr lang="en-US" altLang="en-US" sz="2800" b="0">
                <a:solidFill>
                  <a:schemeClr val="tx1"/>
                </a:solidFill>
                <a:sym typeface="Symbol" panose="05050102010706020507" pitchFamily="18" charset="2"/>
              </a:rPr>
              <a:t></a:t>
            </a:r>
            <a:r>
              <a:rPr lang="en-US" altLang="en-US" sz="2800" b="0">
                <a:solidFill>
                  <a:schemeClr val="tx1"/>
                </a:solidFill>
              </a:rPr>
              <a:t>t)+ 0.5sin(2</a:t>
            </a:r>
            <a:r>
              <a:rPr lang="en-US" altLang="en-US" sz="2800" b="0">
                <a:solidFill>
                  <a:schemeClr val="tx1"/>
                </a:solidFill>
                <a:sym typeface="Symbol" panose="05050102010706020507" pitchFamily="18" charset="2"/>
              </a:rPr>
              <a:t></a:t>
            </a:r>
            <a:r>
              <a:rPr lang="en-US" altLang="en-US" sz="2800" b="0">
                <a:solidFill>
                  <a:schemeClr val="tx1"/>
                </a:solidFill>
              </a:rPr>
              <a:t>3t)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4513263"/>
            <a:ext cx="290195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555750"/>
            <a:ext cx="27971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98613"/>
            <a:ext cx="27828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637088"/>
            <a:ext cx="2805113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635500"/>
            <a:ext cx="27590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00200"/>
            <a:ext cx="2832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2867025" y="2352675"/>
            <a:ext cx="422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5889625" y="2378075"/>
            <a:ext cx="422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2841625" y="5413375"/>
            <a:ext cx="422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5953125" y="5438775"/>
            <a:ext cx="422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chemeClr val="tx1"/>
                </a:solidFill>
              </a:rPr>
              <a:t>=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84138"/>
            <a:ext cx="8775700" cy="676275"/>
          </a:xfrm>
        </p:spPr>
        <p:txBody>
          <a:bodyPr/>
          <a:lstStyle/>
          <a:p>
            <a:pPr eaLnBrk="1" hangingPunct="1"/>
            <a:r>
              <a:rPr lang="en-US" altLang="en-US" sz="3600"/>
              <a:t>Purpose of the Fourier Series (FS)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5904" y="1055688"/>
            <a:ext cx="8991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Fourier series is used to find the frequency components and their strengths for a given periodic signal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49" y="2376186"/>
            <a:ext cx="5430023" cy="435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77788"/>
            <a:ext cx="8026400" cy="719137"/>
          </a:xfrm>
        </p:spPr>
        <p:txBody>
          <a:bodyPr/>
          <a:lstStyle/>
          <a:p>
            <a:pPr eaLnBrk="1" hangingPunct="1"/>
            <a:r>
              <a:rPr lang="en-US" altLang="en-US" sz="3600"/>
              <a:t>The Three forms of Fourier Series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27981"/>
            <a:ext cx="8305800" cy="4078857"/>
          </a:xfrm>
        </p:spPr>
        <p:txBody>
          <a:bodyPr/>
          <a:lstStyle/>
          <a:p>
            <a:pPr eaLnBrk="1" hangingPunct="1"/>
            <a:endParaRPr lang="en-US" altLang="en-US" dirty="0">
              <a:solidFill>
                <a:srgbClr val="1C03D7"/>
              </a:solidFill>
            </a:endParaRPr>
          </a:p>
          <a:p>
            <a:pPr eaLnBrk="1" hangingPunct="1"/>
            <a:r>
              <a:rPr lang="en-US" altLang="en-US" sz="2800" b="0" dirty="0">
                <a:solidFill>
                  <a:schemeClr val="tx1"/>
                </a:solidFill>
              </a:rPr>
              <a:t>Trigonometric Form</a:t>
            </a:r>
          </a:p>
          <a:p>
            <a:pPr eaLnBrk="1" hangingPunct="1"/>
            <a:endParaRPr lang="en-US" altLang="en-US" sz="2800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0" dirty="0">
                <a:solidFill>
                  <a:schemeClr val="tx1"/>
                </a:solidFill>
              </a:rPr>
              <a:t>Compact Trigonometric (Polar) Form. </a:t>
            </a:r>
          </a:p>
          <a:p>
            <a:pPr eaLnBrk="1" hangingPunct="1"/>
            <a:endParaRPr lang="en-US" altLang="en-US" sz="2800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0" dirty="0">
                <a:solidFill>
                  <a:schemeClr val="tx1"/>
                </a:solidFill>
              </a:rPr>
              <a:t>Complex Exponential Form.</a:t>
            </a:r>
          </a:p>
          <a:p>
            <a:pPr eaLnBrk="1" hangingPunct="1"/>
            <a:endParaRPr lang="en-US" altLang="en-US" dirty="0">
              <a:solidFill>
                <a:srgbClr val="1C03D7"/>
              </a:solidFill>
            </a:endParaRPr>
          </a:p>
        </p:txBody>
      </p:sp>
      <p:sp>
        <p:nvSpPr>
          <p:cNvPr id="11268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33338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sz="3600"/>
              <a:t>Trigonometric Form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68400"/>
            <a:ext cx="8001000" cy="5257800"/>
          </a:xfrm>
        </p:spPr>
        <p:txBody>
          <a:bodyPr/>
          <a:lstStyle/>
          <a:p>
            <a:pPr eaLnBrk="1" hangingPunct="1"/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simply a linear combination of sines and cosines at multiples of its fundamental frequency,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=1/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800" dirty="0">
              <a:solidFill>
                <a:srgbClr val="1C03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solidFill>
                <a:srgbClr val="1C03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solidFill>
                <a:srgbClr val="1C03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aseline="-2500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counts for any dc offset in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en-US" altLang="en-US" sz="280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aseline="-2500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i="1" baseline="-2500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80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i="1" baseline="-2500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called the trigonometric Fourier Series Coefficients. </a:t>
            </a:r>
          </a:p>
          <a:p>
            <a:pPr eaLnBrk="1" hangingPunct="1"/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i="1" baseline="3000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harmonic frequency is </a:t>
            </a:r>
            <a:r>
              <a:rPr lang="en-US" altLang="en-US" sz="2800" i="1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r>
              <a:rPr lang="en-US" altLang="en-US" sz="2800" baseline="-25000" dirty="0">
                <a:solidFill>
                  <a:srgbClr val="1C0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03325" y="2770188"/>
          <a:ext cx="673735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32100" imgH="431800" progId="Equation.3">
                  <p:embed/>
                </p:oleObj>
              </mc:Choice>
              <mc:Fallback>
                <p:oleObj name="Equation" r:id="rId3" imgW="2832100" imgH="431800" progId="Equation.3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2770188"/>
                        <a:ext cx="6737350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Line 10"/>
          <p:cNvSpPr>
            <a:spLocks noChangeShapeType="1"/>
          </p:cNvSpPr>
          <p:nvPr/>
        </p:nvSpPr>
        <p:spPr bwMode="auto">
          <a:xfrm>
            <a:off x="0" y="817563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3020</TotalTime>
  <Words>1805</Words>
  <Application>Microsoft Office PowerPoint</Application>
  <PresentationFormat>On-screen Show (4:3)</PresentationFormat>
  <Paragraphs>290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Symbol</vt:lpstr>
      <vt:lpstr>Times New Roman</vt:lpstr>
      <vt:lpstr>Crayons</vt:lpstr>
      <vt:lpstr>Equation</vt:lpstr>
      <vt:lpstr>PowerPoint Presentation</vt:lpstr>
      <vt:lpstr>Outline</vt:lpstr>
      <vt:lpstr>Sinusoidal Wave and phase</vt:lpstr>
      <vt:lpstr>Representation of Quantity using Basis</vt:lpstr>
      <vt:lpstr>Basis Functions for Time Signal</vt:lpstr>
      <vt:lpstr>PowerPoint Presentation</vt:lpstr>
      <vt:lpstr>Purpose of the Fourier Series (FS)</vt:lpstr>
      <vt:lpstr>The Three forms of Fourier Series</vt:lpstr>
      <vt:lpstr>Trigonometric Form</vt:lpstr>
      <vt:lpstr>Trigonometric Form</vt:lpstr>
      <vt:lpstr>Trigonometric Form</vt:lpstr>
      <vt:lpstr>Example</vt:lpstr>
      <vt:lpstr>Simplifications Through Signal Symmetry</vt:lpstr>
      <vt:lpstr>PowerPoint Presentation</vt:lpstr>
      <vt:lpstr>PowerPoint Presentation</vt:lpstr>
      <vt:lpstr>PowerPoint Presentation</vt:lpstr>
      <vt:lpstr>PowerPoint Presentation</vt:lpstr>
      <vt:lpstr>Compact Trigonometric</vt:lpstr>
      <vt:lpstr>PowerPoint Presentation</vt:lpstr>
      <vt:lpstr>Line Spectra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LTIC System Response to Periodic Inputs</vt:lpstr>
      <vt:lpstr>Fourier Series Analysis of DC Power Supply</vt:lpstr>
      <vt:lpstr>PowerPoint Presentation</vt:lpstr>
      <vt:lpstr>PowerPoint Presentation</vt:lpstr>
    </vt:vector>
  </TitlesOfParts>
  <Company>UAE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 360: Signals and Systems</dc:title>
  <dc:creator>Valued Person</dc:creator>
  <cp:lastModifiedBy>Mohamed Bingabr</cp:lastModifiedBy>
  <cp:revision>190</cp:revision>
  <cp:lastPrinted>2023-04-06T13:38:24Z</cp:lastPrinted>
  <dcterms:created xsi:type="dcterms:W3CDTF">2004-08-21T10:04:46Z</dcterms:created>
  <dcterms:modified xsi:type="dcterms:W3CDTF">2023-04-07T13:43:46Z</dcterms:modified>
</cp:coreProperties>
</file>