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322" r:id="rId3"/>
    <p:sldId id="314" r:id="rId4"/>
    <p:sldId id="321" r:id="rId5"/>
    <p:sldId id="301" r:id="rId6"/>
    <p:sldId id="311" r:id="rId7"/>
    <p:sldId id="317" r:id="rId8"/>
    <p:sldId id="320" r:id="rId9"/>
    <p:sldId id="316" r:id="rId10"/>
    <p:sldId id="315" r:id="rId11"/>
    <p:sldId id="319" r:id="rId12"/>
    <p:sldId id="303" r:id="rId13"/>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BFDA1"/>
    <a:srgbClr val="A50021"/>
    <a:srgbClr val="CC0000"/>
    <a:srgbClr val="FF0000"/>
    <a:srgbClr val="84F874"/>
    <a:srgbClr val="55AF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66" d="100"/>
          <a:sy n="66" d="100"/>
        </p:scale>
        <p:origin x="1116" y="8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med Bingabr" userId="00864009-1172-4536-93d5-4dbe32f81f3e" providerId="ADAL" clId="{BB9BB92D-411A-45D0-A3C1-5D733E58874B}"/>
  </pc:docChgLst>
  <pc:docChgLst>
    <pc:chgData name="Mohamed Bingabr" userId="00864009-1172-4536-93d5-4dbe32f81f3e" providerId="ADAL" clId="{841E4347-9BBF-4899-A6B5-E8378FBEA7DC}"/>
    <pc:docChg chg="modSld modHandout">
      <pc:chgData name="Mohamed Bingabr" userId="00864009-1172-4536-93d5-4dbe32f81f3e" providerId="ADAL" clId="{841E4347-9BBF-4899-A6B5-E8378FBEA7DC}" dt="2023-04-26T13:52:01.438" v="4"/>
      <pc:docMkLst>
        <pc:docMk/>
      </pc:docMkLst>
      <pc:sldChg chg="modSp">
        <pc:chgData name="Mohamed Bingabr" userId="00864009-1172-4536-93d5-4dbe32f81f3e" providerId="ADAL" clId="{841E4347-9BBF-4899-A6B5-E8378FBEA7DC}" dt="2023-04-26T13:37:31.044" v="2" actId="1076"/>
        <pc:sldMkLst>
          <pc:docMk/>
          <pc:sldMk cId="0" sldId="317"/>
        </pc:sldMkLst>
        <pc:spChg chg="mod">
          <ac:chgData name="Mohamed Bingabr" userId="00864009-1172-4536-93d5-4dbe32f81f3e" providerId="ADAL" clId="{841E4347-9BBF-4899-A6B5-E8378FBEA7DC}" dt="2023-04-26T13:37:31.044" v="2" actId="1076"/>
          <ac:spMkLst>
            <pc:docMk/>
            <pc:sldMk cId="0" sldId="317"/>
            <ac:spMk id="8200" creationId="{00000000-0000-0000-0000-000000000000}"/>
          </ac:spMkLst>
        </pc:spChg>
      </pc:sldChg>
      <pc:sldChg chg="modSp">
        <pc:chgData name="Mohamed Bingabr" userId="00864009-1172-4536-93d5-4dbe32f81f3e" providerId="ADAL" clId="{841E4347-9BBF-4899-A6B5-E8378FBEA7DC}" dt="2023-04-26T13:33:51.738" v="1" actId="1036"/>
        <pc:sldMkLst>
          <pc:docMk/>
          <pc:sldMk cId="1355714167" sldId="321"/>
        </pc:sldMkLst>
        <pc:spChg chg="mod">
          <ac:chgData name="Mohamed Bingabr" userId="00864009-1172-4536-93d5-4dbe32f81f3e" providerId="ADAL" clId="{841E4347-9BBF-4899-A6B5-E8378FBEA7DC}" dt="2023-04-26T13:33:51.738" v="1" actId="1036"/>
          <ac:spMkLst>
            <pc:docMk/>
            <pc:sldMk cId="1355714167" sldId="321"/>
            <ac:spMk id="5124" creationId="{00000000-0000-0000-0000-000000000000}"/>
          </ac:spMkLst>
        </pc:spChg>
      </pc:sldChg>
    </pc:docChg>
  </pc:docChgLst>
  <pc:docChgLst>
    <pc:chgData name="Mohamed Bingabr" userId="00864009-1172-4536-93d5-4dbe32f81f3e" providerId="ADAL" clId="{E82ADAB0-9F78-4613-8F2F-BB8F313F2B32}"/>
    <pc:docChg chg="modSld">
      <pc:chgData name="Mohamed Bingabr" userId="00864009-1172-4536-93d5-4dbe32f81f3e" providerId="ADAL" clId="{E82ADAB0-9F78-4613-8F2F-BB8F313F2B32}" dt="2023-04-28T14:20:30.760" v="3" actId="20577"/>
      <pc:docMkLst>
        <pc:docMk/>
      </pc:docMkLst>
      <pc:sldChg chg="modSp">
        <pc:chgData name="Mohamed Bingabr" userId="00864009-1172-4536-93d5-4dbe32f81f3e" providerId="ADAL" clId="{E82ADAB0-9F78-4613-8F2F-BB8F313F2B32}" dt="2023-04-28T14:20:30.760" v="3" actId="20577"/>
        <pc:sldMkLst>
          <pc:docMk/>
          <pc:sldMk cId="0" sldId="315"/>
        </pc:sldMkLst>
        <pc:spChg chg="mod">
          <ac:chgData name="Mohamed Bingabr" userId="00864009-1172-4536-93d5-4dbe32f81f3e" providerId="ADAL" clId="{E82ADAB0-9F78-4613-8F2F-BB8F313F2B32}" dt="2023-04-28T14:20:30.760" v="3" actId="20577"/>
          <ac:spMkLst>
            <pc:docMk/>
            <pc:sldMk cId="0" sldId="315"/>
            <ac:spMk id="5" creationId="{00000000-0000-0000-0000-000000000000}"/>
          </ac:spMkLst>
        </pc:spChg>
      </pc:sldChg>
      <pc:sldChg chg="addSp modSp modAnim">
        <pc:chgData name="Mohamed Bingabr" userId="00864009-1172-4536-93d5-4dbe32f81f3e" providerId="ADAL" clId="{E82ADAB0-9F78-4613-8F2F-BB8F313F2B32}" dt="2023-04-28T13:59:16.684" v="2"/>
        <pc:sldMkLst>
          <pc:docMk/>
          <pc:sldMk cId="0" sldId="316"/>
        </pc:sldMkLst>
        <pc:spChg chg="mod">
          <ac:chgData name="Mohamed Bingabr" userId="00864009-1172-4536-93d5-4dbe32f81f3e" providerId="ADAL" clId="{E82ADAB0-9F78-4613-8F2F-BB8F313F2B32}" dt="2023-04-28T13:58:47.887" v="0" actId="164"/>
          <ac:spMkLst>
            <pc:docMk/>
            <pc:sldMk cId="0" sldId="316"/>
            <ac:spMk id="57"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0"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1"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2"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3"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4"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5"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6"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7"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8"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39"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40"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41"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42"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43"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44"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45"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46"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48"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49" creationId="{00000000-0000-0000-0000-000000000000}"/>
          </ac:spMkLst>
        </pc:spChg>
        <pc:spChg chg="mod">
          <ac:chgData name="Mohamed Bingabr" userId="00864009-1172-4536-93d5-4dbe32f81f3e" providerId="ADAL" clId="{E82ADAB0-9F78-4613-8F2F-BB8F313F2B32}" dt="2023-04-28T13:58:47.887" v="0" actId="164"/>
          <ac:spMkLst>
            <pc:docMk/>
            <pc:sldMk cId="0" sldId="316"/>
            <ac:spMk id="9250" creationId="{00000000-0000-0000-0000-000000000000}"/>
          </ac:spMkLst>
        </pc:spChg>
        <pc:grpChg chg="add mod">
          <ac:chgData name="Mohamed Bingabr" userId="00864009-1172-4536-93d5-4dbe32f81f3e" providerId="ADAL" clId="{E82ADAB0-9F78-4613-8F2F-BB8F313F2B32}" dt="2023-04-28T13:58:47.887" v="0" actId="164"/>
          <ac:grpSpMkLst>
            <pc:docMk/>
            <pc:sldMk cId="0" sldId="316"/>
            <ac:grpSpMk id="3" creationId="{580F8FB6-443A-4169-A3CB-10BBC5CAB178}"/>
          </ac:grpSpMkLst>
        </pc:grpChg>
      </pc:sld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9"/>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65139"/>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38506E5F-1449-4BEC-838A-F56C283E294B}" type="datetimeFigureOut">
              <a:rPr lang="en-US"/>
              <a:pPr>
                <a:defRPr/>
              </a:pPr>
              <a:t>4/28/2023</a:t>
            </a:fld>
            <a:endParaRPr lang="en-US"/>
          </a:p>
        </p:txBody>
      </p:sp>
      <p:sp>
        <p:nvSpPr>
          <p:cNvPr id="4" name="Footer Placeholder 3"/>
          <p:cNvSpPr>
            <a:spLocks noGrp="1"/>
          </p:cNvSpPr>
          <p:nvPr>
            <p:ph type="ftr" sz="quarter" idx="2"/>
          </p:nvPr>
        </p:nvSpPr>
        <p:spPr>
          <a:xfrm>
            <a:off x="0" y="8829675"/>
            <a:ext cx="2971800" cy="465139"/>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829675"/>
            <a:ext cx="2971800" cy="465139"/>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90744BA-5A65-4571-83A1-3D2676003D39}" type="slidenum">
              <a:rPr lang="en-US" altLang="en-US"/>
              <a:pPr>
                <a:defRPr/>
              </a:pPr>
              <a:t>‹#›</a:t>
            </a:fld>
            <a:endParaRPr lang="en-US" altLang="en-US"/>
          </a:p>
        </p:txBody>
      </p:sp>
    </p:spTree>
    <p:extLst>
      <p:ext uri="{BB962C8B-B14F-4D97-AF65-F5344CB8AC3E}">
        <p14:creationId xmlns:p14="http://schemas.microsoft.com/office/powerpoint/2010/main" val="3396600422"/>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4-18T04:34:33.879"/>
    </inkml:context>
    <inkml:brush xml:id="br0">
      <inkml:brushProperty name="width" value="0.09333" units="cm"/>
      <inkml:brushProperty name="height" value="0.09333" units="cm"/>
      <inkml:brushProperty name="fitToCurve" value="1"/>
    </inkml:brush>
  </inkml:definitions>
  <inkml:trace contextRef="#ctx0" brushRef="#br0">1716-2 504 0,'0'0'10'0,"0"0"4"16,0 0-14-16,0 0 0 0,0 0 0 0,0 0 0 0,0 0 39 0,0 0 5 16,0 0 0-16,0 0 1 0,0 0-9 0,0 0-1 15,0-6-1-15,0 6 0 16,0-7-2-16,0 7-1 0,0 0 0 0,0 0 0 0,0 0-7 0,0 0-2 16,0 0 0-16,0 0 0 15,0 0 4-15,0 0 1 0,0 0 0 0,0 0 0 0,0 0-8 0,0 0-2 0,0 0 0 0,0 0 0 16,0 0-4-16,0 0-1 0,0 0 0 0,0 0 0 15,0 0-1-15,0 0-1 0,0 0 0 0,0 0 0 16,0 0 2-16,0 0 0 0,0 0 0 0,0 0 0 16,0 0 1-16,0 0 1 0,0 0 0 0,0 0 0 15,0 0 2-15,0 0 0 0,0 0 0 0,0 0 0 16,0 0 2-16,0 0 1 0,7 3 0 0,-7-3 0 16,7 0-1-16,-4 4 0 0,-3-4 0 0,7 3 0 0,0 0-2 0,0 0-1 15,0 3 0-15,0-3 0 16,0 0-5-16,0 0-1 0,0 4 0 0,0-4 0 15,-3 0-1-15,3 0-8 0,0 3 12 0,-1-3-4 16,5 3-8-16,-4 4 12 0,0-4-12 0,3 0 12 16,-3 0-4-16,0 0-8 0,4 0 12 0,-1 1-4 15,1-1 1-15,-1 0 0 0,0-3 0 0,1 3 0 16,3 1-9-16,-4-1 12 0,1 0-12 0,3-3 12 0,-4 3-4 0,1 0-8 16,-1 1 12-16,0-1-4 0,4 0 12 0,-3 0 1 15,3 0 1-15,0-3 0 0,0 4-22 0,-1-1-12 16,1 3 2-16,0 0 0 0,4 1 10 0,-1-1 12 15,4 0-2-15,-7 1-1 0,3 2-9 0,1-3 12 0,-1 0-12 16,-3 4 12-16,3-1-12 0,-3-3 8 16,4 4-8-16,-4-1 8 15,0-2-8-15,0 2 12 0,0 3-12 0,-1 1 12 0,1-4-1 0,4 4 0 16,-4-4 0-16,0 4 0 0,3-1-11 0,0 4 12 0,-3-4-12 16,0 1 12-16,0-4-12 0,0 3 12 0,-3 4-12 0,6-4 12 15,-7-5-4-15,4 2 0 0,4 4 0 0,-4 2 0 16,3 1-8-16,-3-1 12 0,0-2-12 0,3 2 12 15,-3-2-12-15,0 2 8 0,0 1-8 0,0-1 8 16,0 1-8-16,0 0 0 0,0-1 0 0,-4 1 0 16,8-1 0-16,-8 1 0 0,4 3 0 0,-3-1 8 15,-1 1-8-15,0 3 0 0,1-4 0 0,-1 1 8 16,1-3-8-16,-1 2 0 0,-3-2 0 0,0 2 8 16,4 1-8-16,-1 0 0 0,-3-1 0 0,0-2 8 15,0 3 0-15,3-1 0 0,-3-2 0 0,0 3 0 16,4-4-8-16,-4 4 0 0,0-1 0 0,0 4-11 15,0-6 11-15,0 5 8 0,-1-5-8 0,1 6 11 16,-3-4-3-16,3 1 0 0,-4-3 0 0,4-4 0 0,-3 7-8 0,-1-1 0 16,4 1 9-16,-3 0-9 0,-1 3 9 0,1-1-9 15,-1 1 12-15,1 0-12 0,-4 0 8 0,3-1-8 16,-3 1 0-16,4 0 0 0,-4-3 0 0,0 2 0 16,3 1 0-16,-3 3 0 0,0 3 0 0,4-3 0 15,-1-7 0-15,-3 4 0 0,4 3 0 0,-4-6 0 16,3 2 0-16,1 1 0 0,-1-3 8 0,-3 3-8 15,3-4 0-15,1 4 0 0,-4 0 12 0,3-1-12 16,-3-2 12-16,4 0-12 0,-4-1 0 0,0 4 0 16,3 0 0-16,-3 0 0 15,0-1 0-15,0 1 0 0,0 0 0 0,-3 0 0 0,-1 0 8 0,4-1-8 16,-3 1 0-16,-1 3 0 0,1-3 0 0,0-1 0 0,-1 4 0 16,-3-3 0-16,4 0 8 0,-4 0-8 0,3 2 0 0,1 1 0 15,-4 0 0-15,3-3 0 0,-3 0 0 0,4 2 0 16,-4-2 0-16,3 0 0 0,-3 3 0 0,4 0 0 15,-4-4 0-15,0 4 0 0,0-3 0 0,0 0 0 16,0-4 8-16,0 1-8 0,0 0 0 0,0-1 0 16,-3-2 0-16,3 6 8 0,0-4-8 0,0 1 0 15,-4 0 0-15,1-1 0 0,3 4 0 0,-3-3 0 16,-1-1 0-16,1 1 0 0,-1 0 0 0,1 3 0 16,-1-4 0-16,1 1 0 0,-1 3 0 0,-2-7 0 15,2 4 0-15,1 0 0 0,-4-4 0 0,0 1 0 16,3 2 0-16,-3-2 0 0,0-1 0 0,1 1 0 15,-1 3 0-15,0-4 0 0,-4 1 0 0,4-1 0 0,0 1 0 16,-3 3 0-16,3-4-10 0,-3 1 10 16,3-1 0-16,0-2 0 0,0 2 0 0,-3-2 0 15,3-1 0-15,-4 4 8 0,4-1-8 0,0 1 8 16,0-4-8-16,0 4 0 0,-3 0 0 0,3-4 0 0,-3 4 0 0,3-4 0 16,0 1 0-16,-4 2 0 15,5-2 0-15,-5 2 0 0,1 1-9 0,3-1 9 0,-4 1 0 0,-2-1 0 16,2 4 0-16,-3-3 0 15,0 2 0-15,0-2-13 0,4 3 2 0,-4-4 1 0,0 4 10 0,0-4 0 16,4 4 0-16,-4 0 0 16,0-1 0-16,0 1 0 0,0 0 0 0,1-1 0 0,-1-2 0 0,3-1 8 0,-3 4-8 0,0-3 0 31,4 2 0-31,-4-2 0 0,4 0 0 0,-1-1 0 16,1 1 0-16,0-1 0 0,-1-2 0 0,-3 2 0 15,4 1 0-15,-1-1 0 0,-2 1 0 0,2 0 0 0,-3-4 0 0,0 4 0 0,4-1 0 0,-4 1 0 16,4-4 0-16,-4 4 0 0,3-7 0 0,1 4 0 15,0-1 0-15,-1 1 0 0,1-1 0 0,3-3 0 16,-4 4 0-16,1-4 0 0,0 1 0 0,3-1-8 16,0 0 8-16,0 1 0 0,0 2 0 0,0 1 0 15,0-1 0-15,-3-2 0 0,3-4 0 0,0 0 0 16,-4 0 0-16,4 4 0 0,-3-4 0 0,3 3 0 16,-3-2 0-16,3 2 0 0,0-3 0 0,0 4-8 15,-3-1 8-15,3 1 0 0,-4-4 8 0,1 3-8 16,3 1 0-16,-4-1 0 0,5 0 0 0,-5 1-8 15,4-1 8-15,0 0 0 0,0 1 0 0,0-1 0 16,1-3 0-16,-1 7 0 0,3-7 0 0,-3 4-8 16,4-4 8-16,-4 3 0 0,3-2 0 0,1-4 0 15,-4 3 0-15,4 0 0 0,-1-2 0 0,-3 2 0 16,4 0 0-16,-4 0 0 0,3 1 0 0,1-4 0 16,-4 3 0-16,4 0 0 0,-4-2 0 0,0-1 0 15,3 3 0-15,1 0 0 0,-1 4 0 0,-3-4-8 16,4 0 8-16,-4 1 0 0,4-1 0 0,-1 0-8 15,1-3 8-15,-4 4-8 0,3-1 8 0,1-3-8 16,0 3 8-16,-1 1-8 0,1-4 8 0,-1 3-8 16,1-3-1-16,-1 1 0 0,1-1 0 0,-1 3 0 15,1-3 9-15,0 3-8 0,3 1 8 0,-4-1-8 16,1 0 8-16,3 1 0 0,-4-1 0 0,1-3-8 16,-1 3 8-16,1 1 0 0,-1-4 0 0,1 3 0 0,-4 0 0 15,4-2 0-15,-1 2 0 0,1-3 0 0,-1 3 0 0,1 1 0 0,-1-4 0 16,1 3 0-16,0 0 0 0,-1-2 0 0,1-1 0 0,3 3 0 15,-4-3 0-15,4 0 0 0,-3 1 0 0,3 2-8 16,0-3 8-16,0-3 0 0,0 3 0 0,4-3-8 16,-4 1 8-16,0-1 0 0,3 0 0 0,-3 3 0 15,0-3 0-15,7-3-8 0,-3 3 0 0,-1 3 0 16,4-6 8-16,-7 3-12 0,7-3 12 0,0 0-12 16,-7 7 12-16,7-7 0 0,-3 3 0 0,3-3-8 15,-7 3 8-15,7-3 0 0,-7 6 0 0,7-6-8 16,0 0 8-16,0 0 0 0,0 0 0 0,-7 3 0 15,0 0 0-15,7-3 0 0,0 0 0 0,0 0 0 16,0 0 0-16,0 0 0 0,0 0 0 0,-7 3-8 16,7-3 8-16,0 0 0 0,0 0 0 0,0 0 0 15,0 0 0-15,0 0 0 0,0 0 0 0,-7 6 0 16,7-6 0-16,0 0 0 0,-7 4 0 0,7-4-8 16,0 0 8-16,-7 6 0 0,7-6 0 0,0 0 0 15,-3 6 0-15,3-6 0 0,0 0 0 0,-7 6 0 16,7-6 0-16,-7 6 0 0,7-6 0 0,0 0 0 15,0 0 0-15,-7 3 0 0,7-3 0 0,0 0 0 16,0 0 0-16,0 0 0 0,0 0 0 0,0 0 0 16,-7 7 0-16,7-7 0 0,0 0 0 0,0 0-8 15,0 0 8-15,0 0 0 0,0 0 0 0,0 0-8 16,0 0 8-16,0 0 0 0,0 0 0 0,0 0-8 16,0 0 8-16,0 0 0 0,0 0 0 0,-4 6 0 0,4-6 0 0,0 0 0 0,0 0 0 0,0 0 0 15,0 0 0-15,-7 6-8 0,7-6 0 0,-3 6 0 16,3-6 8-16,0 0 14 0,-4 9-3 0,4-9-1 15,-7 7-10-15,7-7 0 0,0 0 0 0,-3 6 0 16,3-6 0-16,-4 9 0 0,4-9 0 16,-6 3 0-16,6-3 0 0,-4 6 0 0,4-6 0 0,-7 7 0 15,7-7 0-15,-3 6 0 0,-1 0 0 0,4-6 0 16,-7 6 0-16,7-6 0 0,0 0 0 0,-3 6 0 16,3-6 0-16,0 0 0 0,-7 6 0 0,7-6 0 15,-4 4 0-15,4-4 0 0,0 0 0 0,0 0 0 16,0 0 0-16,-3 6 0 0,3-6 0 0,0 0 0 15,0 0 0-15,0 0 0 0,0 0 0 0,0 0 0 16,0 0 0-16,0 0 0 0,0 0 0 0,0 0 0 16,0 0 0-16,0 0 0 0,0 0-9 0,0 0 9 15,0 0-8-15,0 0 8 0,0 0-12 0,0 0 12 16,0 0-12-16,0 0 12 0,0 0-12 0,0 0 12 16,0 0-12-16,0 0 4 0,0 0 8 0,0 0-13 15,0 0 13-15,0 0-9 0,0 0 9 0,3-6-8 0,1-1 8 0,-4 1-8 16,3 0 8-16,1 3-8 15,-1-3 8-15,1-4 0 0,-1 1 0 0,1 0-8 16,-1 0 8-16,1-1 0 0,-1-2 0 0,1 0 0 16,-1 2 0-16,0-2 0 0,1 0 0 0,-1-4 0 15,1 4 0-15,-1-4 0 0,4 1 0 0,-3-4 0 16,-1 4 0-16,4-4 0 0,-3 1 0 0,-1-1 0 0,4 0 0 0,-3-2 8 0,-1-1-8 16,1 0 0-16,-1 4 0 0,1-1 8 0,3 1-8 15,-4-4 0 1,4 7 0-16,-4-4 0 0,4 0 0 0,0 7 0 15,0-3 0-15,-3 2 0 0,3 1 0 0,-4 3 0 0,1-1 0 0,3 7 0 16,-4 0 0-16,-3 3 0 0,4-3 0 0,-4 3 0 0,0 0 0 0,0 0 0 16,0 0 8-16,0 0-8 0,0 0 8 0,0 0-8 15,0 0 8-15,0 0-8 0,3 6 10 0,-3 0-10 16,0 4 0-16,0-1 0 0,0 0 0 0,0 4 0 16,-3-4 0-16,-1 3 0 0,4 1 0 0,-3-1 0 15,-1 4 0-15,4-1 0 0,0 0 0 0,-3 1 0 16,-1-1 0-16,4-2 0 0,-3 2 0 0,-1-2 0 15,-3 2 10-15,4 4-10 0,-4-4 10 0,3 4-10 16,-3-4 0-16,1 4 0 0,2-1 0 0,-3 1 0 16,0-4 0-16,0 4 0 0,0-4 0 0,0-2 0 15,4 2 0-15,-4 1 9 0,0-4-9 0,0 0 8 16,3 1-8-16,-3-4 12 0,4 4-12 0,-1-4 12 16,-2 3-12-16,2-3 0 0,1-2 0 0,-4 2 0 15,3-3 0-15,1 0 0 0,3-6 0 0,0 0 0 16,0 6 0-16,0-6 0 0,-4 7 0 0,4-7 0 15,0 0 0-15,0 0 0 0,0 0-9 0,0 0 9 16,0 0 0-16,0 0 0 0,0 0-8 0,0 0 8 16,0 0 0-16,0 0 0 0,0 0-8 0,0 0 8 15,0 0 0-15,0 0 0 0,7 0 0 0,-3-3 0 16,3-1 0-16,-4 4 0 0,4-3-8 0,-4 0 8 16,4-3 0-16,-3 0 0 0,3 0-8 0,0 3 8 15,3-4 0-15,-3 1 0 0,0 0 0 0,4 0 0 16,-4 0 0-16,3 0 0 0,0-1 0 0,1 1 0 0,-1 3 0 15,1-3 0-15,-1 3 0 0,4 0 0 0,0 0 0 0,-3-1 0 0,2-2-8 16,1 3 8-16,0 0 0 0,0 0 0 0,4 0 0 0,-4 0 0 16,0 3 0-1,-1-3 0-15,1-3-8 0,0 6 8 0,-3-4-20 0,3 1-1 0,-4 0 0 16</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4-18T04:34:29.450"/>
    </inkml:context>
    <inkml:brush xml:id="br0">
      <inkml:brushProperty name="width" value="0.09333" units="cm"/>
      <inkml:brushProperty name="height" value="0.09333" units="cm"/>
      <inkml:brushProperty name="fitToCurve" value="1"/>
    </inkml:brush>
  </inkml:definitions>
  <inkml:trace contextRef="#ctx0" brushRef="#br0">306-162 608 0,'0'0'17'0,"0"0"4"16,0 0-21-16,0 0 0 0,0 0 0 0,0 0 0 0,0 0 8 0,0 0-8 0,0 0 10 0,0 0-10 15,0 0 20-15,0 0-1 0,0 0-1 0,0 0 0 16,0 0 9-16,0 0 1 0,0 0 1 16,0 0 0-16,0 0 15 0,0 0 4 0,0 0 0 0,0 0 0 15,0 0 3-15,0 0 1 16,0 0 0-16,0 0 0 0,0 0-24 0,0 0-4 0,0 0 0 0,0 0-1 16,0 0-9-16,0 0-2 0,0 0 0 0,0 0 0 15,0 0 8-15,0 0 0 0,0 0 1 0,0 0 0 16,0 0-29-16,0 0-7 0,0 0-1 0,0 0 0 15,0 0 26-15,0 0 5 0,0 0 1 0,0 0 0 16,0 0-4-16,0 0 0 0,0 0 0 0,0 0 0 16,0 0 7-16,0 0 1 0,0 0 0 0,0 0 0 15,0 0 1-15,0 0 1 0,3-3 0 0,-3 3 0 16,0 0-4-16,0 0-1 0,0 0 0 0,0 0 0 16,0 0-17-16,0 0 8 0,0 0-8 0,0 0 0 15,0 0 11-15,0 0-11 0,0 0 10 0,-7 0-10 16,0 0 8-16,0 3-8 0,0 0 0 0,0 0 0 15,-3 0 8-15,3 7-8 0,-4-7 0 0,4 3 0 16,0 0 0-16,-3 0 0 0,10-6 0 0,-10 3 0 16,-1 4 9-16,1-1-9 0,-4 0 8 0,0 0-8 15,0 0 11-15,0-2-3 0,0 2-8 0,0 0 12 16,0 0 0-16,0 0 0 0,0 0 0 0,0-2 0 16,0 2-12-16,1 3-15 0,-1-6 3 0,3 3 1 15,-3 1 20-15,4-4 4 0,-4 0 1 0,3 0 0 16,1 0-14-16,0 0 0 0,3 0 0 0,0 0 0 15,0 3 18-15,7-6 1 0,-7 3 0 0,7-3 0 0,0 0-29 0,-7 0-6 0,7 0 0 0,0 0-1 16,0 0 17-16,0 0 0 0,0 0 11 0,0 0-11 31,0 0 8-31,0 0-8 0,0 0 0 0,0 0 0 0,0 0 0 0,0 0 0 16,0 0 0-16,0 0 0 0,0 0 0 0,0 0 0 16,0 0 0-16,0 0 0 0,0 0 0 0,0 0 0 0,7 4 0 0,-7-4 0 15,3 6 0-15,-3-6 0 0,7 0 0 0,0 3 0 16,-7-3 0-16,7 3 0 0,0 3 0 0,-3-3 0 15,6 3 0-15,-3 1 0 0,0-1 0 0,0 3 0 16,3-3 0-16,-3 4 0 0,4-1 0 0,-1 0 0 16,1 0 0-16,-1 4 0 0,0-4 0 0,4 3 0 15,0 1 0-15,0-1 0 0,0 7 0 0,-3-10 0 16,3 7 0-16,3-1 0 0,-3-3 0 0,0 4 0 16,-4-1 11-16,4 1-11 0,0-1 10 0,-3-2-10 15,-1 2 16-15,0-3-4 0,1-2 0 0,-1 2 0 16,1-3-12-16,-1 4 0 0,1-1 0 0,-4-3-10 15,0 1-72-15,-4-1-14 0</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4-18T04:34:27.755"/>
    </inkml:context>
    <inkml:brush xml:id="br0">
      <inkml:brushProperty name="width" value="0.09333" units="cm"/>
      <inkml:brushProperty name="height" value="0.09333" units="cm"/>
      <inkml:brushProperty name="fitToCurve" value="1"/>
    </inkml:brush>
  </inkml:definitions>
  <inkml:trace contextRef="#ctx0" brushRef="#br0">-1-1 528 0,'0'0'22'15,"0"0"-22"1,0 0 19-16,0 0-1 0,0 0 0 0,0 0 0 15,0 0-18-15,0 0 0 0,0 0 0 0,0 0 0 16,0 0 0-16,0 0 0 0,4 3 0 0,-4-3 0 16,0 0 0-16,0 0 0 0,0 0 0 0,0 0 0 0,0 0 25 15,0 0 2-15,0 0 0 0,0 0 0 0,0 0 11 0,0 0 2 0,0 0 1 0,0 0 0 32,0 0-6-32,7 3-2 0,-7-3 0 0,0 0 0 15,3 0-7-15,-3 0-2 0,0 0 0 0,7 0 0 16,-3 0 0-16,-4 0 0 0,7 0 0 0,-7 0 0 0,6 0-24 0,-6 0-12 0,7-3 0 0,-3 3 1 15,-4 0 11-15,7 0 11 0,-7 0-3 0,7 0 0 16,-7 0 5-16,7 0 1 0,-7 0 0 0,7 3 0 16,0-3 3-16,0 3 1 0,0 0 0 0,0-3 0 15,-4 0-8-15,4 0-2 0,0 0 0 0,-4 4 0 16,4 2 0-16,0-6 0 0,0 3 0 0,0-3 0 16,0 3 10-16,0 0 2 0,-3-3 0 0,3 3 0 15,0-3-20-15,3 3 10 0,-3-3-10 0,4 0 8 16,-1 3 7-16,0 0 1 0,1 4 0 0,-1-4 0 15,1 0-16-15,-1 0 9 0,4 0-9 0,-3 3 8 16,2-3 2-16,-2 0 0 0,3 0 0 0,-4 1 0 16,4-1-10-16,-3 0 10 0,-1 0-10 0,4 3 10 15,-4 0-10-15,4-3 0 0,-3 3 0 0,6-2 8 16,-3 2 0-16,0-3-8 0,0 3 12 0,3-3-4 16,-3 3 2-16,4 1 0 0,-1-4 0 0,1 3 0 15,-1 0 3-15,0-3 1 0,1 3 0 0,-1 0 0 16,1 4-14-16,-1-7 0 0,-3 3 8 0,3 0-8 15,-3 0 8-15,4 4 0 0,-1-4-8 0,1 0 12 0,-5 3-2 16,5-2-1-16,-4 2 0 0,0 3 0 16,0-3 1-16,3-2 0 0,-3 2 0 0,0 0 0 15,0 1-2-15,3 2-8 0,-3 0 12 0,4 1-4 16,-5-4-8-16,5 3 8 0,-1-2-8 0,1 2 8 16,-1-3-8-16,1 7 10 0,-1-4-10 0,0 0 10 0,1 4 1 0,-4-1 0 0,0 1 0 15,-1-1 0-15,5 4-11 0,-1-4-11 0,1 1 3 16,-4 2 0-16,3-2 8 0,-3-1 0 0,0 1 10 0,0-1-10 15,0 4 14-15,-4-4-3 0,8 4-1 0,-8 0 0 16,4-1-10-16,0-2 0 0,0 2 0 16,-4 1 8-16,4-1-8 0,0 4 12 0,-3-3-12 0,2 2 12 15,1-2-12-15,-3-4 10 0,3 4-10 0,-4-1 10 16,4 1-10-16,-3-1 10 0,-1-2-10 0,0 3 10 16,1 2 0-16,-1-2 0 0,1-1 0 0,-1 1 0 15,-3 3-10-15,4-1 0 0,-1 4 9 0,-3 0-9 16,0-4 8-16,0 1-8 0,0 3 8 0,-4 0-8 15,4-4 0-15,0 1 8 0,0 0-8 0,0 2 0 16,-3-2 0-16,3 3 8 0,-4-1-8 0,8-2 0 16,-8 3 8-16,1 0-8 0,-1-1 8 0,1 1-8 0,-1 0 0 0,1 0 8 15,-1-1-8-15,1 1 0 16,-4 0 0-16,0-3 0 0,3 2 0 0,-3-2 0 0,3 0 0 16,-3-4 8-16,0 1-8 0,0-1 0 15,-3 1 8-15,3 0-8 0,0-4 8 0,0 4-8 16,-3-1 0-16,3 1 8 0,0-4-8 0,0 4 0 15,-4-1 0-15,1-2 0 0,3 2 0 0,-4-2 0 16,4-1 0-16,-3 4 0 0,-1-4 0 0,4 1 0 16,-3-1 0-16,-1 4 0 0,1-1 0 0,-4-2 0 0,7 2 0 0,-4 1 0 15,1 0 0-15,-1-4 0 0,-3 1 0 0,4-1 0 16,-1-6 0-16,-3 7 0 0,4-1 15 0,-4 4-2 0,0-4 0 0,3 1 0 16,-2 2-13-16,2 1 0 0,-3-1 0 15,0-2 0-15,0 2 0 0,0-2-15 0,-3 3 3 0,3-4 1 31,0 0 11-31,-4 1 14 0,4 3-3 0,-3-4-1 0,3 0-10 0,-3 4 0 0,3-4 0 0,-4 4 0 16,4-3 0-16,-3 2 0 0,-1 1 0 0,4-1 0 16,-3 1 0-16,-1-4 0 0,1 4 0 0,0-4 0 15,-1 4 0-15,-3-4 0 0,4 4 0 0,-4-1 0 16,3-2 0-16,-3-1 0 0,4 1-12 0,-4-1 12 16,4 1 0-16,-8-1 0 0,4 1 0 0,0-1 0 15,0-2 0-15,1 2 0 0,-1 1 8 0,0-4-8 16,0 3 0-16,3-2 0 0,-3-1 0 0,4 1 0 15,-4-1 9-15,0 0-9 0,0 1 10 0,0-1-10 16,4-3 0-16,-4 4 0 0,0-1 0 0,0-3 0 16,0 4 0-16,4-4 0 0,-4 0 0 0,3 1 0 15,1-1 0-15,-4-3 0 0,3 0 0 0,1 0 0 16,0 4 0-16,-4-4 0 0,3 0 0 0,1 0 0 16,-4 4 0-16,3-4 0 0,1 3 0 0,0-3 0 15,-1 0 0-15,1 1 0 0,-1 2 0 0,1-3 0 16,3-3 0-16,0 3 0 0,-4 1 0 0,4-4 0 15,-3 3 0-15,3 0 0 0,-3 0 0 0,-1 0 0 16,4 1 0-16,0-1 0 0,0 0 0 0,-3 0 0 16,3-3 0-16,-4 4 0 0,4-1 0 0,-3 0 0 0,0 0 0 15,3 3 0-15,-4-2 0 0,1-1 0 0,-1 0 0 0,1 0 0 0,-1 0 0 0,1 0 0 32,-1 1 0-32,4 2 0 0,-3-3 0 0,0 0 0 15,3 1 0-15,-4-1 0 0,4 0 0 0,-3 0 0 0,3-3 0 16,0 3 0-16,0-3 0 0,0 1 0 0,3 2 0 0,4-6 0 0,-7 3 0 0,7-3 0 15,-6 6 0-15,6-6 0 0,-4 3 0 16,4-3 0-16,-7 3 0 0,7-3 0 0,-3 3 0 0,3-3-10 16,0 0 10-16,0 0-8 0,0 0 8 0,0 0-8 15,0 0 8-15,-7 7-8 0,7-7 8 0,0 0-8 16,0 0 8-16,0 0-8 0,0 0 8 0,0 0-8 16,0 0 8-16,0 0-12 0,0 0 12 0,-4 3-12 15,4-3 12-15,0 0 11 0,0 0-3 0,0 0 0 16,0 0-19-16,0 0-4 0,0 0-1 0,0 0 0 15,0 0 16-15,0 0 0 0,0 0 0 0,-3 6 0 16,3-6 0-16,0 0 0 0,0 0 0 0,0 0-9 16,0 0 9-16,0 0-12 0,0 0 12 0,0 0-12 15,0 0 12-15,0 0-8 0,0 0 8 0,0 0-8 16,0 0 8-16,0 0 0 0,0 0 0 0,0 0-8 16,0 0 8-16,3 0 0 0,-3 0 0 0,7 0 0 15,-3-6 0-15,3 3 0 0,-4-1 0 0,-3 4 0 16,4-6 0-16,-1 0 0 0,0-3 0 0,1 3 0 15,-1-1 0-15,1-2 0 0,-1 3 0 0,-3-3 0 16,4-4 0-16,-1 4 0 0,1 0 0 0,-1-4 0 16,1 1 0-16,-1 3 0 0,1-4 0 0,-1-2 0 15,1 2 0-15,-4 1 0 0,3-3 0 0,1 2 0 16,-1-2 0-16,4-4 0 0,-3 4 0 0,3-1-8 16,-4 1 8-16,4 2 0 0,0-2 0 0,-4 2 0 15,4 1 0-15,-3 0 0 0,3-4 0 0,-4 4 0 0,1 0 0 0,-1 2 0 16,1-2 0-16,-1 3-8 0,1 2 8 0,-1-2 0 0,1 3 0 0,-1 0-8 15,-3 6 8-15,0 0 0 0,0-3 0 0,0 3-8 16,0 0 8-16,0 0 0 0,4-7 0 0,-4 7 0 16,0 0 0-16,0 0 0 0,0-6 0 0,0 6 0 15,0 0 0-15,0 0 0 0,0 0 0 0,0 0-8 16,0 0 8-16,0 0 0 0,0 0 0 0,0 0-8 16,0 0 8-16,0 0-10 0,0 0 10 0,0 0-10 15,0 0 10-15,0 0 0 0,0 0 0 0,3 10 0 16,-3-4 0-16,0 3 0 0,0 0 0 0,0 1 0 15,-3-1 0-15,3 0 0 0,-4 0 0 0,1 4 0 16,3-4 0-16,-7 0 0 0,3 1 0 0,1-1 0 16,-1 3 0-16,-3 1 0 0,0-1 0 0,4 4 0 15,-4-4 0-15,0 3 0 0,4 1 0 0,-4-1-8 16,0 1 8-16,3-4 0 0,-3 4 0 0,0-4 0 16,4 4 0-16,-1-4 0 0,-3 0 0 0,4 1 0 15,-1 2 0-15,1-6 0 0,-1 4 0 0,4-1-8 16,-3-3 8-16,3-2 0 0,0 2 0 0,3-3 0 15,-3-6 0-15,0 6-8 0,0-6 8 0,0 6-8 16,0-6 8-16,0 10 0 0,0-10 0 0,4 6-8 16,-4-6 8-16,3 3 0 0,-3-3 0 0,4 3 0 15,-4-3 0-15,3 3 0 0,4 0 0 0,-7-3 0 16,0 0 0-16,4 3 8 0,-4-3-8 0,7 4 0 16,-7-4 0-16,7 0 0 0,0 0 0 0,-4 3-8 0,4-3 8 0,0 0 0 0,0-3 0 15,0 3 0-15,3 0 0 0,-3-4 8 0,0 1-8 0,4 0 0 16,-1 3 0-16,1-3 0 0,3 0 0 0,-1 0 0 31,1 3 0-31,0-3 0 0,0 0 0 0,0 0 0 0,4 0 0 0,-4 3 0 0,3-4 0 16,0 1-8-16,1 0-9 0,-4 0-2 0,3-3 0 0,-3 3 0 31,-4 0-44-31,4 0-9 0</inkml:trace>
</inkml:ink>
</file>

<file path=ppt/ink/ink4.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4-18T04:35:43.151"/>
    </inkml:context>
    <inkml:brush xml:id="br0">
      <inkml:brushProperty name="width" value="0.09333" units="cm"/>
      <inkml:brushProperty name="height" value="0.09333" units="cm"/>
      <inkml:brushProperty name="fitToCurve" value="1"/>
    </inkml:brush>
  </inkml:definitions>
  <inkml:trace contextRef="#ctx0" brushRef="#br0">1696 1 627 0,'0'0'26'0,"0"0"-26"15,0 0 31-15,0 0 1 0,0 0 0 0,0 0 0 16,0 0-22-16,0 0-10 0,0 0 10 0,0 0-10 16,0 0 18-16,0 0-2 0,0 0-1 0,0 0 0 15,0 0 17-15,0 0 3 0,0 0 1 0,0 0 0 16,0 0 8-16,0 0 3 0,0 0 0 0,0 0 0 16,0 0-15-16,0 0-2 0,0 0-1 0,0 0 0 15,0 0-10-15,0 0-3 0,0 0 0 0,0 0 0 16,0 0-1-16,0 0-1 0,0 0 0 0,0 0 0 15,0 0-5-15,-7 4-1 0,7-4 0 0,-7 0 0 16,0 0-8-16,0 0 12 0,0 0-12 0,7 0 12 16,0 0 3-16,0 0 1 0,0 0 0 0,-7 0 0 15,0-4-16-15,0 4 9 0,1-3-9 0,-1 3 8 16,0 0-8-16,0 3 0 0,0 1 0 0,0-4 8 16,0 0 0-16,0 6 0 0,-4-6 0 0,4 0 0 15,-3 0 4-15,3 3 0 0,-3-3 0 0,3 3 0 0,-4-3 4 0,1 6 2 0,-1-6 0 16,1 3 0-1,-1 0-18-15,4 0 0 0,-3 0 8 0,-1 4-8 16,-2-4 0-16,2 0 0 0,1-3-11 0,-1 6 11 0,-3-3-10 0,4 0 10 0,-4 3-8 0,0 1 8 16,4-1 0-16,-4 3 0 0,0-3 0 0,0 0 11 15,0 1 1-15,-4 2 1 0,5-3 0 0,-1 3 0 16,-4 1-13-16,4-1 0 0,0 0 0 0,0 1-10 16,-3-1 10-16,3 0 0 0,0 0 0 0,0 1 8 15,0 2-8-15,-3 0 0 0,3-2 0 0,-3 2 0 16,-1 0 0-16,1 1-8 0,3 5 8 0,-4-8-12 15,1 2 12-15,3 4 0 0,-3-4 0 0,-1 3 0 16,1 1 0-16,-1-4 0 0,1 7 0 0,0-4 8 16,-1 4-8-16,-3-1 0 0,4-2 0 0,0-1 0 15,-1 4 0-15,1-4 0 0,-1-2 0 0,1 5 0 16,0-2 0-16,-1 2 0 0,4-2 0 0,0 6 8 16,-3-4-8-16,3 4 8 0,0-7-8 0,0 1 8 15,-3 2-8-15,3 1 0 0,-4-4 0 0,4 4 8 16,0-1-8-16,1 1 0 0,-1 0 0 0,0-1 0 15,0 1 0-15,0-1 0 0,-4 1 0 0,5-1 0 16,2-2 0-16,-3 2 0 0,0-2 0 0,0 2 0 16,4 1 0-16,-4 3 0 0,0-4 12 0,0 4-4 15,4 0-8-15,-4-4 8 0,3 4-8 0,1-1 8 16,-1 1-8-16,-3-3 9 0,4-4-9 0,0 4 10 16,3-1-10-16,-4 1 0 0,1-1 0 0,3 4 8 15,0-3-8-15,0-1 0 0,0 1 0 0,0-1 8 16,0 1-8-16,0 0 12 0,-3-1-12 0,6-2 12 15,-3-1-12-15,0 1 0 0,0-1 0 0,4 0 0 0,-1-2 0 16,-3 2 0-16,4 4 0 0,-4-4-11 0,3 1 11 0,-3 2 0 0,0-2 8 0,4-4-8 16,-1 7 0-16,-3-4 0 0,4 1 0 0,-1 2 0 15,-2-2 0-15,2-1 0 0,1 4 0 0,-1-4-8 16,1 4 8-16,-1-1 0 0,1-2 0 0,-1 2 0 16,4 1 0-16,-3-3 0 0,3 5 0 0,-4-5 0 15,4 2 0-15,-3 1 0 0,3-4 8 0,0 4-8 16,-4-1 0-16,4-2 0 0,0 2 0 0,-3-2 0 15,3-1 0-15,0 1 0 0,0-1 0 0,0 1 0 16,0-1 0-16,0 1 0 0,0 2 0 0,0-2-8 16,0-1 8-16,3 4 0 0,-3-7 0 0,0 4 0 15,0-1 0-15,4 1 0 0,-4 2 0 0,3-2 0 16,1 2 0-16,-4-2 0 0,3 2 0 0,1 1 0 16,-4-1 0-16,3 1 0 0,1 0 0 0,-1-1 0 15,1 1 0-15,3-1 0 0,-4 1 0 0,0-1 0 0,1 4 0 0,-1-3 0 16,-3-1 0-16,4 1 0 15,-1-1 0-15,4 1 0 0,-3-1 0 0,-1 1 0 16,4 0 0-16,-3-4 0 0,3 4 8 0,-4-1-8 16,4-2 0-16,-3 2 0 0,3 1 0 0,0-4 0 0,-4 4 0 0,4-1 0 15,-3 1 0-15,2 0 0 16,1-1 0-16,0-2 0 0,0-1 0 0,0 1-8 0,-3-4 8 0,3 3 0 16,0 1 0-16,0-4 0 15,0 7 0-15,0-4 0 0,3 1 8 0,-3-4-8 0,3 4 8 0,1-4-8 16,-4 3 10-16,3-2-10 0,1 2 8 15,-4-2-8-15,3-1 0 0,1 4 0 0,-4-4 8 0,3 0-8 0,0 4 0 0,-3-1 0 16,4-2 0-16,-4 2 0 0,3-3 0 0,-3 1 0 16,0-1 19-16,4 4-3 0,-4-1 0 0,0-2 0 15,3-4-16 1,-3 3 0-16,3-3 8 0,1 1-8 0,-4 2 0 0,3 1 0 0,1-4 0 0,-1 3 0 16,-3 1 0-16,4-4 0 0,-1 3 0 0,0 1 0 15,1-4 0-15,-1 0 0 0,1 0 0 0,-1 1 0 16,1-1 0-16,3 0 0 0,-4-3 0 0,4 4 0 15,-4-4 0-15,1 3-12 0,-1-6 1 0,1 7 1 16,-1-4 10-16,1 3 0 0,3-3 0 0,-4 4 0 16,4-4 0-16,-4 3 0 0,4-3 0 0,0 7 0 15,-3-7 0-15,-1 3 0 0,4-3 0 0,-3 4 0 16,2-1 0-16,-2-3 0 0,3 3 0 0,-4 1 0 16,1-1 0-16,-1 0 0 0,1-3 0 0,-1 4 0 15,0-1 0-15,1-3 0 0,-1 3 0 0,1-2 0 16,3 2 0-16,-4 0 0 0,1 4 0 0,-1-4 0 0,0 0 11 0,1 0-3 15,-1-2 0-15,1 2 0 16,-1-3-8-16,1 3 0 0,-1-3 0 0,1 1 0 0,-1-1 0 0,0 3 0 16,1 0 0-16,-1-2 0 15,-3 2 0-15,4-3-11 0,-1 3 3 0,-3-2 0 0,4-1 8 0,-4 0 9 16,3 0-1-16,-3-3-8 16,0 3 0-16,3 1 0 0,-3-1 0 0,0 0 0 15,0 0 0-15,0-3 0 0,0 3 8 0,0-2-8 16,0-1 0-16,0 0 0 0,0 3 0 0,-3-3 0 0,3 3 0 0,-1-3 0 15,-2 4 0-15,3-4 0 16,-4 0 0-16,4 0 0 0,-3 0 0 0,-1 0 0 0,4 0 0 0,-7-3 0 0,4 6 0 16,-4-6 0-16,3 3 12 0,1 0-12 0,-4-3 12 0,7 4-12 15,-7-4 0-15,0 0 0 0,3 3-12 0,-3-3 3 16,0 0 9-16,0 0 0 0,0 0 0 0,0 0 0 16,0 0 0-16,0 0 0 0,0 0 0 0,0 0 0 15,0 0 0-15,0 0 0 0,0 0 0 0,0 0 0 16,0 0 0-16,0 0 8 0,0 0-8 0,0 0 0 15,0 0 9-15,0 0-9 0,0 0 12 0,0 0-12 16,0 0 0-16,0 0 0 0,0 0 0 0,0-3 0 16,-3-4 0-16,-1 1 0 0,4 0 0 0,-3 0 0 15,-1 0 0-15,4-1 0 0,-3 1-9 0,-1-3 9 16,1 3 0-16,-4-4 0 0,3 1 0 0,1 0 0 16,-4-3 0-16,3-1 0 0,-3 1 0 0,1-1 0 15,-1 1 0-15,0 0 8 0,0 2-8 0,0 1 8 0,0 3-8 0,0 0 0 16,0-4-8-16,0 1 8 15,0 3 0-15,0-3 0 0,3-1 0 0,-3 4 8 0,4-3-8 0,-1 3 0 16,1 0-8-16,0-4 8 16,3 4 0-16,-4 0 0 0,-3 0 0 0,4-1 0 0,-1 1 0 0,1 0 0 15,3 6 0-15,0 0 0 16,-4-6 0-16,1 3 0 0,-1-3 0 0,4 6 0 0,0 0 0 0,0 0 0 16,0 0 0-16,0 0 0 15,0 0 0-15,0 0 0 0,0 0 0 0,0 0 0 0,0 0 0 0,0 0-8 16,0 0 8-16,0 0 0 15,0 0 0-15,0 0 0 0,0 0 0 0,0 0 0 0,0 0 0 0,0 0-8 16,0 0 8-16,0 0 0 0,0 0 0 0,0 0 0 0,7 6 0 16,-3 3 0-16,-1-3 0 0,4 4 0 0,0-1 9 0,-3 0-9 15,2 0 0-15,1 7 0 0,-3-7 0 0,3 4 0 16,0-4 0-16,0 3 0 0,-4-3 0 0,4 4 0 16,-3 2 0-1,3 1 0-15,-4-4 0 0,4 4 0 0,-3-1 0 0,3 1 0 0,0-1 0 0,-4 1 0 16,4-1 8-16,0 1-8 0,-4-4 0 0,4 3 0 15,-3 1 0-15,-1-4 0 0,1 1-12 0,-1-4 3 16,1-3 9-16,-1 3 11 0,1 1-3 0,-1-4 0 16,-3-6-8-16,0 0 0 0,4 3 0 0,-4-3 0 15,0 0 0-15,0 0 0 0,0 0 0 0,0 0 0 16,0 0 0-16,0 0 0 0,0 0 0 0,0 0 8 16,0 0 4-16,0 0 1 0,-4-3 0 0,-3-3 0 15,0-1-13-15,0 1 9 0,0 0-9 0,-3 0 8 16,0 3-8-16,-4-3 0 0,3-1 0 0,-3 4 0 15,-3-3 0-15,3 0 0 0,-4 0 0 0,1 0 0 16,0 2 0-16,-1 1 0 0,1 3 0 0,-1-3 0 16,1 3 0-16,3-3 0 0,0 3 0 0,0 3 0 0,0-3 0 0,4 0 0 15,-1 0-11-15,1 0 11 0,3 0-21 0,0 3 1 16,7-3 0-16,-7 0 0 16,7 0-48-16,0 0-10 0</inkml:trace>
  <inkml:trace contextRef="#ctx0" brushRef="#br0" timeOffset="1517.129">1376-147 888 0,'0'0'18'0,"0"0"6"0,0 0-24 0,0 0 0 0,0 0 0 0,0 0 0 16,0 0 17-16,0 0-1 0,0 0 0 0,0 0 0 15,0 0-4-15,3 3-2 0,-3-3 0 0,0 0 0 16,0 0 2-16,0 0 1 0,0 0 0 0,0 0 0 16,4 3 13-16,-4-3 2 0,0 0 1 0,0 0 0 15,0 0 2-15,7 3 0 0,-7-3 0 0,0 0 0 16,0 0-4-16,3 6-1 0,-3-6 0 0,7 3 0 16,-7-3-11-16,4 4-3 0,3-1 0 0,-4-3 0 15,-3 0-12-15,7 6 9 0,-7-6-9 0,4 6 8 16,3-6 0-16,0 3-8 0,3 0 12 0,-3 3-4 15,3-3-8-15,-3 1 0 0,0-1 9 0,0-3-9 16,0 3 15-16,0 6-2 0,4-9 0 0,-4 3 0 16,0 0-13-16,3-3 0 0,0 3 0 0,1 0 0 15,-4 1 8-15,3-1 0 0,1 0-8 0,-4 0 12 16,0-3 0-16,0 0-1 0,3 3 0 0,-3-3 0 16,0 0 1-16,3 0 0 0,1 0 0 0,-4 0 0 0,3 0-1 0,-3 0 0 15,4 0 0-15,-1 0 0 0,-3 0-11 16,0 0 8-16,0 0-8 0,0 3 8 0,3-3-8 0,-6 0 0 0,3 0 0 0,0 3 8 15,-4-3-8-15,4 0 0 0,-3 0 0 0,-1 3 8 16,4-3-8-16,-3 6 0 0,-1-6 0 0,-3 0 0 16,0 0 8-16,0 0-8 0,4 3 12 0,-1 1-4 15,-3-4-8-15,0 6 0 0,0-6 0 0,4 9 0 16,-8-3 0-16,4 4 0 0,-3-4 10 16,-1 0-10-16,4-6 16 0,-3 9-4 0,-1-3-1 0,-3 1 0 15,7-7 0-15,-7 6 0 0,7-6 0 0,-7 9 0 16,-3-6-3-16,3 6 0 0,-3 1 0 0,3-4 0 15,-4 3 9-15,4 0 2 0,0 1 0 0,-3-1 0 16,3 3-19-16,0-5 0 0,0 2 0 0,0 0 0 16,0 0 0-16,0 1 0 0,3-1 0 0,1 0-9 15,0-3 9-15,-1 4 0 0,1-1 0 0,-1-3 0 16,1 4 0-16,3-1 0 0,-4-3 0 0,1 3 0 16,3-3 0-16,0 1-12 0,0-7 12 0,0 0-12 15,0 6-26-15,0-6-6 0,0 0 0 0</inkml:trace>
</inkml:ink>
</file>

<file path=ppt/ink/ink5.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4-18T04:35:48.555"/>
    </inkml:context>
    <inkml:brush xml:id="br0">
      <inkml:brushProperty name="width" value="0.09333" units="cm"/>
      <inkml:brushProperty name="height" value="0.09333" units="cm"/>
      <inkml:brushProperty name="fitToCurve" value="1"/>
    </inkml:brush>
  </inkml:definitions>
  <inkml:trace contextRef="#ctx0" brushRef="#br0">1573 57 657 0,'0'0'28'16,"0"0"-28"-16,0 0 51 0,0 0 5 0,0 0 0 0,0 0 1 15,0 0-13-15,0 0-4 0,0 0 0 0,0 0 0 16,-7-3-10-16,7 3-2 0,-3-6-1 0,3 6 0 16,0 0-12-16,0 0-3 0,-4-6 0 0,4 6 0 15,0 0-1-15,-3-6-1 0,3-1 0 0,0 7 0 16,-4-6 2-16,4 6 0 0,0-3 0 0,0-3 0 15,0 0 4-15,0 6 2 0,0 0 0 0,0 0 0 16,0 0-10-16,0 0-8 0,0 0 12 0,0 0-12 16,0 0 19-16,0 0-3 0,-3-6-1 0,3 6 0 15,0 0-15-15,0 0 8 0,0 0-8 0,0 0 0 0,0 0 14 0,0 0-3 16,0 0-1-16,0 0 0 16,-7-3 1-16,7 3 0 0,0 0 0 0,0 0 0 15,0 0-11-15,-7 0 8 0,7 0-8 0,0 0 8 16,0 0 1-16,-7 0 0 0,7 0 0 0,0 0 0 0,-10 6 15 0,3-6 4 15,0 3 0-15,7-3 0 0,-7 3-28 0,0 0 0 16,0-3 0-16,7 0 0 0,0 0 8 0,-7 6 4 16,0-3 0-16,0 0 0 0,0 0 0 0,0 4 1 15,0-4 0-15,0 0 0 16,0 0-1-16,0 0-1 0,0 0 0 0,0 0 0 0,-3 0-11 0,3 4 8 0,0-4-8 16,-4 3 8-16,4-3-8 0,0 3 0 15,-3-3 9-15,3 0-9 0,7-3 0 0,-10 6 8 0,3 1-8 0,-4-1 0 31,4-3 0-31,-3 3 8 0,3-3-8 0,-4 3 0 0,4 1 8 0,-3-1-8 16,3-3 8-16,-3 0-8 0,-1-3 14 0,4 3-2 0,-3 3 0 0,-1 0 0 16,1 4-12-16,-4-1 0 0,3-3 0 0,1 3 0 15,0-2 8-15,-1 2-8 0,1-3 0 0,-4 7 0 16,3-4 0-16,1 0 0 0,-1 0 0 0,1 1 0 16,-1-1 0-16,1 0 0 0,-4 4 0 0,0-1 0 15,4-3 0-15,-1 1 0 0,-3-1 0 0,4 3 0 16,-4 1 0-16,0-1 0 0,0 0 0 0,0 4 0 15,0-4 0-15,-3 4 0 0,3-1 0 0,0 1 0 16,0-1 0-16,-3 1 0 0,3 2 0 0,0 1 0 16,0-4 0-16,-3 7 0 0,3-4 0 0,-4 1 0 15,4 0 0-15,-3-4 0 0,-1 4 0 0,1-1 0 16,0 4 0-16,3-4 0 0,-4 4 0 0,1 0 0 16,3-1 0-16,-3 1 0 0,-1-3 0 0,4 5 0 15,-3-5 0-15,3 3 0 0,-4-1 0 0,5 1 0 0,-5-4 0 0,4 7 0 16,0-3 0-16,0 3 0 0,0 2 0 0,1-5 0 15,-1-3 0-15,0 2 0 0,0 4 0 0,0 0 0 16,0-3 0-16,0 2 0 0,0 1 0 0,-3 3 0 16,3-6 0-16,0 5 0 0,0-2 0 0,3 0 0 15,-2 3 0-15,2-3 0 0,-3-1 0 0,4 1 0 16,-1 3 0-16,-3 0 0 0,4-3 11 0,-1-1-11 16,1 1 12-16,3 3-12 0,-3 0 8 0,3 0-8 15,0-4 0-15,0 4 0 0,0-3 0 0,0-3 0 16,0 2-12-16,0 1 3 0,0 3 9 0,0-3 0 15,0 3 0-15,-3-4 0 0,6 7 9 0,1-6-9 0,-4 0 12 16,7 0-12-16,-4 2 0 0,1 1 0 0,3 0 0 0,0 3 0 16,0 0 0-16,0 0 0 0,0-3 0 0,0 0 0 15,0 3 0-15,0-4 0 0,3 1 0 0,-3 0 0 16,0 3 0-16,0-3 0 0,4-3 0 0,-1 3 0 16,-3-1 8-16,4 1-8 0,-1 0 0 0,1 0 0 15,-1 0 0-15,0 0 0 0,1-1 0 0,3 1 0 16,0-3 0-16,-4 3 0 0,4-3 0 0,-3 3 0 15,3-1 0-15,0 1 0 0,-4 0 0 0,4 0 0 16,4 0 0-16,-4 0 0 0,0 0 0 0,0-1 0 16,-1 4 0-16,1-6 0 0,4 3 0 0,-4-6 0 15,0 2 0-15,3 1 0 0,-3 0 0 0,4 0 0 16,-1-7 0-16,1 4 0 0,-4-1 0 0,3 1 0 0,0-3 10 0,1-1-10 16,-1 1 8-16,4 3-8 0,0-1 0 0,0 1 8 15,0-4-8-15,0 1 0 16,-4 0 0-16,1 2 0 0,3 1 0 0,0-4 0 15,0 7 8-15,-1-3-8 0,5 0 0 0,-1-1 8 0,1 1-8 0,-4 0 0 16,3-1 0-16,-3-2 0 0,3 2 0 0,-3 1 0 16,4-3 0-16,-4 2 8 0,3-2-8 0,0 3 0 15,-3-7 0-15,0 7 0 0,4-4 0 0,-1 1 0 16,1-1 0-16,-5 1 0 0,5-1 0 0,-4-2 0 16,3 3 0-16,-3-4 0 15,4 4 0-15,-1-1 0 0,-3 1 0 0,3-1 0 0,1 1 0 0,-4-1 0 0,3 1 0 16,4-4 0-16,-4 4 0 0,1 3 0 0,-1-4 0 0,1 1 0 15,-1-1 0-15,0 1 0 0,1 3 0 0,-4-4 0 16,3 4 0-16,0-4 0 16,1 4 0-16,-1-3 0 0,1 2 0 15,-1-2 0-15,1-1 0 0,2 4 0 0,-2-3 0 0,-1 2 0 0,1-2 0 0,3-1 0 16,-4 1 0-16,0 0 0 0,4-1 0 0,-3-2 0 16,3 2 0-16,-4 1 0 0,0-4 0 0,4 4 8 15,0-1-8-15,-4 1 0 0,1 0 0 0,3 2 0 16,-4-2 0-16,1-1 0 0,-1 1 0 0,4-1 0 15,-4 1 0-15,4 0 0 0,-3-1 0 0,-1 1 0 16,-3-1 0-16,3 1 0 0,4-1 0 0,-3 1 0 16,-1 0 0-16,0-4 0 0,1 4 0 0,-1-4 8 15,1 1-8-15,-1 2 0 0,0 1 0 0,1-1 0 0,-4-2 0 0,3 2 0 16,1-2 0-16,-4-1 8 16,3 1-8-16,0 2 0 0,-3-2 0 0,0-1 0 15,0 1 0-15,0-1 0 0,0 1 0 0,0-1 8 0,3 1-8 0,-3-1 0 16,4 4 0-16,-4-4 8 0,0-3-8 0,-1 4 0 15,1-1 0-15,4-2 0 0,-4 2 0 0,3 1 0 16,1-1 0-16,-5 1 8 0,5-1-8 0,-4-2 0 16,0 2 0-16,3-3 0 15,-3 1 0-15,3-1 0 0,1 1 0 0,-1-1 8 16,-3 0-8-16,0 1 0 0,4-1 0 0,-5 0 0 16,1 1 0-16,4-1 0 0,-4-3 0 0,0 7 0 0,3-4 0 0,-7 1 0 15,4-4 0-15,0 0 0 16,-3 4 0-16,3-1 0 0,0 0 0 0,0 1 0 0,-4-1 0 0,0 4 0 15,4-1 0-15,0-3 8 16,0 1-8-16,0-1 0 0,0-3 0 0,0 4 0 0,0-1 0 0,0-2 0 0,0-1 0 0,0 0 0 16,-4 0 0-16,4 1 0 0,-4-1 0 0,1 3 8 15,-1-2-8-15,1-1 0 0,-1-3 0 0,1 3 0 16,-1 1 0-16,-3-4 0 0,0 0 0 0,0 0 8 16,0 0-8-16,0-3 0 0,0 4 0 0,0-1 0 15,-4 0 0-15,1 0 0 0,-1 0 0 0,-3-6 0 16,7 7 0-16,-3-4 0 0,-4-3 0 0,3 6 8 15,-3-6-8-15,4 6 0 0,-4-6 0 0,3 6 0 16,1-3 0-16,-4-3 0 0,0 0 0 0,0 0 0 16,3 7 0-16,-3-7 0 0,0 0 0 0,0 0 0 15,4 6 0-15,-4-6 0 0,0 0 0 0,0 0 0 16,0 0 0-16,0 0 0 0,0 0 0 0,0 0-11 16,0 0 11-16,0 0 0 0,3 6 0 0,-3-6 0 15,0 0 0-15,4 3 0 0,-4-3 0 0,3 6 0 16,-3-6 0-16,0 0 0 0,4 6 0 0,-1 1-8 15,1-4 8-15,-4 3 0 0,3 0 0 0,-3-6 0 0,0 0 0 0,4 6 0 16,-1 0 0-16,0 4 0 16,1-4 0-16,-4-3 0 0,3 3 0 0,1 0 0 0,-4-6 0 0,0 7 0 15,3-1 0-15,1 0 0 16,-4 0 0-16,3 0 0 0,1 1 0 0,-4-1 0 0,3 3 0 0,-3-6 0 16,0-3 0-16,4 6 0 15,-4-6 0-15,0 0 0 0,3 6 0 0,-3-6 0 0,4 4 8 0,-4-4-8 16,3 3 8-16,-3-3-8 15,4 6 0-15,-4-6 0 0,7 3 0 0,-7-3-8 0,3-3 8 0,-3 3 0 0,7 3 0 0,-7-3 0 16,4 3-8-16,-4-3 0 0,0 0 0 0,0 0 0 16,0 0 8-16,0 0 0 0,0 0 0 0,0 0 0 31,0 0 0-31,0 0 11 0,0 0-3 0,0 0 0 0,0 0-8 0,0 0 0 0,0 0 0 0,0 0 0 16,0 0 0-16,0 0 0 0,0 0 0 0,0 0 0 15,0 0 0-15,0 0 0 0,0 0 0 0,0 0 0 16,0 0 0-16,0 0 0 0,0 0 0 0,0 0 0 15,0 0 0-15,0 0 0 0,0 0 0 0,0 0 0 16,0 0 0-16,0 0-11 0,0 0 3 0,0 0 0 16,0 0 8-16,0 0 0 0,0 0 8 0,0 0-8 15,0 0 0-15,0 0 0 0,0 0 0 0,-4-6 0 16,4-3 0-16,0 2 0 0,0 7-10 0,0 0 10 16,0-6 0-16,-3 0 0 0,3-3 0 0,-4-1 0 0,4 1 0 0,0-3 0 15,-3 3 0-15,3-4 0 16,-4 1 8-16,4-1-8 0,-3-2 0 0,3 3 0 15,0-4 0-15,-4 1 0 0,4-4 0 0,0 4 0 16,-3-1 0-16,-1 4 0 0,4-4 0 0,-3 7 0 16,-1-3 0-16,4-1 0 0,-3 4 0 0,3 0 0 15,-4-1 0-15,4 4 0 0,-3-3 0 0,3 3 0 16,-4-1 0-16,1 1 0 0,3 3 0 0,-4 0 0 16,1-3 8-16,3 6-8 0,0 0 0 0,0-3 0 0,0 3 0 0,0 0 0 15,0 0 0-15,0 0 0 16,0 0 8-16,-4-3-8 0,4 3 0 0,0 0 0 0,0 0 0 0,0 0 0 15,0 0 0-15,0 0 0 0,0 0 0 0,0 0 0 0,0 0 0 0,0 0 0 16,0 0-8-16,-3 9 8 16,3 3 0-16,0-2 0 15,3 2 0-15,-3-3 0 0,4 1 0 0,-4-1 0 0,3 0 0 16,4 0 0-16,-3 4 0 0,-1-4 0 0,4 3-8 0,0 1 8 16,0-1 0-16,0 4 0 0,0-7 0 0,0 3 0 0,4 4 0 0,-4-4 0 15,3 4 0-15,-3-4 0 0,3 4 0 0,1-1 0 16,-1 1 0-16,1-1 0 0,-1 0 0 0,1 4 0 15,-1-7 0-15,1 4 0 0,-1-4 0 0,-3 1 0 16,3-1 0-16,1 0 0 0,-4 1 0 0,3 2 0 16,-3-2 0-16,-3-4 0 0,3 0 0 0,-4 0 0 15,1 1 0-15,-1-1 0 0,1-3 0 0,-4 0 0 16,0-6 0-16,3 7 0 0,-3-7 0 0,0 0 0 16,0 0 0-16,0 0 0 0,0 0 0 0,0 0 0 15,0 0 9-15,0 0-9 0,0 0 8 0,0 0-8 16,-7 0 8-16,-3 0-8 0,3 0 8 0,0 0-8 15,-4-4 21-15,1 1-1 0,-1 0 0 0,1-3 0 0,-4 3-20 0,0-3 0 16,0 0 0-16,-3-1 0 16,3 1 0-16,0 0 0 0,-4-3 0 0,5 3 0 15,-5-1-12-15,4 4-6 0,0-3-2 0,-3 3 0 16,3-3 20-16,0 3 0 0,0-3-8 0,0 2 8 0,0 4-15 0,0 0 1 16,4 0 0-16,-4 0 0 15,4 4-22-15,-1-1-5 0,-3-3-1 0,4 3 0 16,-1 3-37-16,1 0-7 0,-1 0-2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19117F-B1C9-4A5F-94AE-F87AD912FE9E}" type="slidenum">
              <a:rPr lang="en-US" altLang="en-US"/>
              <a:pPr>
                <a:defRPr/>
              </a:pPr>
              <a:t>‹#›</a:t>
            </a:fld>
            <a:endParaRPr lang="en-US" altLang="en-US"/>
          </a:p>
        </p:txBody>
      </p:sp>
    </p:spTree>
    <p:extLst>
      <p:ext uri="{BB962C8B-B14F-4D97-AF65-F5344CB8AC3E}">
        <p14:creationId xmlns:p14="http://schemas.microsoft.com/office/powerpoint/2010/main" val="2339512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560FDD-5933-429B-A458-C8E646C384CB}" type="slidenum">
              <a:rPr lang="en-US" altLang="en-US"/>
              <a:pPr>
                <a:defRPr/>
              </a:pPr>
              <a:t>‹#›</a:t>
            </a:fld>
            <a:endParaRPr lang="en-US" altLang="en-US"/>
          </a:p>
        </p:txBody>
      </p:sp>
    </p:spTree>
    <p:extLst>
      <p:ext uri="{BB962C8B-B14F-4D97-AF65-F5344CB8AC3E}">
        <p14:creationId xmlns:p14="http://schemas.microsoft.com/office/powerpoint/2010/main" val="3332800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F072A3-076C-4E34-86DD-209638C4B63F}" type="slidenum">
              <a:rPr lang="en-US" altLang="en-US"/>
              <a:pPr>
                <a:defRPr/>
              </a:pPr>
              <a:t>‹#›</a:t>
            </a:fld>
            <a:endParaRPr lang="en-US" altLang="en-US"/>
          </a:p>
        </p:txBody>
      </p:sp>
    </p:spTree>
    <p:extLst>
      <p:ext uri="{BB962C8B-B14F-4D97-AF65-F5344CB8AC3E}">
        <p14:creationId xmlns:p14="http://schemas.microsoft.com/office/powerpoint/2010/main" val="2696677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A2D694-A5F8-4235-BB72-E391C094D03D}" type="slidenum">
              <a:rPr lang="en-US" altLang="en-US"/>
              <a:pPr>
                <a:defRPr/>
              </a:pPr>
              <a:t>‹#›</a:t>
            </a:fld>
            <a:endParaRPr lang="en-US" altLang="en-US"/>
          </a:p>
        </p:txBody>
      </p:sp>
    </p:spTree>
    <p:extLst>
      <p:ext uri="{BB962C8B-B14F-4D97-AF65-F5344CB8AC3E}">
        <p14:creationId xmlns:p14="http://schemas.microsoft.com/office/powerpoint/2010/main" val="391756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9A7C97-CC13-4165-8865-6326D0E6A44F}" type="slidenum">
              <a:rPr lang="en-US" altLang="en-US"/>
              <a:pPr>
                <a:defRPr/>
              </a:pPr>
              <a:t>‹#›</a:t>
            </a:fld>
            <a:endParaRPr lang="en-US" altLang="en-US"/>
          </a:p>
        </p:txBody>
      </p:sp>
    </p:spTree>
    <p:extLst>
      <p:ext uri="{BB962C8B-B14F-4D97-AF65-F5344CB8AC3E}">
        <p14:creationId xmlns:p14="http://schemas.microsoft.com/office/powerpoint/2010/main" val="1723650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0CB794-04C6-4231-9D6A-2998131919B5}" type="slidenum">
              <a:rPr lang="en-US" altLang="en-US"/>
              <a:pPr>
                <a:defRPr/>
              </a:pPr>
              <a:t>‹#›</a:t>
            </a:fld>
            <a:endParaRPr lang="en-US" altLang="en-US"/>
          </a:p>
        </p:txBody>
      </p:sp>
    </p:spTree>
    <p:extLst>
      <p:ext uri="{BB962C8B-B14F-4D97-AF65-F5344CB8AC3E}">
        <p14:creationId xmlns:p14="http://schemas.microsoft.com/office/powerpoint/2010/main" val="775099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5C43EB0-DBCA-423F-B083-F27E5C571E84}" type="slidenum">
              <a:rPr lang="en-US" altLang="en-US"/>
              <a:pPr>
                <a:defRPr/>
              </a:pPr>
              <a:t>‹#›</a:t>
            </a:fld>
            <a:endParaRPr lang="en-US" altLang="en-US"/>
          </a:p>
        </p:txBody>
      </p:sp>
    </p:spTree>
    <p:extLst>
      <p:ext uri="{BB962C8B-B14F-4D97-AF65-F5344CB8AC3E}">
        <p14:creationId xmlns:p14="http://schemas.microsoft.com/office/powerpoint/2010/main" val="3150037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2084BFD-94AD-4998-BF0F-A6FC76EA38FC}" type="slidenum">
              <a:rPr lang="en-US" altLang="en-US"/>
              <a:pPr>
                <a:defRPr/>
              </a:pPr>
              <a:t>‹#›</a:t>
            </a:fld>
            <a:endParaRPr lang="en-US" altLang="en-US"/>
          </a:p>
        </p:txBody>
      </p:sp>
    </p:spTree>
    <p:extLst>
      <p:ext uri="{BB962C8B-B14F-4D97-AF65-F5344CB8AC3E}">
        <p14:creationId xmlns:p14="http://schemas.microsoft.com/office/powerpoint/2010/main" val="3524136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40B32BF-14EA-4FA2-8061-97E05222D741}" type="slidenum">
              <a:rPr lang="en-US" altLang="en-US"/>
              <a:pPr>
                <a:defRPr/>
              </a:pPr>
              <a:t>‹#›</a:t>
            </a:fld>
            <a:endParaRPr lang="en-US" altLang="en-US"/>
          </a:p>
        </p:txBody>
      </p:sp>
    </p:spTree>
    <p:extLst>
      <p:ext uri="{BB962C8B-B14F-4D97-AF65-F5344CB8AC3E}">
        <p14:creationId xmlns:p14="http://schemas.microsoft.com/office/powerpoint/2010/main" val="4193484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A0EE231-3D92-4953-8E61-0C7ADBBC80C8}" type="slidenum">
              <a:rPr lang="en-US" altLang="en-US"/>
              <a:pPr>
                <a:defRPr/>
              </a:pPr>
              <a:t>‹#›</a:t>
            </a:fld>
            <a:endParaRPr lang="en-US" altLang="en-US"/>
          </a:p>
        </p:txBody>
      </p:sp>
    </p:spTree>
    <p:extLst>
      <p:ext uri="{BB962C8B-B14F-4D97-AF65-F5344CB8AC3E}">
        <p14:creationId xmlns:p14="http://schemas.microsoft.com/office/powerpoint/2010/main" val="3537542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98D0E88-9C11-4AC3-B488-0A619BF1B4A4}" type="slidenum">
              <a:rPr lang="en-US" altLang="en-US"/>
              <a:pPr>
                <a:defRPr/>
              </a:pPr>
              <a:t>‹#›</a:t>
            </a:fld>
            <a:endParaRPr lang="en-US" altLang="en-US"/>
          </a:p>
        </p:txBody>
      </p:sp>
    </p:spTree>
    <p:extLst>
      <p:ext uri="{BB962C8B-B14F-4D97-AF65-F5344CB8AC3E}">
        <p14:creationId xmlns:p14="http://schemas.microsoft.com/office/powerpoint/2010/main" val="877724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6400B82-9922-41C6-980D-C6133F94557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6.xml"/><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5.emf"/><Relationship Id="rId7" Type="http://schemas.openxmlformats.org/officeDocument/2006/relationships/image" Target="../media/image7.emf"/><Relationship Id="rId12"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6.xml"/><Relationship Id="rId6" Type="http://schemas.openxmlformats.org/officeDocument/2006/relationships/customXml" Target="../ink/ink3.xml"/><Relationship Id="rId11" Type="http://schemas.openxmlformats.org/officeDocument/2006/relationships/image" Target="../media/image9.emf"/><Relationship Id="rId5" Type="http://schemas.openxmlformats.org/officeDocument/2006/relationships/image" Target="../media/image6.emf"/><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8.emf"/></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jpe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130.pn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2.wmf"/><Relationship Id="rId5" Type="http://schemas.openxmlformats.org/officeDocument/2006/relationships/oleObject" Target="../embeddings/oleObject2.bin"/><Relationship Id="rId4"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2130425"/>
            <a:ext cx="8458200" cy="1470025"/>
          </a:xfrm>
        </p:spPr>
        <p:txBody>
          <a:bodyPr/>
          <a:lstStyle/>
          <a:p>
            <a:pPr eaLnBrk="1" hangingPunct="1"/>
            <a:r>
              <a:rPr lang="en-US" altLang="en-US">
                <a:solidFill>
                  <a:schemeClr val="accent2"/>
                </a:solidFill>
              </a:rPr>
              <a:t>Sampling</a:t>
            </a:r>
          </a:p>
        </p:txBody>
      </p:sp>
      <p:sp>
        <p:nvSpPr>
          <p:cNvPr id="3075" name="Rectangle 3"/>
          <p:cNvSpPr>
            <a:spLocks noGrp="1" noChangeArrowheads="1"/>
          </p:cNvSpPr>
          <p:nvPr>
            <p:ph type="subTitle" idx="1"/>
          </p:nvPr>
        </p:nvSpPr>
        <p:spPr/>
        <p:txBody>
          <a:bodyPr/>
          <a:lstStyle/>
          <a:p>
            <a:pPr eaLnBrk="1" hangingPunct="1"/>
            <a:r>
              <a:rPr lang="en-US" altLang="en-US"/>
              <a:t>Chapter 8</a:t>
            </a:r>
          </a:p>
          <a:p>
            <a:pPr eaLnBrk="1" hangingPunct="1"/>
            <a:r>
              <a:rPr lang="en-US" altLang="en-US"/>
              <a:t>Mohamed Bingabr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76200"/>
            <a:ext cx="9144000" cy="609600"/>
          </a:xfrm>
        </p:spPr>
        <p:txBody>
          <a:bodyPr/>
          <a:lstStyle/>
          <a:p>
            <a:pPr eaLnBrk="1" hangingPunct="1"/>
            <a:r>
              <a:rPr lang="en-US" altLang="en-US">
                <a:solidFill>
                  <a:schemeClr val="accent2"/>
                </a:solidFill>
              </a:rPr>
              <a:t>Example</a:t>
            </a:r>
          </a:p>
        </p:txBody>
      </p:sp>
      <p:sp>
        <p:nvSpPr>
          <p:cNvPr id="10243" name="Text Box 47"/>
          <p:cNvSpPr txBox="1">
            <a:spLocks noChangeArrowheads="1"/>
          </p:cNvSpPr>
          <p:nvPr/>
        </p:nvSpPr>
        <p:spPr bwMode="auto">
          <a:xfrm>
            <a:off x="365125" y="1182688"/>
            <a:ext cx="85502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A 5 minutes segment of music sampled at 44000 samples per second. The amplitudes of the samples are quantized to 1024 levels. Determine the size of the segment in bits.</a:t>
            </a:r>
          </a:p>
        </p:txBody>
      </p:sp>
      <p:cxnSp>
        <p:nvCxnSpPr>
          <p:cNvPr id="4" name="Straight Connector 3"/>
          <p:cNvCxnSpPr/>
          <p:nvPr/>
        </p:nvCxnSpPr>
        <p:spPr>
          <a:xfrm>
            <a:off x="0" y="7620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p:sp>
        <p:nvSpPr>
          <p:cNvPr id="5" name="Text Box 47"/>
          <p:cNvSpPr txBox="1">
            <a:spLocks noChangeArrowheads="1"/>
          </p:cNvSpPr>
          <p:nvPr/>
        </p:nvSpPr>
        <p:spPr bwMode="auto">
          <a:xfrm>
            <a:off x="365125" y="3124200"/>
            <a:ext cx="8550275"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dirty="0">
                <a:solidFill>
                  <a:schemeClr val="accent2"/>
                </a:solidFill>
              </a:rPr>
              <a:t>Solution</a:t>
            </a:r>
          </a:p>
          <a:p>
            <a:pPr eaLnBrk="1" hangingPunct="1">
              <a:spcBef>
                <a:spcPct val="0"/>
              </a:spcBef>
              <a:buFontTx/>
              <a:buNone/>
            </a:pPr>
            <a:endParaRPr lang="en-US" altLang="en-US" sz="1000" dirty="0"/>
          </a:p>
          <a:p>
            <a:pPr eaLnBrk="1" hangingPunct="1">
              <a:spcBef>
                <a:spcPct val="0"/>
              </a:spcBef>
              <a:buFontTx/>
              <a:buNone/>
            </a:pPr>
            <a:r>
              <a:rPr lang="en-US" altLang="en-US" sz="2400" dirty="0"/>
              <a:t># of bits per sample = ln(1024)   { remember L=2</a:t>
            </a:r>
            <a:r>
              <a:rPr lang="en-US" altLang="en-US" sz="2400" baseline="30000" dirty="0"/>
              <a:t>n </a:t>
            </a:r>
            <a:r>
              <a:rPr lang="en-US" altLang="en-US" sz="2400" dirty="0"/>
              <a:t>}</a:t>
            </a:r>
          </a:p>
          <a:p>
            <a:pPr eaLnBrk="1" hangingPunct="1">
              <a:spcBef>
                <a:spcPct val="0"/>
              </a:spcBef>
              <a:buFontTx/>
              <a:buNone/>
            </a:pPr>
            <a:r>
              <a:rPr lang="en-US" altLang="en-US" sz="2400" dirty="0"/>
              <a:t>n = 10 bits per sample</a:t>
            </a:r>
          </a:p>
          <a:p>
            <a:pPr eaLnBrk="1" hangingPunct="1">
              <a:spcBef>
                <a:spcPct val="0"/>
              </a:spcBef>
              <a:buFontTx/>
              <a:buNone/>
            </a:pPr>
            <a:r>
              <a:rPr lang="en-US" altLang="en-US" sz="2400" dirty="0"/>
              <a:t># of bits = 5 * 60 * 44000 * 10 = 13200000 = 132 Mbit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76200"/>
            <a:ext cx="9144000" cy="609600"/>
          </a:xfrm>
        </p:spPr>
        <p:txBody>
          <a:bodyPr/>
          <a:lstStyle/>
          <a:p>
            <a:pPr eaLnBrk="1" hangingPunct="1"/>
            <a:r>
              <a:rPr lang="en-US" altLang="en-US" dirty="0">
                <a:solidFill>
                  <a:schemeClr val="accent2"/>
                </a:solidFill>
              </a:rPr>
              <a:t>Problem 8.3-4</a:t>
            </a:r>
          </a:p>
        </p:txBody>
      </p:sp>
      <p:sp>
        <p:nvSpPr>
          <p:cNvPr id="11267" name="Text Box 47"/>
          <p:cNvSpPr txBox="1">
            <a:spLocks noChangeArrowheads="1"/>
          </p:cNvSpPr>
          <p:nvPr/>
        </p:nvSpPr>
        <p:spPr bwMode="auto">
          <a:xfrm>
            <a:off x="365125" y="1182688"/>
            <a:ext cx="8550275"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a:t>Five telemetry signals, each of bandwidth 1 KHz, are quantized and binary coded, These signals are time-division multiplexed (signal bits interleaved). Choose the number of quantization levels so that the maximum error in the peak signal amplitudes is no greater than 0.2% of the peak signal amplitude. The signal must be sampled at least 20% above the Nyquist rate. Determine the data rate (bits per second) of the multiplexed signal.</a:t>
            </a:r>
          </a:p>
        </p:txBody>
      </p:sp>
      <p:cxnSp>
        <p:nvCxnSpPr>
          <p:cNvPr id="5" name="Straight Connector 4"/>
          <p:cNvCxnSpPr/>
          <p:nvPr/>
        </p:nvCxnSpPr>
        <p:spPr>
          <a:xfrm>
            <a:off x="0" y="7620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1876425"/>
            <a:ext cx="7735887" cy="145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9"/>
          <p:cNvSpPr>
            <a:spLocks noGrp="1" noChangeArrowheads="1"/>
          </p:cNvSpPr>
          <p:nvPr>
            <p:ph type="title"/>
          </p:nvPr>
        </p:nvSpPr>
        <p:spPr>
          <a:xfrm>
            <a:off x="0" y="152400"/>
            <a:ext cx="9144000" cy="1114425"/>
          </a:xfrm>
          <a:noFill/>
        </p:spPr>
        <p:txBody>
          <a:bodyPr lIns="45720" rIns="45720"/>
          <a:lstStyle/>
          <a:p>
            <a:pPr eaLnBrk="1" hangingPunct="1"/>
            <a:r>
              <a:rPr lang="en-US" altLang="en-US" sz="3600">
                <a:solidFill>
                  <a:schemeClr val="accent2"/>
                </a:solidFill>
              </a:rPr>
              <a:t>Discrete-Time Processing of Continuous-Time Signals</a:t>
            </a:r>
          </a:p>
        </p:txBody>
      </p:sp>
      <p:pic>
        <p:nvPicPr>
          <p:cNvPr id="12292" name="Picture 10" descr="600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3789363"/>
            <a:ext cx="3733800" cy="200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11" descr="600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29200" y="3941763"/>
            <a:ext cx="3886200"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Line 17"/>
          <p:cNvSpPr>
            <a:spLocks noChangeShapeType="1"/>
          </p:cNvSpPr>
          <p:nvPr/>
        </p:nvSpPr>
        <p:spPr bwMode="auto">
          <a:xfrm flipH="1">
            <a:off x="1905000" y="2743200"/>
            <a:ext cx="121920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295" name="Line 18"/>
          <p:cNvSpPr>
            <a:spLocks noChangeShapeType="1"/>
          </p:cNvSpPr>
          <p:nvPr/>
        </p:nvSpPr>
        <p:spPr bwMode="auto">
          <a:xfrm flipH="1">
            <a:off x="6858000" y="2819400"/>
            <a:ext cx="15240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8" name="Straight Connector 7"/>
          <p:cNvCxnSpPr/>
          <p:nvPr/>
        </p:nvCxnSpPr>
        <p:spPr>
          <a:xfrm>
            <a:off x="0" y="13716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C47190B-D1F1-430E-87EF-E43BAD0AC4AE}"/>
              </a:ext>
            </a:extLst>
          </p:cNvPr>
          <p:cNvSpPr/>
          <p:nvPr/>
        </p:nvSpPr>
        <p:spPr>
          <a:xfrm>
            <a:off x="1032890" y="3655878"/>
            <a:ext cx="1524000" cy="685800"/>
          </a:xfrm>
          <a:prstGeom prst="rect">
            <a:avLst/>
          </a:prstGeom>
          <a:solidFill>
            <a:srgbClr val="FBFD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DB90E6C-9837-4C86-B7F4-BC6263625EEC}"/>
              </a:ext>
            </a:extLst>
          </p:cNvPr>
          <p:cNvSpPr txBox="1"/>
          <p:nvPr/>
        </p:nvSpPr>
        <p:spPr>
          <a:xfrm>
            <a:off x="1064449" y="3765329"/>
            <a:ext cx="1470274" cy="461665"/>
          </a:xfrm>
          <a:prstGeom prst="rect">
            <a:avLst/>
          </a:prstGeom>
          <a:noFill/>
        </p:spPr>
        <p:txBody>
          <a:bodyPr wrap="none" rtlCol="0">
            <a:spAutoFit/>
          </a:bodyPr>
          <a:lstStyle/>
          <a:p>
            <a:r>
              <a:rPr lang="en-US" dirty="0"/>
              <a:t>Sampling</a:t>
            </a:r>
          </a:p>
        </p:txBody>
      </p:sp>
      <p:sp>
        <p:nvSpPr>
          <p:cNvPr id="4" name="Rectangle 3">
            <a:extLst>
              <a:ext uri="{FF2B5EF4-FFF2-40B4-BE49-F238E27FC236}">
                <a16:creationId xmlns:a16="http://schemas.microsoft.com/office/drawing/2014/main" id="{B7F24CBB-0116-4E36-9639-C4D4D680BB17}"/>
              </a:ext>
            </a:extLst>
          </p:cNvPr>
          <p:cNvSpPr/>
          <p:nvPr/>
        </p:nvSpPr>
        <p:spPr>
          <a:xfrm>
            <a:off x="3291603" y="3655878"/>
            <a:ext cx="1941170" cy="685800"/>
          </a:xfrm>
          <a:prstGeom prst="rect">
            <a:avLst/>
          </a:prstGeom>
          <a:solidFill>
            <a:srgbClr val="FBFD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325094E-D1E8-474A-9D1A-59DBD7122D7C}"/>
              </a:ext>
            </a:extLst>
          </p:cNvPr>
          <p:cNvSpPr txBox="1"/>
          <p:nvPr/>
        </p:nvSpPr>
        <p:spPr>
          <a:xfrm>
            <a:off x="3332321" y="3747473"/>
            <a:ext cx="1914307" cy="461665"/>
          </a:xfrm>
          <a:prstGeom prst="rect">
            <a:avLst/>
          </a:prstGeom>
          <a:noFill/>
        </p:spPr>
        <p:txBody>
          <a:bodyPr wrap="none" rtlCol="0">
            <a:spAutoFit/>
          </a:bodyPr>
          <a:lstStyle/>
          <a:p>
            <a:r>
              <a:rPr lang="en-US" dirty="0"/>
              <a:t>Quantization</a:t>
            </a:r>
          </a:p>
        </p:txBody>
      </p:sp>
      <p:sp>
        <p:nvSpPr>
          <p:cNvPr id="6" name="Rectangle 5">
            <a:extLst>
              <a:ext uri="{FF2B5EF4-FFF2-40B4-BE49-F238E27FC236}">
                <a16:creationId xmlns:a16="http://schemas.microsoft.com/office/drawing/2014/main" id="{75B4C26B-B624-4097-BC1B-04F74E8187B8}"/>
              </a:ext>
            </a:extLst>
          </p:cNvPr>
          <p:cNvSpPr/>
          <p:nvPr/>
        </p:nvSpPr>
        <p:spPr>
          <a:xfrm>
            <a:off x="5943894" y="3639097"/>
            <a:ext cx="2147956" cy="685800"/>
          </a:xfrm>
          <a:prstGeom prst="rect">
            <a:avLst/>
          </a:prstGeom>
          <a:solidFill>
            <a:srgbClr val="FBFD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E22F7B5-AEE2-4BCE-A576-A94E375AE2D3}"/>
              </a:ext>
            </a:extLst>
          </p:cNvPr>
          <p:cNvSpPr txBox="1"/>
          <p:nvPr/>
        </p:nvSpPr>
        <p:spPr>
          <a:xfrm>
            <a:off x="5970757" y="3751164"/>
            <a:ext cx="2121093" cy="461665"/>
          </a:xfrm>
          <a:prstGeom prst="rect">
            <a:avLst/>
          </a:prstGeom>
          <a:noFill/>
        </p:spPr>
        <p:txBody>
          <a:bodyPr wrap="none" rtlCol="0">
            <a:spAutoFit/>
          </a:bodyPr>
          <a:lstStyle/>
          <a:p>
            <a:r>
              <a:rPr lang="en-US" dirty="0"/>
              <a:t>Binary Coding</a:t>
            </a:r>
          </a:p>
        </p:txBody>
      </p:sp>
      <p:sp>
        <p:nvSpPr>
          <p:cNvPr id="67" name="Arrow: Right 66">
            <a:extLst>
              <a:ext uri="{FF2B5EF4-FFF2-40B4-BE49-F238E27FC236}">
                <a16:creationId xmlns:a16="http://schemas.microsoft.com/office/drawing/2014/main" id="{EBFF277F-5B2A-45A4-921E-2C3A71C02D95}"/>
              </a:ext>
            </a:extLst>
          </p:cNvPr>
          <p:cNvSpPr/>
          <p:nvPr/>
        </p:nvSpPr>
        <p:spPr>
          <a:xfrm>
            <a:off x="2566282" y="3919961"/>
            <a:ext cx="703154" cy="1702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Arrow: Right 67">
            <a:extLst>
              <a:ext uri="{FF2B5EF4-FFF2-40B4-BE49-F238E27FC236}">
                <a16:creationId xmlns:a16="http://schemas.microsoft.com/office/drawing/2014/main" id="{12AC909D-ECCB-41BB-B32C-21AF6E344B7C}"/>
              </a:ext>
            </a:extLst>
          </p:cNvPr>
          <p:cNvSpPr/>
          <p:nvPr/>
        </p:nvSpPr>
        <p:spPr>
          <a:xfrm>
            <a:off x="5232773" y="3919961"/>
            <a:ext cx="703154" cy="1702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Arrow: Right 68">
            <a:extLst>
              <a:ext uri="{FF2B5EF4-FFF2-40B4-BE49-F238E27FC236}">
                <a16:creationId xmlns:a16="http://schemas.microsoft.com/office/drawing/2014/main" id="{8C3BB730-4202-46CA-B5CF-4F73891F3F19}"/>
              </a:ext>
            </a:extLst>
          </p:cNvPr>
          <p:cNvSpPr/>
          <p:nvPr/>
        </p:nvSpPr>
        <p:spPr>
          <a:xfrm>
            <a:off x="304800" y="3926313"/>
            <a:ext cx="703154" cy="1702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Arrow: Right 69">
            <a:extLst>
              <a:ext uri="{FF2B5EF4-FFF2-40B4-BE49-F238E27FC236}">
                <a16:creationId xmlns:a16="http://schemas.microsoft.com/office/drawing/2014/main" id="{81BC4642-F3FC-4F8C-90AF-832EA34BA49F}"/>
              </a:ext>
            </a:extLst>
          </p:cNvPr>
          <p:cNvSpPr/>
          <p:nvPr/>
        </p:nvSpPr>
        <p:spPr>
          <a:xfrm>
            <a:off x="8102136" y="3926313"/>
            <a:ext cx="703154" cy="1702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EFEF2DD4-7E89-4D58-BAF1-A6B19C8BEB89}"/>
              </a:ext>
            </a:extLst>
          </p:cNvPr>
          <p:cNvSpPr txBox="1"/>
          <p:nvPr/>
        </p:nvSpPr>
        <p:spPr>
          <a:xfrm>
            <a:off x="218252" y="4179498"/>
            <a:ext cx="683200" cy="523220"/>
          </a:xfrm>
          <a:prstGeom prst="rect">
            <a:avLst/>
          </a:prstGeom>
          <a:noFill/>
        </p:spPr>
        <p:txBody>
          <a:bodyPr wrap="none" rtlCol="0">
            <a:spAutoFit/>
          </a:bodyPr>
          <a:lstStyle/>
          <a:p>
            <a:r>
              <a:rPr lang="en-US" sz="2800" i="1" dirty="0">
                <a:latin typeface="Times New Roman" panose="02020603050405020304" pitchFamily="18" charset="0"/>
                <a:cs typeface="Times New Roman" panose="02020603050405020304" pitchFamily="18" charset="0"/>
              </a:rPr>
              <a:t>x</a:t>
            </a:r>
            <a:r>
              <a:rPr lang="en-US" sz="2800" dirty="0">
                <a:latin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rPr>
              <a:t>t</a:t>
            </a:r>
            <a:r>
              <a:rPr lang="en-US" sz="2800" dirty="0">
                <a:latin typeface="Times New Roman" panose="02020603050405020304" pitchFamily="18" charset="0"/>
                <a:cs typeface="Times New Roman" panose="02020603050405020304" pitchFamily="18" charset="0"/>
              </a:rPr>
              <a:t>)</a:t>
            </a:r>
          </a:p>
        </p:txBody>
      </p:sp>
      <p:sp>
        <p:nvSpPr>
          <p:cNvPr id="72" name="TextBox 71">
            <a:extLst>
              <a:ext uri="{FF2B5EF4-FFF2-40B4-BE49-F238E27FC236}">
                <a16:creationId xmlns:a16="http://schemas.microsoft.com/office/drawing/2014/main" id="{ECD9460E-1C86-4246-AC4C-038E5EF0A8FF}"/>
              </a:ext>
            </a:extLst>
          </p:cNvPr>
          <p:cNvSpPr txBox="1"/>
          <p:nvPr/>
        </p:nvSpPr>
        <p:spPr>
          <a:xfrm>
            <a:off x="2465264" y="4259671"/>
            <a:ext cx="963725" cy="523220"/>
          </a:xfrm>
          <a:prstGeom prst="rect">
            <a:avLst/>
          </a:prstGeom>
          <a:noFill/>
        </p:spPr>
        <p:txBody>
          <a:bodyPr wrap="none" rtlCol="0">
            <a:spAutoFit/>
          </a:bodyPr>
          <a:lstStyle/>
          <a:p>
            <a:r>
              <a:rPr lang="en-US" sz="2800" i="1" dirty="0">
                <a:latin typeface="Times New Roman" panose="02020603050405020304" pitchFamily="18" charset="0"/>
                <a:cs typeface="Times New Roman" panose="02020603050405020304" pitchFamily="18" charset="0"/>
              </a:rPr>
              <a:t>x</a:t>
            </a:r>
            <a:r>
              <a:rPr lang="en-US" sz="2800"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nT</a:t>
            </a:r>
            <a:r>
              <a:rPr lang="en-US" sz="2800" dirty="0">
                <a:latin typeface="Times New Roman" panose="02020603050405020304" pitchFamily="18" charset="0"/>
                <a:cs typeface="Times New Roman" panose="02020603050405020304" pitchFamily="18" charset="0"/>
              </a:rPr>
              <a:t>)</a:t>
            </a:r>
          </a:p>
        </p:txBody>
      </p:sp>
      <p:sp>
        <p:nvSpPr>
          <p:cNvPr id="73" name="TextBox 72">
            <a:extLst>
              <a:ext uri="{FF2B5EF4-FFF2-40B4-BE49-F238E27FC236}">
                <a16:creationId xmlns:a16="http://schemas.microsoft.com/office/drawing/2014/main" id="{9A4C7FF0-F720-43BA-BC5D-05DDADA77058}"/>
              </a:ext>
            </a:extLst>
          </p:cNvPr>
          <p:cNvSpPr txBox="1"/>
          <p:nvPr/>
        </p:nvSpPr>
        <p:spPr>
          <a:xfrm>
            <a:off x="5102487" y="4250486"/>
            <a:ext cx="1083951" cy="523220"/>
          </a:xfrm>
          <a:prstGeom prst="rect">
            <a:avLst/>
          </a:prstGeom>
          <a:noFill/>
        </p:spPr>
        <p:txBody>
          <a:bodyPr wrap="none" rtlCol="0">
            <a:spAutoFit/>
          </a:bodyPr>
          <a:lstStyle/>
          <a:p>
            <a:r>
              <a:rPr lang="en-US" sz="2800" i="1" dirty="0" err="1">
                <a:latin typeface="Times New Roman" panose="02020603050405020304" pitchFamily="18" charset="0"/>
                <a:cs typeface="Times New Roman" panose="02020603050405020304" pitchFamily="18" charset="0"/>
              </a:rPr>
              <a:t>x</a:t>
            </a:r>
            <a:r>
              <a:rPr lang="en-US" sz="2800" i="1" baseline="-25000" dirty="0" err="1">
                <a:latin typeface="Times New Roman" panose="02020603050405020304" pitchFamily="18" charset="0"/>
                <a:cs typeface="Times New Roman" panose="02020603050405020304" pitchFamily="18" charset="0"/>
              </a:rPr>
              <a:t>q</a:t>
            </a:r>
            <a:r>
              <a:rPr lang="en-US" sz="2800"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nT</a:t>
            </a:r>
            <a:r>
              <a:rPr lang="en-US" sz="2800" dirty="0">
                <a:latin typeface="Times New Roman" panose="02020603050405020304" pitchFamily="18" charset="0"/>
                <a:cs typeface="Times New Roman" panose="02020603050405020304" pitchFamily="18" charset="0"/>
              </a:rPr>
              <a:t>)</a:t>
            </a:r>
          </a:p>
        </p:txBody>
      </p:sp>
      <p:pic>
        <p:nvPicPr>
          <p:cNvPr id="75" name="Picture 74">
            <a:extLst>
              <a:ext uri="{FF2B5EF4-FFF2-40B4-BE49-F238E27FC236}">
                <a16:creationId xmlns:a16="http://schemas.microsoft.com/office/drawing/2014/main" id="{8E606D6E-8F5E-481C-A926-CF9F43DB8A4B}"/>
              </a:ext>
            </a:extLst>
          </p:cNvPr>
          <p:cNvPicPr>
            <a:picLocks noChangeAspect="1"/>
          </p:cNvPicPr>
          <p:nvPr/>
        </p:nvPicPr>
        <p:blipFill>
          <a:blip r:embed="rId2"/>
          <a:stretch>
            <a:fillRect/>
          </a:stretch>
        </p:blipFill>
        <p:spPr>
          <a:xfrm>
            <a:off x="381000" y="5620297"/>
            <a:ext cx="1591452" cy="1161503"/>
          </a:xfrm>
          <a:prstGeom prst="rect">
            <a:avLst/>
          </a:prstGeom>
        </p:spPr>
      </p:pic>
      <p:pic>
        <p:nvPicPr>
          <p:cNvPr id="77" name="Picture 76">
            <a:extLst>
              <a:ext uri="{FF2B5EF4-FFF2-40B4-BE49-F238E27FC236}">
                <a16:creationId xmlns:a16="http://schemas.microsoft.com/office/drawing/2014/main" id="{9D5207C2-32E4-4C5C-B1CD-58989CE71C97}"/>
              </a:ext>
            </a:extLst>
          </p:cNvPr>
          <p:cNvPicPr>
            <a:picLocks noChangeAspect="1"/>
          </p:cNvPicPr>
          <p:nvPr/>
        </p:nvPicPr>
        <p:blipFill>
          <a:blip r:embed="rId3"/>
          <a:stretch>
            <a:fillRect/>
          </a:stretch>
        </p:blipFill>
        <p:spPr>
          <a:xfrm>
            <a:off x="2698022" y="5676288"/>
            <a:ext cx="1591452" cy="1105512"/>
          </a:xfrm>
          <a:prstGeom prst="rect">
            <a:avLst/>
          </a:prstGeom>
        </p:spPr>
      </p:pic>
      <p:pic>
        <p:nvPicPr>
          <p:cNvPr id="79" name="Picture 78">
            <a:extLst>
              <a:ext uri="{FF2B5EF4-FFF2-40B4-BE49-F238E27FC236}">
                <a16:creationId xmlns:a16="http://schemas.microsoft.com/office/drawing/2014/main" id="{FC0C3B2F-CA56-44DF-8407-B3D5184BB8BB}"/>
              </a:ext>
            </a:extLst>
          </p:cNvPr>
          <p:cNvPicPr>
            <a:picLocks noChangeAspect="1"/>
          </p:cNvPicPr>
          <p:nvPr/>
        </p:nvPicPr>
        <p:blipFill>
          <a:blip r:embed="rId4"/>
          <a:stretch>
            <a:fillRect/>
          </a:stretch>
        </p:blipFill>
        <p:spPr>
          <a:xfrm>
            <a:off x="5029200" y="5743261"/>
            <a:ext cx="1587091" cy="971565"/>
          </a:xfrm>
          <a:prstGeom prst="rect">
            <a:avLst/>
          </a:prstGeom>
        </p:spPr>
      </p:pic>
      <p:sp>
        <p:nvSpPr>
          <p:cNvPr id="80" name="TextBox 79">
            <a:extLst>
              <a:ext uri="{FF2B5EF4-FFF2-40B4-BE49-F238E27FC236}">
                <a16:creationId xmlns:a16="http://schemas.microsoft.com/office/drawing/2014/main" id="{0307D1F0-D65F-4116-8E59-3775F455F445}"/>
              </a:ext>
            </a:extLst>
          </p:cNvPr>
          <p:cNvSpPr txBox="1"/>
          <p:nvPr/>
        </p:nvSpPr>
        <p:spPr>
          <a:xfrm>
            <a:off x="8162397" y="4257474"/>
            <a:ext cx="763351" cy="523220"/>
          </a:xfrm>
          <a:prstGeom prst="rect">
            <a:avLst/>
          </a:prstGeom>
          <a:noFill/>
        </p:spPr>
        <p:txBody>
          <a:bodyPr wrap="none" rtlCol="0">
            <a:spAutoFit/>
          </a:bodyPr>
          <a:lstStyle/>
          <a:p>
            <a:r>
              <a:rPr lang="en-US" sz="2800" i="1" dirty="0">
                <a:latin typeface="Times New Roman" panose="02020603050405020304" pitchFamily="18" charset="0"/>
                <a:cs typeface="Times New Roman" panose="02020603050405020304" pitchFamily="18" charset="0"/>
              </a:rPr>
              <a:t>x</a:t>
            </a:r>
            <a:r>
              <a:rPr lang="en-US" sz="2800" dirty="0">
                <a:latin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rPr>
              <a:t>n</a:t>
            </a:r>
            <a:r>
              <a:rPr lang="en-US" sz="2800" dirty="0">
                <a:latin typeface="Times New Roman" panose="02020603050405020304" pitchFamily="18" charset="0"/>
                <a:cs typeface="Times New Roman" panose="02020603050405020304" pitchFamily="18" charset="0"/>
              </a:rPr>
              <a:t>]</a:t>
            </a:r>
          </a:p>
        </p:txBody>
      </p:sp>
      <p:sp>
        <p:nvSpPr>
          <p:cNvPr id="81" name="TextBox 80">
            <a:extLst>
              <a:ext uri="{FF2B5EF4-FFF2-40B4-BE49-F238E27FC236}">
                <a16:creationId xmlns:a16="http://schemas.microsoft.com/office/drawing/2014/main" id="{7530593A-257A-48FE-815D-3458A386C2BB}"/>
              </a:ext>
            </a:extLst>
          </p:cNvPr>
          <p:cNvSpPr txBox="1"/>
          <p:nvPr/>
        </p:nvSpPr>
        <p:spPr>
          <a:xfrm>
            <a:off x="6955770" y="6028988"/>
            <a:ext cx="2272160"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01100101 10001110</a:t>
            </a:r>
          </a:p>
        </p:txBody>
      </p:sp>
      <p:sp>
        <p:nvSpPr>
          <p:cNvPr id="82" name="Rectangle 2">
            <a:extLst>
              <a:ext uri="{FF2B5EF4-FFF2-40B4-BE49-F238E27FC236}">
                <a16:creationId xmlns:a16="http://schemas.microsoft.com/office/drawing/2014/main" id="{6438770B-6092-4970-960C-CBA5F7A03DB1}"/>
              </a:ext>
            </a:extLst>
          </p:cNvPr>
          <p:cNvSpPr txBox="1">
            <a:spLocks noChangeArrowheads="1"/>
          </p:cNvSpPr>
          <p:nvPr/>
        </p:nvSpPr>
        <p:spPr>
          <a:xfrm>
            <a:off x="152400" y="473991"/>
            <a:ext cx="88392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US" altLang="en-US" kern="0" dirty="0">
                <a:solidFill>
                  <a:srgbClr val="0000FF"/>
                </a:solidFill>
              </a:rPr>
              <a:t>Analog to Digital Converter (ADC)</a:t>
            </a:r>
          </a:p>
        </p:txBody>
      </p:sp>
      <p:cxnSp>
        <p:nvCxnSpPr>
          <p:cNvPr id="84" name="Straight Arrow Connector 83">
            <a:extLst>
              <a:ext uri="{FF2B5EF4-FFF2-40B4-BE49-F238E27FC236}">
                <a16:creationId xmlns:a16="http://schemas.microsoft.com/office/drawing/2014/main" id="{6538F121-D701-4A82-BB55-BF7228EC7A2E}"/>
              </a:ext>
            </a:extLst>
          </p:cNvPr>
          <p:cNvCxnSpPr/>
          <p:nvPr/>
        </p:nvCxnSpPr>
        <p:spPr>
          <a:xfrm>
            <a:off x="559852" y="4858297"/>
            <a:ext cx="278348" cy="685800"/>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03DBCC2E-C6D5-4ADD-8476-49BF81945317}"/>
              </a:ext>
            </a:extLst>
          </p:cNvPr>
          <p:cNvCxnSpPr/>
          <p:nvPr/>
        </p:nvCxnSpPr>
        <p:spPr>
          <a:xfrm>
            <a:off x="2718325" y="4841826"/>
            <a:ext cx="278348" cy="685800"/>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345E2291-92C9-45D7-A805-55F215CC6A80}"/>
              </a:ext>
            </a:extLst>
          </p:cNvPr>
          <p:cNvCxnSpPr/>
          <p:nvPr/>
        </p:nvCxnSpPr>
        <p:spPr>
          <a:xfrm>
            <a:off x="5250305" y="4858788"/>
            <a:ext cx="278348" cy="685800"/>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C50927D1-AB61-4C6E-8968-281BF947080F}"/>
              </a:ext>
            </a:extLst>
          </p:cNvPr>
          <p:cNvCxnSpPr>
            <a:cxnSpLocks/>
          </p:cNvCxnSpPr>
          <p:nvPr/>
        </p:nvCxnSpPr>
        <p:spPr>
          <a:xfrm>
            <a:off x="8300896" y="4773706"/>
            <a:ext cx="0" cy="1075191"/>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25" name="Text Box 5">
            <a:extLst>
              <a:ext uri="{FF2B5EF4-FFF2-40B4-BE49-F238E27FC236}">
                <a16:creationId xmlns:a16="http://schemas.microsoft.com/office/drawing/2014/main" id="{4AF6DD3C-B425-4323-832A-E12D784D5BC1}"/>
              </a:ext>
            </a:extLst>
          </p:cNvPr>
          <p:cNvSpPr txBox="1">
            <a:spLocks noChangeArrowheads="1"/>
          </p:cNvSpPr>
          <p:nvPr/>
        </p:nvSpPr>
        <p:spPr bwMode="auto">
          <a:xfrm>
            <a:off x="419770" y="1528938"/>
            <a:ext cx="4090988"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US" altLang="en-US" sz="2800" dirty="0"/>
              <a:t>Sampling</a:t>
            </a:r>
          </a:p>
          <a:p>
            <a:pPr eaLnBrk="1" hangingPunct="1">
              <a:spcBef>
                <a:spcPct val="0"/>
              </a:spcBef>
            </a:pPr>
            <a:r>
              <a:rPr lang="en-US" altLang="en-US" sz="2800" dirty="0"/>
              <a:t>Quantization</a:t>
            </a:r>
          </a:p>
          <a:p>
            <a:pPr eaLnBrk="1" hangingPunct="1">
              <a:spcBef>
                <a:spcPct val="0"/>
              </a:spcBef>
            </a:pPr>
            <a:r>
              <a:rPr lang="en-US" altLang="en-US" sz="2800" dirty="0"/>
              <a:t>Binary Representation</a:t>
            </a:r>
          </a:p>
        </p:txBody>
      </p:sp>
    </p:spTree>
    <p:extLst>
      <p:ext uri="{BB962C8B-B14F-4D97-AF65-F5344CB8AC3E}">
        <p14:creationId xmlns:p14="http://schemas.microsoft.com/office/powerpoint/2010/main" val="51218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133600" y="76200"/>
            <a:ext cx="5105400" cy="533400"/>
          </a:xfrm>
        </p:spPr>
        <p:txBody>
          <a:bodyPr/>
          <a:lstStyle/>
          <a:p>
            <a:pPr eaLnBrk="1" hangingPunct="1"/>
            <a:r>
              <a:rPr lang="en-US" altLang="en-US" sz="4000">
                <a:solidFill>
                  <a:schemeClr val="accent2"/>
                </a:solidFill>
              </a:rPr>
              <a:t>Sampling Theorem</a:t>
            </a:r>
          </a:p>
        </p:txBody>
      </p:sp>
      <p:cxnSp>
        <p:nvCxnSpPr>
          <p:cNvPr id="6" name="Straight Connector 5"/>
          <p:cNvCxnSpPr/>
          <p:nvPr/>
        </p:nvCxnSpPr>
        <p:spPr>
          <a:xfrm>
            <a:off x="0" y="7620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5121" name="Ink 5120"/>
              <p14:cNvContentPartPr/>
              <p14:nvPr/>
            </p14:nvContentPartPr>
            <p14:xfrm>
              <a:off x="7250128" y="2352316"/>
              <a:ext cx="1127520" cy="2238840"/>
            </p14:xfrm>
          </p:contentPart>
        </mc:Choice>
        <mc:Fallback xmlns="">
          <p:pic>
            <p:nvPicPr>
              <p:cNvPr id="5121" name="Ink 5120"/>
              <p:cNvPicPr/>
              <p:nvPr/>
            </p:nvPicPr>
            <p:blipFill>
              <a:blip r:embed="rId3"/>
              <a:stretch>
                <a:fillRect/>
              </a:stretch>
            </p:blipFill>
            <p:spPr>
              <a:xfrm>
                <a:off x="7232848" y="2338636"/>
                <a:ext cx="1163880" cy="22698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139" name="Ink 5138"/>
              <p14:cNvContentPartPr/>
              <p14:nvPr/>
            </p14:nvContentPartPr>
            <p14:xfrm>
              <a:off x="7216288" y="1696036"/>
              <a:ext cx="147600" cy="211320"/>
            </p14:xfrm>
          </p:contentPart>
        </mc:Choice>
        <mc:Fallback xmlns="">
          <p:pic>
            <p:nvPicPr>
              <p:cNvPr id="5139" name="Ink 5138"/>
              <p:cNvPicPr/>
              <p:nvPr/>
            </p:nvPicPr>
            <p:blipFill>
              <a:blip r:embed="rId5"/>
              <a:stretch>
                <a:fillRect/>
              </a:stretch>
            </p:blipFill>
            <p:spPr>
              <a:xfrm>
                <a:off x="7200088" y="1680916"/>
                <a:ext cx="178920" cy="2419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140" name="Ink 5139"/>
              <p14:cNvContentPartPr/>
              <p14:nvPr/>
            </p14:nvContentPartPr>
            <p14:xfrm>
              <a:off x="7254088" y="1754716"/>
              <a:ext cx="616680" cy="1281240"/>
            </p14:xfrm>
          </p:contentPart>
        </mc:Choice>
        <mc:Fallback xmlns="">
          <p:pic>
            <p:nvPicPr>
              <p:cNvPr id="5140" name="Ink 5139"/>
              <p:cNvPicPr/>
              <p:nvPr/>
            </p:nvPicPr>
            <p:blipFill>
              <a:blip r:embed="rId7"/>
              <a:stretch>
                <a:fillRect/>
              </a:stretch>
            </p:blipFill>
            <p:spPr>
              <a:xfrm>
                <a:off x="7245808" y="1743916"/>
                <a:ext cx="642960" cy="1309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145" name="Ink 5144"/>
              <p14:cNvContentPartPr/>
              <p14:nvPr/>
            </p14:nvContentPartPr>
            <p14:xfrm>
              <a:off x="1633768" y="1469236"/>
              <a:ext cx="645120" cy="1543320"/>
            </p14:xfrm>
          </p:contentPart>
        </mc:Choice>
        <mc:Fallback xmlns="">
          <p:pic>
            <p:nvPicPr>
              <p:cNvPr id="5145" name="Ink 5144"/>
              <p:cNvPicPr/>
              <p:nvPr/>
            </p:nvPicPr>
            <p:blipFill>
              <a:blip r:embed="rId9"/>
              <a:stretch>
                <a:fillRect/>
              </a:stretch>
            </p:blipFill>
            <p:spPr>
              <a:xfrm>
                <a:off x="1617928" y="1458796"/>
                <a:ext cx="676440" cy="15706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5149" name="Ink 5148"/>
              <p14:cNvContentPartPr/>
              <p14:nvPr/>
            </p14:nvContentPartPr>
            <p14:xfrm>
              <a:off x="1068928" y="2172676"/>
              <a:ext cx="1152000" cy="2333520"/>
            </p14:xfrm>
          </p:contentPart>
        </mc:Choice>
        <mc:Fallback xmlns="">
          <p:pic>
            <p:nvPicPr>
              <p:cNvPr id="5149" name="Ink 5148"/>
              <p:cNvPicPr/>
              <p:nvPr/>
            </p:nvPicPr>
            <p:blipFill>
              <a:blip r:embed="rId11"/>
              <a:stretch>
                <a:fillRect/>
              </a:stretch>
            </p:blipFill>
            <p:spPr>
              <a:xfrm>
                <a:off x="1052008" y="2158276"/>
                <a:ext cx="1186200" cy="2365560"/>
              </a:xfrm>
              <a:prstGeom prst="rect">
                <a:avLst/>
              </a:prstGeom>
            </p:spPr>
          </p:pic>
        </mc:Fallback>
      </mc:AlternateContent>
      <p:sp>
        <p:nvSpPr>
          <p:cNvPr id="5153" name="TextBox 5152"/>
          <p:cNvSpPr txBox="1"/>
          <p:nvPr/>
        </p:nvSpPr>
        <p:spPr>
          <a:xfrm rot="3168808">
            <a:off x="284985" y="3664254"/>
            <a:ext cx="1884887"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Multiplication</a:t>
            </a:r>
          </a:p>
        </p:txBody>
      </p:sp>
      <p:sp>
        <p:nvSpPr>
          <p:cNvPr id="66" name="TextBox 65"/>
          <p:cNvSpPr txBox="1"/>
          <p:nvPr/>
        </p:nvSpPr>
        <p:spPr>
          <a:xfrm rot="18860830">
            <a:off x="7353303" y="3722190"/>
            <a:ext cx="1884887"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Convolution</a:t>
            </a:r>
          </a:p>
        </p:txBody>
      </p:sp>
      <p:pic>
        <p:nvPicPr>
          <p:cNvPr id="5154" name="Picture 5153"/>
          <p:cNvPicPr>
            <a:picLocks noChangeAspect="1"/>
          </p:cNvPicPr>
          <p:nvPr/>
        </p:nvPicPr>
        <p:blipFill>
          <a:blip r:embed="rId12"/>
          <a:stretch>
            <a:fillRect/>
          </a:stretch>
        </p:blipFill>
        <p:spPr>
          <a:xfrm>
            <a:off x="2355456" y="903863"/>
            <a:ext cx="4821046" cy="5877937"/>
          </a:xfrm>
          <a:prstGeom prst="rect">
            <a:avLst/>
          </a:prstGeom>
        </p:spPr>
      </p:pic>
      <p:sp>
        <p:nvSpPr>
          <p:cNvPr id="68" name="TextBox 67"/>
          <p:cNvSpPr txBox="1"/>
          <p:nvPr/>
        </p:nvSpPr>
        <p:spPr>
          <a:xfrm>
            <a:off x="71441" y="850966"/>
            <a:ext cx="1884887"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Time Domain</a:t>
            </a:r>
          </a:p>
        </p:txBody>
      </p:sp>
      <p:sp>
        <p:nvSpPr>
          <p:cNvPr id="69" name="TextBox 68"/>
          <p:cNvSpPr txBox="1"/>
          <p:nvPr/>
        </p:nvSpPr>
        <p:spPr>
          <a:xfrm>
            <a:off x="6894451" y="850966"/>
            <a:ext cx="2203131"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Frequency Domain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133600" y="76200"/>
            <a:ext cx="5105400" cy="533400"/>
          </a:xfrm>
        </p:spPr>
        <p:txBody>
          <a:bodyPr/>
          <a:lstStyle/>
          <a:p>
            <a:pPr eaLnBrk="1" hangingPunct="1"/>
            <a:r>
              <a:rPr lang="en-US" altLang="en-US" sz="4000">
                <a:solidFill>
                  <a:schemeClr val="accent2"/>
                </a:solidFill>
              </a:rPr>
              <a:t>Sampling Theorem</a:t>
            </a:r>
          </a:p>
        </p:txBody>
      </p:sp>
      <p:sp>
        <p:nvSpPr>
          <p:cNvPr id="5124" name="Text Box 3"/>
          <p:cNvSpPr txBox="1">
            <a:spLocks noChangeArrowheads="1"/>
          </p:cNvSpPr>
          <p:nvPr/>
        </p:nvSpPr>
        <p:spPr bwMode="auto">
          <a:xfrm>
            <a:off x="76200" y="792162"/>
            <a:ext cx="90074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A real signal whose spectrum is bandlimited to </a:t>
            </a:r>
            <a:r>
              <a:rPr lang="en-US" altLang="en-US" sz="2400" i="1" dirty="0">
                <a:latin typeface="Times New Roman" panose="02020603050405020304" pitchFamily="18" charset="0"/>
                <a:cs typeface="Times New Roman" panose="02020603050405020304" pitchFamily="18" charset="0"/>
              </a:rPr>
              <a:t>B</a:t>
            </a:r>
            <a:r>
              <a:rPr lang="en-US" altLang="en-US" sz="2400" dirty="0">
                <a:latin typeface="Times New Roman" panose="02020603050405020304" pitchFamily="18" charset="0"/>
                <a:cs typeface="Times New Roman" panose="02020603050405020304" pitchFamily="18" charset="0"/>
              </a:rPr>
              <a:t> Hz [</a:t>
            </a:r>
            <a:r>
              <a:rPr lang="en-US" altLang="en-US" sz="2400" i="1" dirty="0">
                <a:latin typeface="Times New Roman" panose="02020603050405020304" pitchFamily="18" charset="0"/>
                <a:cs typeface="Times New Roman" panose="02020603050405020304" pitchFamily="18" charset="0"/>
              </a:rPr>
              <a:t>X</a:t>
            </a:r>
            <a:r>
              <a:rPr lang="en-US" altLang="en-US" sz="2400" dirty="0">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cs typeface="Times New Roman" panose="02020603050405020304" pitchFamily="18" charset="0"/>
                <a:sym typeface="Symbol" panose="05050102010706020507" pitchFamily="18" charset="2"/>
              </a:rPr>
              <a:t>) = 0 for || &gt; 2B ] can be reconstructed exactly from its samples taken uniformly at a rate </a:t>
            </a:r>
            <a:r>
              <a:rPr lang="en-US" altLang="en-US" sz="2400" i="1" dirty="0">
                <a:latin typeface="Times New Roman" panose="02020603050405020304" pitchFamily="18" charset="0"/>
                <a:cs typeface="Times New Roman" panose="02020603050405020304" pitchFamily="18" charset="0"/>
                <a:sym typeface="Symbol" panose="05050102010706020507" pitchFamily="18" charset="2"/>
              </a:rPr>
              <a:t>f</a:t>
            </a:r>
            <a:r>
              <a:rPr lang="en-US" altLang="en-US" sz="2400" baseline="-25000" dirty="0">
                <a:latin typeface="Times New Roman" panose="02020603050405020304" pitchFamily="18" charset="0"/>
                <a:cs typeface="Times New Roman" panose="02020603050405020304" pitchFamily="18" charset="0"/>
                <a:sym typeface="Symbol" panose="05050102010706020507" pitchFamily="18" charset="2"/>
              </a:rPr>
              <a:t>s</a:t>
            </a:r>
            <a:r>
              <a:rPr lang="en-US" altLang="en-US" sz="2400" dirty="0">
                <a:latin typeface="Times New Roman" panose="02020603050405020304" pitchFamily="18" charset="0"/>
                <a:cs typeface="Times New Roman" panose="02020603050405020304" pitchFamily="18" charset="0"/>
                <a:sym typeface="Symbol" panose="05050102010706020507" pitchFamily="18" charset="2"/>
              </a:rPr>
              <a:t> &gt; 2B samples per second. When </a:t>
            </a:r>
            <a:r>
              <a:rPr lang="en-US" altLang="en-US" sz="2400" i="1" dirty="0">
                <a:latin typeface="Times New Roman" panose="02020603050405020304" pitchFamily="18" charset="0"/>
                <a:cs typeface="Times New Roman" panose="02020603050405020304" pitchFamily="18" charset="0"/>
                <a:sym typeface="Symbol" panose="05050102010706020507" pitchFamily="18" charset="2"/>
              </a:rPr>
              <a:t>f</a:t>
            </a:r>
            <a:r>
              <a:rPr lang="en-US" altLang="en-US" sz="2400" baseline="-25000" dirty="0">
                <a:latin typeface="Times New Roman" panose="02020603050405020304" pitchFamily="18" charset="0"/>
                <a:cs typeface="Times New Roman" panose="02020603050405020304" pitchFamily="18" charset="0"/>
                <a:sym typeface="Symbol" panose="05050102010706020507" pitchFamily="18" charset="2"/>
              </a:rPr>
              <a:t>s</a:t>
            </a:r>
            <a:r>
              <a:rPr lang="en-US" altLang="en-US" sz="2400" dirty="0">
                <a:latin typeface="Times New Roman" panose="02020603050405020304" pitchFamily="18" charset="0"/>
                <a:cs typeface="Times New Roman" panose="02020603050405020304" pitchFamily="18" charset="0"/>
                <a:sym typeface="Symbol" panose="05050102010706020507" pitchFamily="18" charset="2"/>
              </a:rPr>
              <a:t>= 2B then </a:t>
            </a:r>
            <a:r>
              <a:rPr lang="en-US" altLang="en-US" sz="2400" i="1" dirty="0">
                <a:latin typeface="Times New Roman" panose="02020603050405020304" pitchFamily="18" charset="0"/>
                <a:cs typeface="Times New Roman" panose="02020603050405020304" pitchFamily="18" charset="0"/>
                <a:sym typeface="Symbol" panose="05050102010706020507" pitchFamily="18" charset="2"/>
              </a:rPr>
              <a:t>f</a:t>
            </a:r>
            <a:r>
              <a:rPr lang="en-US" altLang="en-US" sz="2400" baseline="-25000" dirty="0">
                <a:latin typeface="Times New Roman" panose="02020603050405020304" pitchFamily="18" charset="0"/>
                <a:cs typeface="Times New Roman" panose="02020603050405020304" pitchFamily="18" charset="0"/>
                <a:sym typeface="Symbol" panose="05050102010706020507" pitchFamily="18" charset="2"/>
              </a:rPr>
              <a:t>s</a:t>
            </a:r>
            <a:r>
              <a:rPr lang="en-US" altLang="en-US" sz="2400" dirty="0">
                <a:latin typeface="Times New Roman" panose="02020603050405020304" pitchFamily="18" charset="0"/>
                <a:cs typeface="Times New Roman" panose="02020603050405020304" pitchFamily="18" charset="0"/>
                <a:sym typeface="Symbol" panose="05050102010706020507" pitchFamily="18" charset="2"/>
              </a:rPr>
              <a:t> is the Nyquist rate.</a:t>
            </a:r>
          </a:p>
        </p:txBody>
      </p:sp>
      <p:cxnSp>
        <p:nvCxnSpPr>
          <p:cNvPr id="6" name="Straight Connector 5"/>
          <p:cNvCxnSpPr/>
          <p:nvPr/>
        </p:nvCxnSpPr>
        <p:spPr>
          <a:xfrm>
            <a:off x="0" y="7620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a:stretch>
            <a:fillRect/>
          </a:stretch>
        </p:blipFill>
        <p:spPr>
          <a:xfrm>
            <a:off x="269958" y="2617788"/>
            <a:ext cx="4263022" cy="852604"/>
          </a:xfrm>
          <a:prstGeom prst="rect">
            <a:avLst/>
          </a:prstGeom>
        </p:spPr>
      </p:pic>
      <p:pic>
        <p:nvPicPr>
          <p:cNvPr id="8" name="Picture 7"/>
          <p:cNvPicPr>
            <a:picLocks noChangeAspect="1"/>
          </p:cNvPicPr>
          <p:nvPr/>
        </p:nvPicPr>
        <p:blipFill>
          <a:blip r:embed="rId3"/>
          <a:stretch>
            <a:fillRect/>
          </a:stretch>
        </p:blipFill>
        <p:spPr>
          <a:xfrm>
            <a:off x="319116" y="4324350"/>
            <a:ext cx="4343400" cy="933450"/>
          </a:xfrm>
          <a:prstGeom prst="rect">
            <a:avLst/>
          </a:prstGeom>
        </p:spPr>
      </p:pic>
      <p:pic>
        <p:nvPicPr>
          <p:cNvPr id="9" name="Picture 8"/>
          <p:cNvPicPr>
            <a:picLocks noChangeAspect="1"/>
          </p:cNvPicPr>
          <p:nvPr/>
        </p:nvPicPr>
        <p:blipFill>
          <a:blip r:embed="rId4"/>
          <a:stretch>
            <a:fillRect/>
          </a:stretch>
        </p:blipFill>
        <p:spPr>
          <a:xfrm>
            <a:off x="334356" y="5653087"/>
            <a:ext cx="3743325" cy="942975"/>
          </a:xfrm>
          <a:prstGeom prst="rect">
            <a:avLst/>
          </a:prstGeom>
        </p:spPr>
      </p:pic>
      <p:pic>
        <p:nvPicPr>
          <p:cNvPr id="3" name="Picture 2">
            <a:extLst>
              <a:ext uri="{FF2B5EF4-FFF2-40B4-BE49-F238E27FC236}">
                <a16:creationId xmlns:a16="http://schemas.microsoft.com/office/drawing/2014/main" id="{BF6EBD34-46F6-47A0-BF01-33038537394A}"/>
              </a:ext>
            </a:extLst>
          </p:cNvPr>
          <p:cNvPicPr>
            <a:picLocks noChangeAspect="1"/>
          </p:cNvPicPr>
          <p:nvPr/>
        </p:nvPicPr>
        <p:blipFill>
          <a:blip r:embed="rId5"/>
          <a:stretch>
            <a:fillRect/>
          </a:stretch>
        </p:blipFill>
        <p:spPr>
          <a:xfrm>
            <a:off x="4649453" y="2133600"/>
            <a:ext cx="4379952" cy="3889466"/>
          </a:xfrm>
          <a:prstGeom prst="rect">
            <a:avLst/>
          </a:prstGeom>
        </p:spPr>
      </p:pic>
    </p:spTree>
    <p:extLst>
      <p:ext uri="{BB962C8B-B14F-4D97-AF65-F5344CB8AC3E}">
        <p14:creationId xmlns:p14="http://schemas.microsoft.com/office/powerpoint/2010/main" val="1355714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76200"/>
            <a:ext cx="9144000" cy="533400"/>
          </a:xfrm>
        </p:spPr>
        <p:txBody>
          <a:bodyPr/>
          <a:lstStyle/>
          <a:p>
            <a:pPr eaLnBrk="1" hangingPunct="1"/>
            <a:r>
              <a:rPr lang="en-US" altLang="en-US" sz="3600">
                <a:solidFill>
                  <a:schemeClr val="accent2"/>
                </a:solidFill>
              </a:rPr>
              <a:t>Reconstructing the Signal from the Samples</a:t>
            </a:r>
          </a:p>
        </p:txBody>
      </p:sp>
      <p:pic>
        <p:nvPicPr>
          <p:cNvPr id="6148"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3218" y="4038601"/>
            <a:ext cx="4038600" cy="277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1317625"/>
            <a:ext cx="2895600"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3800" y="768350"/>
            <a:ext cx="2133600" cy="163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Text Box 18"/>
          <p:cNvSpPr txBox="1">
            <a:spLocks noChangeArrowheads="1"/>
          </p:cNvSpPr>
          <p:nvPr/>
        </p:nvSpPr>
        <p:spPr bwMode="auto">
          <a:xfrm>
            <a:off x="6537325" y="3114675"/>
            <a:ext cx="752475"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a:t>LPF</a:t>
            </a:r>
          </a:p>
        </p:txBody>
      </p:sp>
      <p:pic>
        <p:nvPicPr>
          <p:cNvPr id="6152" name="Picture 1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39063" y="2819400"/>
            <a:ext cx="1328737"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3" name="Line 20"/>
          <p:cNvSpPr>
            <a:spLocks noChangeShapeType="1"/>
          </p:cNvSpPr>
          <p:nvPr/>
        </p:nvSpPr>
        <p:spPr bwMode="auto">
          <a:xfrm>
            <a:off x="7315200" y="33528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6154" name="Picture 2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72000" y="2667000"/>
            <a:ext cx="1371600"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5" name="Line 22"/>
          <p:cNvSpPr>
            <a:spLocks noChangeShapeType="1"/>
          </p:cNvSpPr>
          <p:nvPr/>
        </p:nvSpPr>
        <p:spPr bwMode="auto">
          <a:xfrm>
            <a:off x="5943600" y="33528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12" name="Straight Connector 11"/>
          <p:cNvCxnSpPr/>
          <p:nvPr/>
        </p:nvCxnSpPr>
        <p:spPr>
          <a:xfrm>
            <a:off x="0" y="7620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7"/>
          <a:stretch>
            <a:fillRect/>
          </a:stretch>
        </p:blipFill>
        <p:spPr>
          <a:xfrm>
            <a:off x="234950" y="1545167"/>
            <a:ext cx="2895600" cy="491067"/>
          </a:xfrm>
          <a:prstGeom prst="rect">
            <a:avLst/>
          </a:prstGeom>
        </p:spPr>
      </p:pic>
      <p:pic>
        <p:nvPicPr>
          <p:cNvPr id="4" name="Picture 3"/>
          <p:cNvPicPr>
            <a:picLocks noChangeAspect="1"/>
          </p:cNvPicPr>
          <p:nvPr/>
        </p:nvPicPr>
        <p:blipFill>
          <a:blip r:embed="rId8"/>
          <a:stretch>
            <a:fillRect/>
          </a:stretch>
        </p:blipFill>
        <p:spPr>
          <a:xfrm>
            <a:off x="234950" y="2819400"/>
            <a:ext cx="4343400" cy="690617"/>
          </a:xfrm>
          <a:prstGeom prst="rect">
            <a:avLst/>
          </a:prstGeom>
        </p:spPr>
      </p:pic>
      <p:pic>
        <p:nvPicPr>
          <p:cNvPr id="5" name="Picture 4"/>
          <p:cNvPicPr>
            <a:picLocks noChangeAspect="1"/>
          </p:cNvPicPr>
          <p:nvPr/>
        </p:nvPicPr>
        <p:blipFill>
          <a:blip r:embed="rId9"/>
          <a:stretch>
            <a:fillRect/>
          </a:stretch>
        </p:blipFill>
        <p:spPr>
          <a:xfrm>
            <a:off x="171450" y="4179357"/>
            <a:ext cx="3734012" cy="776816"/>
          </a:xfrm>
          <a:prstGeom prst="rect">
            <a:avLst/>
          </a:prstGeom>
        </p:spPr>
      </p:pic>
      <p:pic>
        <p:nvPicPr>
          <p:cNvPr id="6" name="Picture 5"/>
          <p:cNvPicPr>
            <a:picLocks noChangeAspect="1"/>
          </p:cNvPicPr>
          <p:nvPr/>
        </p:nvPicPr>
        <p:blipFill>
          <a:blip r:embed="rId10"/>
          <a:stretch>
            <a:fillRect/>
          </a:stretch>
        </p:blipFill>
        <p:spPr>
          <a:xfrm>
            <a:off x="152400" y="5410200"/>
            <a:ext cx="4800600" cy="76295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76200"/>
            <a:ext cx="8534400" cy="609600"/>
          </a:xfrm>
        </p:spPr>
        <p:txBody>
          <a:bodyPr/>
          <a:lstStyle/>
          <a:p>
            <a:pPr eaLnBrk="1" hangingPunct="1"/>
            <a:r>
              <a:rPr lang="en-US" altLang="en-US">
                <a:solidFill>
                  <a:schemeClr val="accent2"/>
                </a:solidFill>
              </a:rPr>
              <a:t>Example</a:t>
            </a:r>
          </a:p>
        </p:txBody>
      </p:sp>
      <p:sp>
        <p:nvSpPr>
          <p:cNvPr id="7171" name="Text Box 53"/>
          <p:cNvSpPr txBox="1">
            <a:spLocks noChangeArrowheads="1"/>
          </p:cNvSpPr>
          <p:nvPr/>
        </p:nvSpPr>
        <p:spPr bwMode="auto">
          <a:xfrm>
            <a:off x="457200" y="1066800"/>
            <a:ext cx="85502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a:sym typeface="Symbol" panose="05050102010706020507" pitchFamily="18" charset="2"/>
              </a:rPr>
              <a:t>Determine the Nyquist sampling rate f</a:t>
            </a:r>
            <a:r>
              <a:rPr lang="en-US" altLang="en-US" sz="2400"/>
              <a:t>or the signal </a:t>
            </a:r>
          </a:p>
          <a:p>
            <a:pPr eaLnBrk="1" hangingPunct="1">
              <a:spcBef>
                <a:spcPct val="0"/>
              </a:spcBef>
              <a:buFontTx/>
              <a:buNone/>
            </a:pPr>
            <a:r>
              <a:rPr lang="en-US" altLang="en-US" sz="2400"/>
              <a:t>	</a:t>
            </a:r>
            <a:r>
              <a:rPr lang="en-US" altLang="en-US" sz="2400" i="1">
                <a:latin typeface="Times New Roman" panose="02020603050405020304" pitchFamily="18" charset="0"/>
                <a:cs typeface="Times New Roman" panose="02020603050405020304" pitchFamily="18" charset="0"/>
              </a:rPr>
              <a:t>x</a:t>
            </a:r>
            <a:r>
              <a:rPr lang="en-US" altLang="en-US" sz="2400">
                <a:latin typeface="Times New Roman" panose="02020603050405020304" pitchFamily="18" charset="0"/>
                <a:cs typeface="Times New Roman" panose="02020603050405020304" pitchFamily="18" charset="0"/>
              </a:rPr>
              <a:t>(</a:t>
            </a:r>
            <a:r>
              <a:rPr lang="en-US" altLang="en-US" sz="2400" i="1">
                <a:latin typeface="Times New Roman" panose="02020603050405020304" pitchFamily="18" charset="0"/>
                <a:cs typeface="Times New Roman" panose="02020603050405020304" pitchFamily="18" charset="0"/>
              </a:rPr>
              <a:t>t</a:t>
            </a:r>
            <a:r>
              <a:rPr lang="en-US" altLang="en-US" sz="2400">
                <a:latin typeface="Times New Roman" panose="02020603050405020304" pitchFamily="18" charset="0"/>
                <a:cs typeface="Times New Roman" panose="02020603050405020304" pitchFamily="18" charset="0"/>
              </a:rPr>
              <a:t>) = 3 + 2 cos(10</a:t>
            </a:r>
            <a:r>
              <a:rPr lang="en-US" altLang="en-US" sz="2400">
                <a:latin typeface="Times New Roman" panose="02020603050405020304" pitchFamily="18" charset="0"/>
                <a:cs typeface="Times New Roman" panose="02020603050405020304" pitchFamily="18" charset="0"/>
                <a:sym typeface="Symbol" panose="05050102010706020507" pitchFamily="18" charset="2"/>
              </a:rPr>
              <a:t></a:t>
            </a:r>
            <a:r>
              <a:rPr lang="en-US" altLang="en-US" sz="2400" i="1">
                <a:latin typeface="Times New Roman" panose="02020603050405020304" pitchFamily="18" charset="0"/>
                <a:cs typeface="Times New Roman" panose="02020603050405020304" pitchFamily="18" charset="0"/>
                <a:sym typeface="Symbol" panose="05050102010706020507" pitchFamily="18" charset="2"/>
              </a:rPr>
              <a:t>t</a:t>
            </a:r>
            <a:r>
              <a:rPr lang="en-US" altLang="en-US" sz="2400">
                <a:latin typeface="Times New Roman" panose="02020603050405020304" pitchFamily="18" charset="0"/>
                <a:cs typeface="Times New Roman" panose="02020603050405020304" pitchFamily="18" charset="0"/>
                <a:sym typeface="Symbol" panose="05050102010706020507" pitchFamily="18" charset="2"/>
              </a:rPr>
              <a:t>) + sin(30</a:t>
            </a:r>
            <a:r>
              <a:rPr lang="en-US" altLang="en-US" sz="2400" i="1">
                <a:latin typeface="Times New Roman" panose="02020603050405020304" pitchFamily="18" charset="0"/>
                <a:cs typeface="Times New Roman" panose="02020603050405020304" pitchFamily="18" charset="0"/>
                <a:sym typeface="Symbol" panose="05050102010706020507" pitchFamily="18" charset="2"/>
              </a:rPr>
              <a:t>t</a:t>
            </a:r>
            <a:r>
              <a:rPr lang="en-US" altLang="en-US" sz="2400">
                <a:latin typeface="Times New Roman" panose="02020603050405020304" pitchFamily="18" charset="0"/>
                <a:cs typeface="Times New Roman" panose="02020603050405020304" pitchFamily="18" charset="0"/>
                <a:sym typeface="Symbol" panose="05050102010706020507" pitchFamily="18" charset="2"/>
              </a:rPr>
              <a:t>).</a:t>
            </a:r>
          </a:p>
        </p:txBody>
      </p:sp>
      <p:cxnSp>
        <p:nvCxnSpPr>
          <p:cNvPr id="5" name="Straight Connector 4"/>
          <p:cNvCxnSpPr/>
          <p:nvPr/>
        </p:nvCxnSpPr>
        <p:spPr>
          <a:xfrm>
            <a:off x="0" y="7620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p:sp>
        <p:nvSpPr>
          <p:cNvPr id="6" name="Text Box 53"/>
          <p:cNvSpPr txBox="1">
            <a:spLocks noChangeArrowheads="1"/>
          </p:cNvSpPr>
          <p:nvPr/>
        </p:nvSpPr>
        <p:spPr bwMode="auto">
          <a:xfrm>
            <a:off x="457200" y="2230438"/>
            <a:ext cx="85502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dirty="0">
                <a:solidFill>
                  <a:schemeClr val="accent2"/>
                </a:solidFill>
                <a:sym typeface="Symbol" panose="05050102010706020507" pitchFamily="18" charset="2"/>
              </a:rPr>
              <a:t>Solution</a:t>
            </a:r>
          </a:p>
        </p:txBody>
      </p:sp>
      <p:sp>
        <p:nvSpPr>
          <p:cNvPr id="7" name="Text Box 53"/>
          <p:cNvSpPr txBox="1">
            <a:spLocks noChangeArrowheads="1"/>
          </p:cNvSpPr>
          <p:nvPr/>
        </p:nvSpPr>
        <p:spPr bwMode="auto">
          <a:xfrm>
            <a:off x="685800" y="3025478"/>
            <a:ext cx="714771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dirty="0">
                <a:sym typeface="Symbol" panose="05050102010706020507" pitchFamily="18" charset="2"/>
              </a:rPr>
              <a:t>The highest frequency is </a:t>
            </a:r>
            <a:r>
              <a:rPr lang="en-US" altLang="en-US" sz="2400" i="1" dirty="0" err="1">
                <a:latin typeface="Times New Roman" panose="02020603050405020304" pitchFamily="18" charset="0"/>
                <a:cs typeface="Times New Roman" panose="02020603050405020304" pitchFamily="18" charset="0"/>
                <a:sym typeface="Symbol" panose="05050102010706020507" pitchFamily="18" charset="2"/>
              </a:rPr>
              <a:t>f</a:t>
            </a:r>
            <a:r>
              <a:rPr lang="en-US" altLang="en-US" sz="2400" i="1" baseline="-25000" dirty="0" err="1">
                <a:latin typeface="Times New Roman" panose="02020603050405020304" pitchFamily="18" charset="0"/>
                <a:cs typeface="Times New Roman" panose="02020603050405020304" pitchFamily="18" charset="0"/>
                <a:sym typeface="Symbol" panose="05050102010706020507" pitchFamily="18" charset="2"/>
              </a:rPr>
              <a:t>max</a:t>
            </a:r>
            <a:r>
              <a:rPr lang="en-US" altLang="en-US" sz="2400" dirty="0">
                <a:sym typeface="Symbol" panose="05050102010706020507" pitchFamily="18" charset="2"/>
              </a:rPr>
              <a:t> = 30/2 = 15 Hz</a:t>
            </a:r>
          </a:p>
          <a:p>
            <a:pPr eaLnBrk="1" hangingPunct="1">
              <a:spcBef>
                <a:spcPct val="0"/>
              </a:spcBef>
              <a:buFontTx/>
              <a:buNone/>
            </a:pPr>
            <a:r>
              <a:rPr lang="en-US" altLang="en-US" sz="2400" dirty="0">
                <a:sym typeface="Symbol" panose="05050102010706020507" pitchFamily="18" charset="2"/>
              </a:rPr>
              <a:t>The Nyquist rate = 2 </a:t>
            </a:r>
            <a:r>
              <a:rPr lang="en-US" altLang="en-US" sz="2400" i="1" dirty="0" err="1">
                <a:latin typeface="Times New Roman" panose="02020603050405020304" pitchFamily="18" charset="0"/>
                <a:cs typeface="Times New Roman" panose="02020603050405020304" pitchFamily="18" charset="0"/>
                <a:sym typeface="Symbol" panose="05050102010706020507" pitchFamily="18" charset="2"/>
              </a:rPr>
              <a:t>f</a:t>
            </a:r>
            <a:r>
              <a:rPr lang="en-US" altLang="en-US" sz="2400" i="1" baseline="-25000" dirty="0" err="1">
                <a:latin typeface="Times New Roman" panose="02020603050405020304" pitchFamily="18" charset="0"/>
                <a:cs typeface="Times New Roman" panose="02020603050405020304" pitchFamily="18" charset="0"/>
                <a:sym typeface="Symbol" panose="05050102010706020507" pitchFamily="18" charset="2"/>
              </a:rPr>
              <a:t>max</a:t>
            </a:r>
            <a:r>
              <a:rPr lang="en-US" altLang="en-US" sz="2400" dirty="0">
                <a:sym typeface="Symbol" panose="05050102010706020507" pitchFamily="18" charset="2"/>
              </a:rPr>
              <a:t> = 2*15 = 30 sample/sec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76200"/>
            <a:ext cx="8534400" cy="609600"/>
          </a:xfrm>
        </p:spPr>
        <p:txBody>
          <a:bodyPr/>
          <a:lstStyle/>
          <a:p>
            <a:pPr eaLnBrk="1" hangingPunct="1"/>
            <a:r>
              <a:rPr lang="en-US" altLang="en-US">
                <a:solidFill>
                  <a:schemeClr val="accent2"/>
                </a:solidFill>
              </a:rPr>
              <a:t>Aliasing</a:t>
            </a:r>
          </a:p>
        </p:txBody>
      </p:sp>
      <p:sp>
        <p:nvSpPr>
          <p:cNvPr id="8195" name="Text Box 3"/>
          <p:cNvSpPr txBox="1">
            <a:spLocks noChangeArrowheads="1"/>
          </p:cNvSpPr>
          <p:nvPr/>
        </p:nvSpPr>
        <p:spPr bwMode="auto">
          <a:xfrm>
            <a:off x="152400" y="809625"/>
            <a:ext cx="8915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a:sym typeface="Symbol" panose="05050102010706020507" pitchFamily="18" charset="2"/>
              </a:rPr>
              <a:t>If a continuous time signal is sampled below the Nyquist rate then some of the high frequencies will appear as low frequencies and the original signal can not be recovered from the samples.</a:t>
            </a:r>
          </a:p>
        </p:txBody>
      </p:sp>
      <p:pic>
        <p:nvPicPr>
          <p:cNvPr id="819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7675" y="2209800"/>
            <a:ext cx="4657725"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3335338"/>
            <a:ext cx="4800600" cy="352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8"/>
          <p:cNvSpPr>
            <a:spLocks noChangeArrowheads="1"/>
          </p:cNvSpPr>
          <p:nvPr/>
        </p:nvSpPr>
        <p:spPr bwMode="auto">
          <a:xfrm>
            <a:off x="7366000" y="4838700"/>
            <a:ext cx="609600" cy="4572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400"/>
          </a:p>
        </p:txBody>
      </p:sp>
      <p:sp>
        <p:nvSpPr>
          <p:cNvPr id="8199" name="Freeform 9"/>
          <p:cNvSpPr>
            <a:spLocks/>
          </p:cNvSpPr>
          <p:nvPr/>
        </p:nvSpPr>
        <p:spPr bwMode="auto">
          <a:xfrm>
            <a:off x="1828800" y="4343400"/>
            <a:ext cx="5689600" cy="457200"/>
          </a:xfrm>
          <a:custGeom>
            <a:avLst/>
            <a:gdLst>
              <a:gd name="T0" fmla="*/ 0 w 3584"/>
              <a:gd name="T1" fmla="*/ 2147483646 h 288"/>
              <a:gd name="T2" fmla="*/ 2147483646 w 3584"/>
              <a:gd name="T3" fmla="*/ 0 h 288"/>
              <a:gd name="T4" fmla="*/ 2147483646 w 3584"/>
              <a:gd name="T5" fmla="*/ 2147483646 h 288"/>
              <a:gd name="T6" fmla="*/ 2147483646 w 3584"/>
              <a:gd name="T7" fmla="*/ 2147483646 h 288"/>
              <a:gd name="T8" fmla="*/ 0 60000 65536"/>
              <a:gd name="T9" fmla="*/ 0 60000 65536"/>
              <a:gd name="T10" fmla="*/ 0 60000 65536"/>
              <a:gd name="T11" fmla="*/ 0 60000 65536"/>
              <a:gd name="T12" fmla="*/ 0 w 3584"/>
              <a:gd name="T13" fmla="*/ 0 h 288"/>
              <a:gd name="T14" fmla="*/ 3584 w 3584"/>
              <a:gd name="T15" fmla="*/ 288 h 288"/>
            </a:gdLst>
            <a:ahLst/>
            <a:cxnLst>
              <a:cxn ang="T8">
                <a:pos x="T0" y="T1"/>
              </a:cxn>
              <a:cxn ang="T9">
                <a:pos x="T2" y="T3"/>
              </a:cxn>
              <a:cxn ang="T10">
                <a:pos x="T4" y="T5"/>
              </a:cxn>
              <a:cxn ang="T11">
                <a:pos x="T6" y="T7"/>
              </a:cxn>
            </a:cxnLst>
            <a:rect l="T12" t="T13" r="T14" b="T15"/>
            <a:pathLst>
              <a:path w="3584" h="288">
                <a:moveTo>
                  <a:pt x="0" y="96"/>
                </a:moveTo>
                <a:cubicBezTo>
                  <a:pt x="684" y="48"/>
                  <a:pt x="1368" y="0"/>
                  <a:pt x="1920" y="0"/>
                </a:cubicBezTo>
                <a:cubicBezTo>
                  <a:pt x="2472" y="0"/>
                  <a:pt x="3040" y="48"/>
                  <a:pt x="3312" y="96"/>
                </a:cubicBezTo>
                <a:cubicBezTo>
                  <a:pt x="3584" y="144"/>
                  <a:pt x="3568" y="216"/>
                  <a:pt x="3552" y="288"/>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0" name="Text Box 10"/>
          <p:cNvSpPr txBox="1">
            <a:spLocks noChangeArrowheads="1"/>
          </p:cNvSpPr>
          <p:nvPr/>
        </p:nvSpPr>
        <p:spPr bwMode="auto">
          <a:xfrm>
            <a:off x="-127434" y="4124367"/>
            <a:ext cx="2330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400" dirty="0"/>
              <a:t>LPF </a:t>
            </a:r>
          </a:p>
          <a:p>
            <a:pPr algn="ctr" eaLnBrk="1" hangingPunct="1">
              <a:spcBef>
                <a:spcPct val="0"/>
              </a:spcBef>
              <a:buFontTx/>
              <a:buNone/>
            </a:pPr>
            <a:r>
              <a:rPr lang="en-US" altLang="en-US" sz="2400" dirty="0"/>
              <a:t>With cutoff frequency </a:t>
            </a:r>
            <a:r>
              <a:rPr lang="en-US" altLang="en-US" sz="2400" i="1" dirty="0">
                <a:latin typeface="Times New Roman" panose="02020603050405020304" pitchFamily="18" charset="0"/>
                <a:cs typeface="Times New Roman" panose="02020603050405020304" pitchFamily="18" charset="0"/>
              </a:rPr>
              <a:t>f</a:t>
            </a:r>
            <a:r>
              <a:rPr lang="en-US" altLang="en-US" sz="2400" baseline="-25000" dirty="0">
                <a:latin typeface="Times New Roman" panose="02020603050405020304" pitchFamily="18" charset="0"/>
                <a:cs typeface="Times New Roman" panose="02020603050405020304" pitchFamily="18" charset="0"/>
              </a:rPr>
              <a:t>s</a:t>
            </a:r>
            <a:r>
              <a:rPr lang="en-US" altLang="en-US" sz="2400" dirty="0">
                <a:latin typeface="Times New Roman" panose="02020603050405020304" pitchFamily="18" charset="0"/>
                <a:cs typeface="Times New Roman" panose="02020603050405020304" pitchFamily="18" charset="0"/>
              </a:rPr>
              <a:t>/2</a:t>
            </a:r>
            <a:endParaRPr lang="en-US" altLang="en-US" sz="2400" dirty="0"/>
          </a:p>
        </p:txBody>
      </p:sp>
      <p:sp>
        <p:nvSpPr>
          <p:cNvPr id="8201" name="Freeform 11"/>
          <p:cNvSpPr>
            <a:spLocks/>
          </p:cNvSpPr>
          <p:nvPr/>
        </p:nvSpPr>
        <p:spPr bwMode="auto">
          <a:xfrm>
            <a:off x="3657600" y="3276600"/>
            <a:ext cx="4940300" cy="685800"/>
          </a:xfrm>
          <a:custGeom>
            <a:avLst/>
            <a:gdLst>
              <a:gd name="T0" fmla="*/ 2147483646 w 3112"/>
              <a:gd name="T1" fmla="*/ 2147483646 h 432"/>
              <a:gd name="T2" fmla="*/ 2147483646 w 3112"/>
              <a:gd name="T3" fmla="*/ 2147483646 h 432"/>
              <a:gd name="T4" fmla="*/ 2147483646 w 3112"/>
              <a:gd name="T5" fmla="*/ 2147483646 h 432"/>
              <a:gd name="T6" fmla="*/ 0 w 3112"/>
              <a:gd name="T7" fmla="*/ 0 h 432"/>
              <a:gd name="T8" fmla="*/ 0 60000 65536"/>
              <a:gd name="T9" fmla="*/ 0 60000 65536"/>
              <a:gd name="T10" fmla="*/ 0 60000 65536"/>
              <a:gd name="T11" fmla="*/ 0 60000 65536"/>
              <a:gd name="T12" fmla="*/ 0 w 3112"/>
              <a:gd name="T13" fmla="*/ 0 h 432"/>
              <a:gd name="T14" fmla="*/ 3112 w 3112"/>
              <a:gd name="T15" fmla="*/ 432 h 432"/>
            </a:gdLst>
            <a:ahLst/>
            <a:cxnLst>
              <a:cxn ang="T8">
                <a:pos x="T0" y="T1"/>
              </a:cxn>
              <a:cxn ang="T9">
                <a:pos x="T2" y="T3"/>
              </a:cxn>
              <a:cxn ang="T10">
                <a:pos x="T4" y="T5"/>
              </a:cxn>
              <a:cxn ang="T11">
                <a:pos x="T6" y="T7"/>
              </a:cxn>
            </a:cxnLst>
            <a:rect l="T12" t="T13" r="T14" b="T15"/>
            <a:pathLst>
              <a:path w="3112" h="432">
                <a:moveTo>
                  <a:pt x="2736" y="432"/>
                </a:moveTo>
                <a:cubicBezTo>
                  <a:pt x="2792" y="412"/>
                  <a:pt x="2848" y="392"/>
                  <a:pt x="2832" y="336"/>
                </a:cubicBezTo>
                <a:cubicBezTo>
                  <a:pt x="2816" y="280"/>
                  <a:pt x="3112" y="152"/>
                  <a:pt x="2640" y="96"/>
                </a:cubicBezTo>
                <a:cubicBezTo>
                  <a:pt x="2168" y="40"/>
                  <a:pt x="1084" y="20"/>
                  <a:pt x="0" y="0"/>
                </a:cubicBezTo>
              </a:path>
            </a:pathLst>
          </a:custGeom>
          <a:noFill/>
          <a:ln w="9525">
            <a:solidFill>
              <a:schemeClr val="tx1"/>
            </a:solidFill>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2" name="Text Box 12"/>
          <p:cNvSpPr txBox="1">
            <a:spLocks noChangeArrowheads="1"/>
          </p:cNvSpPr>
          <p:nvPr/>
        </p:nvSpPr>
        <p:spPr bwMode="auto">
          <a:xfrm>
            <a:off x="288925" y="2554288"/>
            <a:ext cx="3444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dirty="0"/>
              <a:t>Frequency above </a:t>
            </a:r>
            <a:r>
              <a:rPr lang="en-US" altLang="en-US" sz="2400" i="1" dirty="0">
                <a:latin typeface="Times New Roman" panose="02020603050405020304" pitchFamily="18" charset="0"/>
                <a:cs typeface="Times New Roman" panose="02020603050405020304" pitchFamily="18" charset="0"/>
              </a:rPr>
              <a:t>f</a:t>
            </a:r>
            <a:r>
              <a:rPr lang="en-US" altLang="en-US" sz="2400" baseline="-25000" dirty="0">
                <a:latin typeface="Times New Roman" panose="02020603050405020304" pitchFamily="18" charset="0"/>
                <a:cs typeface="Times New Roman" panose="02020603050405020304" pitchFamily="18" charset="0"/>
              </a:rPr>
              <a:t>s</a:t>
            </a:r>
            <a:r>
              <a:rPr lang="en-US" altLang="en-US" sz="2400" dirty="0">
                <a:latin typeface="Times New Roman" panose="02020603050405020304" pitchFamily="18" charset="0"/>
                <a:cs typeface="Times New Roman" panose="02020603050405020304" pitchFamily="18" charset="0"/>
              </a:rPr>
              <a:t>/2</a:t>
            </a:r>
            <a:r>
              <a:rPr lang="en-US" altLang="en-US" sz="2400" dirty="0"/>
              <a:t> will appear (aliased) as frequency below </a:t>
            </a:r>
            <a:r>
              <a:rPr lang="en-US" altLang="en-US" sz="2400" i="1" dirty="0">
                <a:latin typeface="Times New Roman" panose="02020603050405020304" pitchFamily="18" charset="0"/>
                <a:cs typeface="Times New Roman" panose="02020603050405020304" pitchFamily="18" charset="0"/>
              </a:rPr>
              <a:t>f</a:t>
            </a:r>
            <a:r>
              <a:rPr lang="en-US" altLang="en-US" sz="2400" baseline="-25000" dirty="0">
                <a:latin typeface="Times New Roman" panose="02020603050405020304" pitchFamily="18" charset="0"/>
                <a:cs typeface="Times New Roman" panose="02020603050405020304" pitchFamily="18" charset="0"/>
              </a:rPr>
              <a:t>s</a:t>
            </a:r>
            <a:r>
              <a:rPr lang="en-US" altLang="en-US" sz="2400" dirty="0">
                <a:latin typeface="Times New Roman" panose="02020603050405020304" pitchFamily="18" charset="0"/>
                <a:cs typeface="Times New Roman" panose="02020603050405020304" pitchFamily="18" charset="0"/>
              </a:rPr>
              <a:t>/2</a:t>
            </a:r>
            <a:endParaRPr lang="en-US" altLang="en-US" sz="2400" dirty="0"/>
          </a:p>
        </p:txBody>
      </p:sp>
      <p:cxnSp>
        <p:nvCxnSpPr>
          <p:cNvPr id="11" name="Straight Connector 10"/>
          <p:cNvCxnSpPr/>
          <p:nvPr/>
        </p:nvCxnSpPr>
        <p:spPr>
          <a:xfrm>
            <a:off x="0" y="7620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8486" y="5464071"/>
            <a:ext cx="2872902" cy="461665"/>
          </a:xfrm>
          <a:prstGeom prst="rect">
            <a:avLst/>
          </a:prstGeom>
        </p:spPr>
        <p:txBody>
          <a:bodyPr wrap="none">
            <a:spAutoFit/>
          </a:bodyPr>
          <a:lstStyle/>
          <a:p>
            <a:r>
              <a:rPr lang="en-US" altLang="en-US" dirty="0">
                <a:solidFill>
                  <a:schemeClr val="accent2"/>
                </a:solidFill>
              </a:rPr>
              <a:t>Apparent frequency</a:t>
            </a:r>
            <a:endParaRPr lang="en-US" dirty="0">
              <a:solidFill>
                <a:schemeClr val="accent2"/>
              </a:solidFill>
            </a:endParaRPr>
          </a:p>
        </p:txBody>
      </p:sp>
      <p:sp>
        <p:nvSpPr>
          <p:cNvPr id="14" name="Rectangle 13"/>
          <p:cNvSpPr/>
          <p:nvPr/>
        </p:nvSpPr>
        <p:spPr>
          <a:xfrm>
            <a:off x="76200" y="6358374"/>
            <a:ext cx="3695242" cy="461665"/>
          </a:xfrm>
          <a:prstGeom prst="rect">
            <a:avLst/>
          </a:prstGeom>
        </p:spPr>
        <p:txBody>
          <a:bodyPr wrap="none">
            <a:spAutoFit/>
          </a:bodyPr>
          <a:lstStyle/>
          <a:p>
            <a:r>
              <a:rPr lang="en-US" altLang="en-US" i="1" dirty="0">
                <a:solidFill>
                  <a:schemeClr val="accent2"/>
                </a:solidFill>
                <a:latin typeface="Times New Roman" panose="02020603050405020304" pitchFamily="18" charset="0"/>
                <a:cs typeface="Times New Roman" panose="02020603050405020304" pitchFamily="18" charset="0"/>
              </a:rPr>
              <a:t>f</a:t>
            </a:r>
            <a:r>
              <a:rPr lang="en-US" altLang="en-US" dirty="0">
                <a:solidFill>
                  <a:schemeClr val="accent2"/>
                </a:solidFill>
                <a:latin typeface="Times New Roman" panose="02020603050405020304" pitchFamily="18" charset="0"/>
                <a:cs typeface="Times New Roman" panose="02020603050405020304" pitchFamily="18" charset="0"/>
              </a:rPr>
              <a:t> =3100   </a:t>
            </a:r>
            <a:r>
              <a:rPr lang="en-US" altLang="en-US" i="1" dirty="0">
                <a:solidFill>
                  <a:schemeClr val="accent2"/>
                </a:solidFill>
                <a:latin typeface="Times New Roman" panose="02020603050405020304" pitchFamily="18" charset="0"/>
                <a:cs typeface="Times New Roman" panose="02020603050405020304" pitchFamily="18" charset="0"/>
              </a:rPr>
              <a:t>f</a:t>
            </a:r>
            <a:r>
              <a:rPr lang="en-US" altLang="en-US" i="1" baseline="-25000" dirty="0">
                <a:solidFill>
                  <a:schemeClr val="accent2"/>
                </a:solidFill>
                <a:latin typeface="Times New Roman" panose="02020603050405020304" pitchFamily="18" charset="0"/>
                <a:cs typeface="Times New Roman" panose="02020603050405020304" pitchFamily="18" charset="0"/>
              </a:rPr>
              <a:t>s</a:t>
            </a:r>
            <a:r>
              <a:rPr lang="en-US" altLang="en-US" dirty="0">
                <a:solidFill>
                  <a:schemeClr val="accent2"/>
                </a:solidFill>
                <a:latin typeface="Times New Roman" panose="02020603050405020304" pitchFamily="18" charset="0"/>
                <a:cs typeface="Times New Roman" panose="02020603050405020304" pitchFamily="18" charset="0"/>
              </a:rPr>
              <a:t> = 2000     </a:t>
            </a:r>
            <a:r>
              <a:rPr lang="en-US" altLang="en-US" i="1" dirty="0">
                <a:solidFill>
                  <a:schemeClr val="accent2"/>
                </a:solidFill>
                <a:latin typeface="Times New Roman" panose="02020603050405020304" pitchFamily="18" charset="0"/>
                <a:cs typeface="Times New Roman" panose="02020603050405020304" pitchFamily="18" charset="0"/>
              </a:rPr>
              <a:t>f</a:t>
            </a:r>
            <a:r>
              <a:rPr lang="en-US" altLang="en-US" i="1" baseline="-25000" dirty="0">
                <a:solidFill>
                  <a:schemeClr val="accent2"/>
                </a:solidFill>
                <a:latin typeface="Times New Roman" panose="02020603050405020304" pitchFamily="18" charset="0"/>
                <a:cs typeface="Times New Roman" panose="02020603050405020304" pitchFamily="18" charset="0"/>
              </a:rPr>
              <a:t>a</a:t>
            </a:r>
            <a:r>
              <a:rPr lang="en-US" altLang="en-US" dirty="0">
                <a:solidFill>
                  <a:schemeClr val="accent2"/>
                </a:solidFill>
                <a:latin typeface="Times New Roman" panose="02020603050405020304" pitchFamily="18" charset="0"/>
                <a:cs typeface="Times New Roman" panose="02020603050405020304" pitchFamily="18" charset="0"/>
              </a:rPr>
              <a:t> = ? </a:t>
            </a:r>
            <a:endParaRPr lang="en-US" dirty="0">
              <a:solidFill>
                <a:schemeClr val="accent2"/>
              </a:solidFill>
              <a:latin typeface="Times New Roman" panose="02020603050405020304" pitchFamily="18" charset="0"/>
              <a:cs typeface="Times New Roman" panose="02020603050405020304" pitchFamily="18" charset="0"/>
            </a:endParaRPr>
          </a:p>
        </p:txBody>
      </p:sp>
      <p:sp>
        <p:nvSpPr>
          <p:cNvPr id="4" name="Rectangle 3"/>
          <p:cNvSpPr/>
          <p:nvPr/>
        </p:nvSpPr>
        <p:spPr>
          <a:xfrm>
            <a:off x="61732" y="5925736"/>
            <a:ext cx="4466287" cy="430887"/>
          </a:xfrm>
          <a:prstGeom prst="rect">
            <a:avLst/>
          </a:prstGeom>
        </p:spPr>
        <p:txBody>
          <a:bodyPr wrap="none">
            <a:spAutoFit/>
          </a:bodyPr>
          <a:lstStyle/>
          <a:p>
            <a:r>
              <a:rPr lang="en-US" sz="2200" i="1" dirty="0">
                <a:latin typeface="Times New Roman" panose="02020603050405020304" pitchFamily="18" charset="0"/>
                <a:ea typeface="Calibri" panose="020F0502020204030204" pitchFamily="34" charset="0"/>
              </a:rPr>
              <a:t>f</a:t>
            </a:r>
            <a:r>
              <a:rPr lang="en-US" sz="2200" baseline="-25000" dirty="0">
                <a:latin typeface="Times New Roman" panose="02020603050405020304" pitchFamily="18" charset="0"/>
                <a:ea typeface="Calibri" panose="020F0502020204030204" pitchFamily="34" charset="0"/>
              </a:rPr>
              <a:t>a</a:t>
            </a:r>
            <a:r>
              <a:rPr lang="en-US" sz="2200" dirty="0">
                <a:latin typeface="Times New Roman" panose="02020603050405020304" pitchFamily="18" charset="0"/>
                <a:ea typeface="Calibri" panose="020F0502020204030204" pitchFamily="34" charset="0"/>
              </a:rPr>
              <a:t> =| </a:t>
            </a:r>
            <a:r>
              <a:rPr lang="en-US" sz="2200" i="1" dirty="0">
                <a:latin typeface="Times New Roman" panose="02020603050405020304" pitchFamily="18" charset="0"/>
                <a:ea typeface="Calibri" panose="020F0502020204030204" pitchFamily="34" charset="0"/>
              </a:rPr>
              <a:t>f </a:t>
            </a:r>
            <a:r>
              <a:rPr lang="en-US" sz="2200" dirty="0">
                <a:latin typeface="Times New Roman" panose="02020603050405020304" pitchFamily="18" charset="0"/>
                <a:ea typeface="Calibri" panose="020F0502020204030204" pitchFamily="34" charset="0"/>
              </a:rPr>
              <a:t>– </a:t>
            </a:r>
            <a:r>
              <a:rPr lang="en-US" sz="2200" dirty="0" err="1">
                <a:latin typeface="Times New Roman" panose="02020603050405020304" pitchFamily="18" charset="0"/>
                <a:ea typeface="Calibri" panose="020F0502020204030204" pitchFamily="34" charset="0"/>
              </a:rPr>
              <a:t>m</a:t>
            </a:r>
            <a:r>
              <a:rPr lang="en-US" sz="2200" i="1" dirty="0" err="1">
                <a:latin typeface="Times New Roman" panose="02020603050405020304" pitchFamily="18" charset="0"/>
                <a:ea typeface="Calibri" panose="020F0502020204030204" pitchFamily="34" charset="0"/>
              </a:rPr>
              <a:t>f</a:t>
            </a:r>
            <a:r>
              <a:rPr lang="en-US" sz="2200" baseline="-25000" dirty="0" err="1">
                <a:latin typeface="Times New Roman" panose="02020603050405020304" pitchFamily="18" charset="0"/>
                <a:ea typeface="Calibri" panose="020F0502020204030204" pitchFamily="34" charset="0"/>
              </a:rPr>
              <a:t>s</a:t>
            </a:r>
            <a:r>
              <a:rPr lang="en-US" sz="2200" dirty="0">
                <a:latin typeface="Times New Roman" panose="02020603050405020304" pitchFamily="18" charset="0"/>
                <a:ea typeface="Calibri" panose="020F0502020204030204" pitchFamily="34" charset="0"/>
              </a:rPr>
              <a:t> |       </a:t>
            </a:r>
            <a:r>
              <a:rPr lang="en-US" sz="2200" i="1" dirty="0">
                <a:latin typeface="Times New Roman" panose="02020603050405020304" pitchFamily="18" charset="0"/>
                <a:ea typeface="Calibri" panose="020F0502020204030204" pitchFamily="34" charset="0"/>
              </a:rPr>
              <a:t>f</a:t>
            </a:r>
            <a:r>
              <a:rPr lang="en-US" sz="2200" baseline="-25000" dirty="0">
                <a:latin typeface="Times New Roman" panose="02020603050405020304" pitchFamily="18" charset="0"/>
                <a:ea typeface="Calibri" panose="020F0502020204030204" pitchFamily="34" charset="0"/>
              </a:rPr>
              <a:t>a</a:t>
            </a:r>
            <a:r>
              <a:rPr lang="en-US" sz="2200" dirty="0">
                <a:latin typeface="Times New Roman" panose="02020603050405020304" pitchFamily="18" charset="0"/>
                <a:ea typeface="Calibri" panose="020F0502020204030204" pitchFamily="34" charset="0"/>
              </a:rPr>
              <a:t> &lt; </a:t>
            </a:r>
            <a:r>
              <a:rPr lang="en-US" sz="2200" i="1" dirty="0">
                <a:latin typeface="Times New Roman" panose="02020603050405020304" pitchFamily="18" charset="0"/>
                <a:ea typeface="Calibri" panose="020F0502020204030204" pitchFamily="34" charset="0"/>
              </a:rPr>
              <a:t>f</a:t>
            </a:r>
            <a:r>
              <a:rPr lang="en-US" sz="2200" baseline="-25000" dirty="0">
                <a:latin typeface="Times New Roman" panose="02020603050405020304" pitchFamily="18" charset="0"/>
                <a:ea typeface="Calibri" panose="020F0502020204030204" pitchFamily="34" charset="0"/>
              </a:rPr>
              <a:t>s</a:t>
            </a:r>
            <a:r>
              <a:rPr lang="en-US" sz="2200" dirty="0">
                <a:latin typeface="Times New Roman" panose="02020603050405020304" pitchFamily="18" charset="0"/>
                <a:ea typeface="Calibri" panose="020F0502020204030204" pitchFamily="34" charset="0"/>
              </a:rPr>
              <a:t>/2     m =1, 2, ...</a:t>
            </a: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76200"/>
            <a:ext cx="8534400" cy="609600"/>
          </a:xfrm>
        </p:spPr>
        <p:txBody>
          <a:bodyPr/>
          <a:lstStyle/>
          <a:p>
            <a:pPr eaLnBrk="1" hangingPunct="1"/>
            <a:r>
              <a:rPr lang="en-US" altLang="en-US">
                <a:solidFill>
                  <a:schemeClr val="accent2"/>
                </a:solidFill>
              </a:rPr>
              <a:t>Aliasing</a:t>
            </a:r>
          </a:p>
        </p:txBody>
      </p:sp>
      <p:cxnSp>
        <p:nvCxnSpPr>
          <p:cNvPr id="11" name="Straight Connector 10"/>
          <p:cNvCxnSpPr/>
          <p:nvPr/>
        </p:nvCxnSpPr>
        <p:spPr>
          <a:xfrm>
            <a:off x="0" y="7620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463838" y="5574099"/>
            <a:ext cx="685800" cy="533400"/>
          </a:xfrm>
          <a:prstGeom prst="rect">
            <a:avLst/>
          </a:prstGeom>
          <a:solidFill>
            <a:srgbClr val="AFFFEC"/>
          </a:solidFill>
          <a:ln>
            <a:solidFill>
              <a:srgbClr val="05CF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5" descr="fig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764605"/>
            <a:ext cx="5502154" cy="188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195943" y="1055179"/>
            <a:ext cx="879565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 sinusoid with 11 Hz frequency sampled with sampling rate </a:t>
            </a:r>
            <a:r>
              <a:rPr lang="en-US" sz="2400" i="1" dirty="0">
                <a:latin typeface="Times New Roman" panose="02020603050405020304" pitchFamily="18" charset="0"/>
                <a:cs typeface="Times New Roman" panose="02020603050405020304" pitchFamily="18" charset="0"/>
              </a:rPr>
              <a:t>f</a:t>
            </a:r>
            <a:r>
              <a:rPr lang="en-US" sz="2400" baseline="-250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 10 z. </a:t>
            </a:r>
          </a:p>
        </p:txBody>
      </p:sp>
      <p:cxnSp>
        <p:nvCxnSpPr>
          <p:cNvPr id="17" name="Straight Connector 16"/>
          <p:cNvCxnSpPr/>
          <p:nvPr/>
        </p:nvCxnSpPr>
        <p:spPr>
          <a:xfrm>
            <a:off x="4946111" y="4551784"/>
            <a:ext cx="4058816" cy="93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793572" y="4038600"/>
            <a:ext cx="0" cy="9050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7726633" y="4141237"/>
            <a:ext cx="9331" cy="4198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5841849" y="4141237"/>
            <a:ext cx="9331" cy="4198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528215" y="4574338"/>
            <a:ext cx="415498"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11</a:t>
            </a:r>
            <a:endParaRPr lang="en-US" dirty="0"/>
          </a:p>
        </p:txBody>
      </p:sp>
      <p:sp>
        <p:nvSpPr>
          <p:cNvPr id="22" name="Rectangle 21"/>
          <p:cNvSpPr/>
          <p:nvPr/>
        </p:nvSpPr>
        <p:spPr>
          <a:xfrm>
            <a:off x="5662093" y="4602330"/>
            <a:ext cx="483850"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-11</a:t>
            </a:r>
            <a:endParaRPr lang="en-US" dirty="0"/>
          </a:p>
        </p:txBody>
      </p:sp>
      <p:cxnSp>
        <p:nvCxnSpPr>
          <p:cNvPr id="23" name="Straight Connector 22"/>
          <p:cNvCxnSpPr/>
          <p:nvPr/>
        </p:nvCxnSpPr>
        <p:spPr>
          <a:xfrm>
            <a:off x="4946111" y="6102593"/>
            <a:ext cx="4058816" cy="93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8575719" y="5693507"/>
            <a:ext cx="9331" cy="4198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6690935" y="5693507"/>
            <a:ext cx="9331" cy="4198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8377301" y="6126608"/>
            <a:ext cx="415498"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21</a:t>
            </a:r>
            <a:endParaRPr lang="en-US" dirty="0"/>
          </a:p>
        </p:txBody>
      </p:sp>
      <p:sp>
        <p:nvSpPr>
          <p:cNvPr id="27" name="Rectangle 26"/>
          <p:cNvSpPr/>
          <p:nvPr/>
        </p:nvSpPr>
        <p:spPr>
          <a:xfrm>
            <a:off x="6458341" y="6151678"/>
            <a:ext cx="377026"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-1</a:t>
            </a:r>
            <a:endParaRPr lang="en-US" dirty="0"/>
          </a:p>
        </p:txBody>
      </p:sp>
      <p:cxnSp>
        <p:nvCxnSpPr>
          <p:cNvPr id="28" name="Straight Connector 27"/>
          <p:cNvCxnSpPr/>
          <p:nvPr/>
        </p:nvCxnSpPr>
        <p:spPr>
          <a:xfrm>
            <a:off x="6793572" y="5513305"/>
            <a:ext cx="0" cy="9050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6917978" y="5677768"/>
            <a:ext cx="9331" cy="4198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5033194" y="5668437"/>
            <a:ext cx="9331" cy="4198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6793572" y="6151678"/>
            <a:ext cx="300082"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1</a:t>
            </a:r>
            <a:endParaRPr lang="en-US" dirty="0"/>
          </a:p>
        </p:txBody>
      </p:sp>
      <p:sp>
        <p:nvSpPr>
          <p:cNvPr id="32" name="Rectangle 31"/>
          <p:cNvSpPr/>
          <p:nvPr/>
        </p:nvSpPr>
        <p:spPr>
          <a:xfrm>
            <a:off x="4800600" y="6126608"/>
            <a:ext cx="492443"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-21</a:t>
            </a:r>
            <a:endParaRPr lang="en-US" dirty="0"/>
          </a:p>
        </p:txBody>
      </p:sp>
      <p:sp>
        <p:nvSpPr>
          <p:cNvPr id="33" name="Text Box 10"/>
          <p:cNvSpPr txBox="1">
            <a:spLocks noChangeArrowheads="1"/>
          </p:cNvSpPr>
          <p:nvPr/>
        </p:nvSpPr>
        <p:spPr bwMode="auto">
          <a:xfrm>
            <a:off x="5765650" y="5092557"/>
            <a:ext cx="2819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LPF with BW  = 5</a:t>
            </a:r>
          </a:p>
        </p:txBody>
      </p:sp>
      <p:sp>
        <p:nvSpPr>
          <p:cNvPr id="36" name="Rectangle 35"/>
          <p:cNvSpPr/>
          <p:nvPr/>
        </p:nvSpPr>
        <p:spPr>
          <a:xfrm>
            <a:off x="251717" y="5092556"/>
            <a:ext cx="2959272" cy="461665"/>
          </a:xfrm>
          <a:prstGeom prst="rect">
            <a:avLst/>
          </a:prstGeom>
        </p:spPr>
        <p:txBody>
          <a:bodyPr wrap="none">
            <a:spAutoFit/>
          </a:bodyPr>
          <a:lstStyle/>
          <a:p>
            <a:r>
              <a:rPr lang="en-US" altLang="en-US" i="1" dirty="0">
                <a:solidFill>
                  <a:schemeClr val="accent2"/>
                </a:solidFill>
                <a:latin typeface="Times New Roman" panose="02020603050405020304" pitchFamily="18" charset="0"/>
                <a:cs typeface="Times New Roman" panose="02020603050405020304" pitchFamily="18" charset="0"/>
              </a:rPr>
              <a:t>f</a:t>
            </a:r>
            <a:r>
              <a:rPr lang="en-US" altLang="en-US" dirty="0">
                <a:solidFill>
                  <a:schemeClr val="accent2"/>
                </a:solidFill>
                <a:latin typeface="Times New Roman" panose="02020603050405020304" pitchFamily="18" charset="0"/>
                <a:cs typeface="Times New Roman" panose="02020603050405020304" pitchFamily="18" charset="0"/>
              </a:rPr>
              <a:t> =11   </a:t>
            </a:r>
            <a:r>
              <a:rPr lang="en-US" altLang="en-US" i="1" dirty="0">
                <a:solidFill>
                  <a:schemeClr val="accent2"/>
                </a:solidFill>
                <a:latin typeface="Times New Roman" panose="02020603050405020304" pitchFamily="18" charset="0"/>
                <a:cs typeface="Times New Roman" panose="02020603050405020304" pitchFamily="18" charset="0"/>
              </a:rPr>
              <a:t>f</a:t>
            </a:r>
            <a:r>
              <a:rPr lang="en-US" altLang="en-US" i="1" baseline="-25000" dirty="0">
                <a:solidFill>
                  <a:schemeClr val="accent2"/>
                </a:solidFill>
                <a:latin typeface="Times New Roman" panose="02020603050405020304" pitchFamily="18" charset="0"/>
                <a:cs typeface="Times New Roman" panose="02020603050405020304" pitchFamily="18" charset="0"/>
              </a:rPr>
              <a:t>s</a:t>
            </a:r>
            <a:r>
              <a:rPr lang="en-US" altLang="en-US" dirty="0">
                <a:solidFill>
                  <a:schemeClr val="accent2"/>
                </a:solidFill>
                <a:latin typeface="Times New Roman" panose="02020603050405020304" pitchFamily="18" charset="0"/>
                <a:cs typeface="Times New Roman" panose="02020603050405020304" pitchFamily="18" charset="0"/>
              </a:rPr>
              <a:t> = 10     </a:t>
            </a:r>
            <a:r>
              <a:rPr lang="en-US" altLang="en-US" i="1" dirty="0">
                <a:solidFill>
                  <a:schemeClr val="accent2"/>
                </a:solidFill>
                <a:latin typeface="Times New Roman" panose="02020603050405020304" pitchFamily="18" charset="0"/>
                <a:cs typeface="Times New Roman" panose="02020603050405020304" pitchFamily="18" charset="0"/>
              </a:rPr>
              <a:t>f</a:t>
            </a:r>
            <a:r>
              <a:rPr lang="en-US" altLang="en-US" i="1" baseline="-25000" dirty="0">
                <a:solidFill>
                  <a:schemeClr val="accent2"/>
                </a:solidFill>
                <a:latin typeface="Times New Roman" panose="02020603050405020304" pitchFamily="18" charset="0"/>
                <a:cs typeface="Times New Roman" panose="02020603050405020304" pitchFamily="18" charset="0"/>
              </a:rPr>
              <a:t>a</a:t>
            </a:r>
            <a:r>
              <a:rPr lang="en-US" altLang="en-US" dirty="0">
                <a:solidFill>
                  <a:schemeClr val="accent2"/>
                </a:solidFill>
                <a:latin typeface="Times New Roman" panose="02020603050405020304" pitchFamily="18" charset="0"/>
                <a:cs typeface="Times New Roman" panose="02020603050405020304" pitchFamily="18" charset="0"/>
              </a:rPr>
              <a:t> = ? </a:t>
            </a:r>
            <a:endParaRPr lang="en-US" dirty="0">
              <a:solidFill>
                <a:schemeClr val="accent2"/>
              </a:solidFill>
              <a:latin typeface="Times New Roman" panose="02020603050405020304" pitchFamily="18" charset="0"/>
              <a:cs typeface="Times New Roman" panose="02020603050405020304" pitchFamily="18" charset="0"/>
            </a:endParaRPr>
          </a:p>
        </p:txBody>
      </p:sp>
      <p:sp>
        <p:nvSpPr>
          <p:cNvPr id="37" name="Rectangle 36"/>
          <p:cNvSpPr/>
          <p:nvPr/>
        </p:nvSpPr>
        <p:spPr>
          <a:xfrm>
            <a:off x="381000" y="4414165"/>
            <a:ext cx="2888932" cy="430887"/>
          </a:xfrm>
          <a:prstGeom prst="rect">
            <a:avLst/>
          </a:prstGeom>
        </p:spPr>
        <p:txBody>
          <a:bodyPr wrap="none">
            <a:spAutoFit/>
          </a:bodyPr>
          <a:lstStyle/>
          <a:p>
            <a:r>
              <a:rPr lang="en-US" sz="2200" i="1" dirty="0">
                <a:latin typeface="Times New Roman" panose="02020603050405020304" pitchFamily="18" charset="0"/>
                <a:ea typeface="Calibri" panose="020F0502020204030204" pitchFamily="34" charset="0"/>
              </a:rPr>
              <a:t>f</a:t>
            </a:r>
            <a:r>
              <a:rPr lang="en-US" sz="2200" baseline="-25000" dirty="0">
                <a:latin typeface="Times New Roman" panose="02020603050405020304" pitchFamily="18" charset="0"/>
                <a:ea typeface="Calibri" panose="020F0502020204030204" pitchFamily="34" charset="0"/>
              </a:rPr>
              <a:t>a</a:t>
            </a:r>
            <a:r>
              <a:rPr lang="en-US" sz="2200" dirty="0">
                <a:latin typeface="Times New Roman" panose="02020603050405020304" pitchFamily="18" charset="0"/>
                <a:ea typeface="Calibri" panose="020F0502020204030204" pitchFamily="34" charset="0"/>
              </a:rPr>
              <a:t> =| </a:t>
            </a:r>
            <a:r>
              <a:rPr lang="en-US" sz="2200" i="1" dirty="0">
                <a:latin typeface="Times New Roman" panose="02020603050405020304" pitchFamily="18" charset="0"/>
                <a:ea typeface="Calibri" panose="020F0502020204030204" pitchFamily="34" charset="0"/>
              </a:rPr>
              <a:t>f </a:t>
            </a:r>
            <a:r>
              <a:rPr lang="en-US" sz="2200" dirty="0">
                <a:latin typeface="Times New Roman" panose="02020603050405020304" pitchFamily="18" charset="0"/>
                <a:ea typeface="Calibri" panose="020F0502020204030204" pitchFamily="34" charset="0"/>
              </a:rPr>
              <a:t>– </a:t>
            </a:r>
            <a:r>
              <a:rPr lang="en-US" sz="2200" dirty="0" err="1">
                <a:latin typeface="Times New Roman" panose="02020603050405020304" pitchFamily="18" charset="0"/>
                <a:ea typeface="Calibri" panose="020F0502020204030204" pitchFamily="34" charset="0"/>
              </a:rPr>
              <a:t>m</a:t>
            </a:r>
            <a:r>
              <a:rPr lang="en-US" sz="2200" i="1" dirty="0" err="1">
                <a:latin typeface="Times New Roman" panose="02020603050405020304" pitchFamily="18" charset="0"/>
                <a:ea typeface="Calibri" panose="020F0502020204030204" pitchFamily="34" charset="0"/>
              </a:rPr>
              <a:t>f</a:t>
            </a:r>
            <a:r>
              <a:rPr lang="en-US" sz="2200" baseline="-25000" dirty="0" err="1">
                <a:latin typeface="Times New Roman" panose="02020603050405020304" pitchFamily="18" charset="0"/>
                <a:ea typeface="Calibri" panose="020F0502020204030204" pitchFamily="34" charset="0"/>
              </a:rPr>
              <a:t>s</a:t>
            </a:r>
            <a:r>
              <a:rPr lang="en-US" sz="2200" dirty="0">
                <a:latin typeface="Times New Roman" panose="02020603050405020304" pitchFamily="18" charset="0"/>
                <a:ea typeface="Calibri" panose="020F0502020204030204" pitchFamily="34" charset="0"/>
              </a:rPr>
              <a:t> |       </a:t>
            </a:r>
            <a:r>
              <a:rPr lang="en-US" sz="2200" i="1" dirty="0">
                <a:latin typeface="Times New Roman" panose="02020603050405020304" pitchFamily="18" charset="0"/>
                <a:ea typeface="Calibri" panose="020F0502020204030204" pitchFamily="34" charset="0"/>
              </a:rPr>
              <a:t>f</a:t>
            </a:r>
            <a:r>
              <a:rPr lang="en-US" sz="2200" baseline="-25000" dirty="0">
                <a:latin typeface="Times New Roman" panose="02020603050405020304" pitchFamily="18" charset="0"/>
                <a:ea typeface="Calibri" panose="020F0502020204030204" pitchFamily="34" charset="0"/>
              </a:rPr>
              <a:t>a</a:t>
            </a:r>
            <a:r>
              <a:rPr lang="en-US" sz="2200" dirty="0">
                <a:latin typeface="Times New Roman" panose="02020603050405020304" pitchFamily="18" charset="0"/>
                <a:ea typeface="Calibri" panose="020F0502020204030204" pitchFamily="34" charset="0"/>
              </a:rPr>
              <a:t> &lt; </a:t>
            </a:r>
            <a:r>
              <a:rPr lang="en-US" sz="2200" i="1" dirty="0">
                <a:latin typeface="Times New Roman" panose="02020603050405020304" pitchFamily="18" charset="0"/>
                <a:ea typeface="Calibri" panose="020F0502020204030204" pitchFamily="34" charset="0"/>
              </a:rPr>
              <a:t>f</a:t>
            </a:r>
            <a:r>
              <a:rPr lang="en-US" sz="2200" baseline="-25000" dirty="0">
                <a:latin typeface="Times New Roman" panose="02020603050405020304" pitchFamily="18" charset="0"/>
                <a:ea typeface="Calibri" panose="020F0502020204030204" pitchFamily="34" charset="0"/>
              </a:rPr>
              <a:t>s</a:t>
            </a:r>
            <a:r>
              <a:rPr lang="en-US" sz="2200" dirty="0">
                <a:latin typeface="Times New Roman" panose="02020603050405020304" pitchFamily="18" charset="0"/>
                <a:ea typeface="Calibri" panose="020F0502020204030204" pitchFamily="34" charset="0"/>
              </a:rPr>
              <a:t>/2</a:t>
            </a:r>
            <a:endParaRPr lang="en-US" sz="2200" dirty="0"/>
          </a:p>
        </p:txBody>
      </p:sp>
    </p:spTree>
    <p:extLst>
      <p:ext uri="{BB962C8B-B14F-4D97-AF65-F5344CB8AC3E}">
        <p14:creationId xmlns:p14="http://schemas.microsoft.com/office/powerpoint/2010/main" val="3980570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76200"/>
            <a:ext cx="9144000" cy="746125"/>
          </a:xfrm>
        </p:spPr>
        <p:txBody>
          <a:bodyPr/>
          <a:lstStyle/>
          <a:p>
            <a:pPr eaLnBrk="1" hangingPunct="1"/>
            <a:r>
              <a:rPr lang="en-US" altLang="en-US" sz="4000">
                <a:solidFill>
                  <a:schemeClr val="accent2"/>
                </a:solidFill>
              </a:rPr>
              <a:t>Quantization &amp; Binary Representation</a:t>
            </a:r>
          </a:p>
        </p:txBody>
      </p:sp>
      <p:sp>
        <p:nvSpPr>
          <p:cNvPr id="9219" name="Line 3"/>
          <p:cNvSpPr>
            <a:spLocks noChangeShapeType="1"/>
          </p:cNvSpPr>
          <p:nvPr/>
        </p:nvSpPr>
        <p:spPr bwMode="auto">
          <a:xfrm>
            <a:off x="3886200" y="1447800"/>
            <a:ext cx="0" cy="2590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0" name="Line 4"/>
          <p:cNvSpPr>
            <a:spLocks noChangeShapeType="1"/>
          </p:cNvSpPr>
          <p:nvPr/>
        </p:nvSpPr>
        <p:spPr bwMode="auto">
          <a:xfrm>
            <a:off x="3733800" y="2667000"/>
            <a:ext cx="3810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9221" name="Object 41"/>
          <p:cNvGraphicFramePr>
            <a:graphicFrameLocks noChangeAspect="1"/>
          </p:cNvGraphicFramePr>
          <p:nvPr/>
        </p:nvGraphicFramePr>
        <p:xfrm>
          <a:off x="533400" y="1524000"/>
          <a:ext cx="1143000" cy="520700"/>
        </p:xfrm>
        <a:graphic>
          <a:graphicData uri="http://schemas.openxmlformats.org/presentationml/2006/ole">
            <mc:AlternateContent xmlns:mc="http://schemas.openxmlformats.org/markup-compatibility/2006">
              <mc:Choice xmlns:v="urn:schemas-microsoft-com:vml" Requires="v">
                <p:oleObj spid="_x0000_s1026" name="Equation" r:id="rId3" imgW="419100" imgH="190500" progId="Equation.3">
                  <p:embed/>
                </p:oleObj>
              </mc:Choice>
              <mc:Fallback>
                <p:oleObj name="Equation" r:id="rId3" imgW="419100" imgH="190500" progId="Equation.3">
                  <p:embed/>
                  <p:pic>
                    <p:nvPicPr>
                      <p:cNvPr id="9221" name="Object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524000"/>
                        <a:ext cx="11430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2" name="Text Box 42"/>
          <p:cNvSpPr txBox="1">
            <a:spLocks noChangeArrowheads="1"/>
          </p:cNvSpPr>
          <p:nvPr/>
        </p:nvSpPr>
        <p:spPr bwMode="auto">
          <a:xfrm>
            <a:off x="76200" y="2851150"/>
            <a:ext cx="333617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i="1" dirty="0">
                <a:latin typeface="Times New Roman" panose="02020603050405020304" pitchFamily="18" charset="0"/>
                <a:cs typeface="Times New Roman" panose="02020603050405020304" pitchFamily="18" charset="0"/>
              </a:rPr>
              <a:t>L</a:t>
            </a:r>
            <a:r>
              <a:rPr lang="en-US" altLang="en-US" sz="2400" dirty="0">
                <a:latin typeface="Times New Roman" panose="02020603050405020304" pitchFamily="18" charset="0"/>
                <a:cs typeface="Times New Roman" panose="02020603050405020304" pitchFamily="18" charset="0"/>
              </a:rPr>
              <a:t> : number of levels</a:t>
            </a:r>
          </a:p>
          <a:p>
            <a:pPr eaLnBrk="1" hangingPunct="1">
              <a:spcBef>
                <a:spcPct val="0"/>
              </a:spcBef>
              <a:buFontTx/>
              <a:buNone/>
            </a:pPr>
            <a:r>
              <a:rPr lang="en-US" altLang="en-US" sz="2400" i="1" dirty="0">
                <a:latin typeface="Times New Roman" panose="02020603050405020304" pitchFamily="18" charset="0"/>
                <a:cs typeface="Times New Roman" panose="02020603050405020304" pitchFamily="18" charset="0"/>
              </a:rPr>
              <a:t>n</a:t>
            </a:r>
            <a:r>
              <a:rPr lang="en-US" altLang="en-US" sz="2400" dirty="0">
                <a:latin typeface="Times New Roman" panose="02020603050405020304" pitchFamily="18" charset="0"/>
                <a:cs typeface="Times New Roman" panose="02020603050405020304" pitchFamily="18" charset="0"/>
              </a:rPr>
              <a:t> : Number of bits</a:t>
            </a:r>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Quantization error = </a:t>
            </a:r>
            <a:r>
              <a:rPr lang="en-US" altLang="en-US" sz="2400" dirty="0">
                <a:latin typeface="Times New Roman" panose="02020603050405020304" pitchFamily="18" charset="0"/>
                <a:cs typeface="Times New Roman" panose="02020603050405020304" pitchFamily="18" charset="0"/>
                <a:sym typeface="Symbol" panose="05050102010706020507" pitchFamily="18" charset="2"/>
              </a:rPr>
              <a:t></a:t>
            </a:r>
            <a:r>
              <a:rPr lang="en-US" altLang="en-US" sz="2400" i="1" dirty="0">
                <a:latin typeface="Times New Roman" panose="02020603050405020304" pitchFamily="18" charset="0"/>
                <a:cs typeface="Times New Roman" panose="02020603050405020304" pitchFamily="18" charset="0"/>
                <a:sym typeface="Symbol" panose="05050102010706020507" pitchFamily="18" charset="2"/>
              </a:rPr>
              <a:t>x</a:t>
            </a:r>
            <a:r>
              <a:rPr lang="en-US" altLang="en-US" sz="2400" dirty="0">
                <a:latin typeface="Times New Roman" panose="02020603050405020304" pitchFamily="18" charset="0"/>
                <a:cs typeface="Times New Roman" panose="02020603050405020304" pitchFamily="18" charset="0"/>
                <a:sym typeface="Symbol" panose="05050102010706020507" pitchFamily="18" charset="2"/>
              </a:rPr>
              <a:t>/2</a:t>
            </a:r>
          </a:p>
        </p:txBody>
      </p:sp>
      <p:sp>
        <p:nvSpPr>
          <p:cNvPr id="9223" name="Text Box 45"/>
          <p:cNvSpPr txBox="1">
            <a:spLocks noChangeArrowheads="1"/>
          </p:cNvSpPr>
          <p:nvPr/>
        </p:nvSpPr>
        <p:spPr bwMode="auto">
          <a:xfrm>
            <a:off x="3717925" y="1030288"/>
            <a:ext cx="623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a:t>x(t)</a:t>
            </a:r>
          </a:p>
        </p:txBody>
      </p:sp>
      <p:graphicFrame>
        <p:nvGraphicFramePr>
          <p:cNvPr id="9224" name="Object 46"/>
          <p:cNvGraphicFramePr>
            <a:graphicFrameLocks noChangeAspect="1"/>
          </p:cNvGraphicFramePr>
          <p:nvPr>
            <p:extLst>
              <p:ext uri="{D42A27DB-BD31-4B8C-83A1-F6EECF244321}">
                <p14:modId xmlns:p14="http://schemas.microsoft.com/office/powerpoint/2010/main" val="4256529599"/>
              </p:ext>
            </p:extLst>
          </p:nvPr>
        </p:nvGraphicFramePr>
        <p:xfrm>
          <a:off x="242918" y="4588668"/>
          <a:ext cx="2438400" cy="957263"/>
        </p:xfrm>
        <a:graphic>
          <a:graphicData uri="http://schemas.openxmlformats.org/presentationml/2006/ole">
            <mc:AlternateContent xmlns:mc="http://schemas.openxmlformats.org/markup-compatibility/2006">
              <mc:Choice xmlns:v="urn:schemas-microsoft-com:vml" Requires="v">
                <p:oleObj spid="_x0000_s1027" name="Equation" r:id="rId5" imgW="1002960" imgH="393480" progId="Equation.3">
                  <p:embed/>
                </p:oleObj>
              </mc:Choice>
              <mc:Fallback>
                <p:oleObj name="Equation" r:id="rId5" imgW="1002960" imgH="393480" progId="Equation.3">
                  <p:embed/>
                  <p:pic>
                    <p:nvPicPr>
                      <p:cNvPr id="9224" name="Object 46"/>
                      <p:cNvPicPr>
                        <a:picLocks noChangeAspect="1" noChangeArrowheads="1"/>
                      </p:cNvPicPr>
                      <p:nvPr/>
                    </p:nvPicPr>
                    <p:blipFill>
                      <a:blip r:embed="rId6"/>
                      <a:srcRect/>
                      <a:stretch>
                        <a:fillRect/>
                      </a:stretch>
                    </p:blipFill>
                    <p:spPr bwMode="auto">
                      <a:xfrm>
                        <a:off x="242918" y="4588668"/>
                        <a:ext cx="2438400" cy="957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47" name="Straight Connector 46"/>
          <p:cNvCxnSpPr/>
          <p:nvPr/>
        </p:nvCxnSpPr>
        <p:spPr>
          <a:xfrm>
            <a:off x="0" y="762000"/>
            <a:ext cx="9144000" cy="0"/>
          </a:xfrm>
          <a:prstGeom prst="line">
            <a:avLst/>
          </a:prstGeom>
          <a:ln w="38100">
            <a:solidFill>
              <a:srgbClr val="A50021"/>
            </a:solidFill>
          </a:ln>
        </p:spPr>
        <p:style>
          <a:lnRef idx="1">
            <a:schemeClr val="accent1"/>
          </a:lnRef>
          <a:fillRef idx="0">
            <a:schemeClr val="accent1"/>
          </a:fillRef>
          <a:effectRef idx="0">
            <a:schemeClr val="accent1"/>
          </a:effectRef>
          <a:fontRef idx="minor">
            <a:schemeClr val="tx1"/>
          </a:fontRef>
        </p:style>
      </p:cxnSp>
      <p:sp>
        <p:nvSpPr>
          <p:cNvPr id="2" name="Freeform 1"/>
          <p:cNvSpPr/>
          <p:nvPr/>
        </p:nvSpPr>
        <p:spPr>
          <a:xfrm>
            <a:off x="3890963" y="1754188"/>
            <a:ext cx="2130425" cy="1614487"/>
          </a:xfrm>
          <a:custGeom>
            <a:avLst/>
            <a:gdLst>
              <a:gd name="connsiteX0" fmla="*/ 0 w 2130725"/>
              <a:gd name="connsiteY0" fmla="*/ 160231 h 1614010"/>
              <a:gd name="connsiteX1" fmla="*/ 138023 w 2130725"/>
              <a:gd name="connsiteY1" fmla="*/ 401771 h 1614010"/>
              <a:gd name="connsiteX2" fmla="*/ 370936 w 2130725"/>
              <a:gd name="connsiteY2" fmla="*/ 237869 h 1614010"/>
              <a:gd name="connsiteX3" fmla="*/ 595223 w 2130725"/>
              <a:gd name="connsiteY3" fmla="*/ 91220 h 1614010"/>
              <a:gd name="connsiteX4" fmla="*/ 845389 w 2130725"/>
              <a:gd name="connsiteY4" fmla="*/ 4956 h 1614010"/>
              <a:gd name="connsiteX5" fmla="*/ 1061049 w 2130725"/>
              <a:gd name="connsiteY5" fmla="*/ 237869 h 1614010"/>
              <a:gd name="connsiteX6" fmla="*/ 1302589 w 2130725"/>
              <a:gd name="connsiteY6" fmla="*/ 582925 h 1614010"/>
              <a:gd name="connsiteX7" fmla="*/ 1518249 w 2130725"/>
              <a:gd name="connsiteY7" fmla="*/ 1290292 h 1614010"/>
              <a:gd name="connsiteX8" fmla="*/ 1751162 w 2130725"/>
              <a:gd name="connsiteY8" fmla="*/ 1609469 h 1614010"/>
              <a:gd name="connsiteX9" fmla="*/ 2130725 w 2130725"/>
              <a:gd name="connsiteY9" fmla="*/ 1074631 h 1614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0725" h="1614010">
                <a:moveTo>
                  <a:pt x="0" y="160231"/>
                </a:moveTo>
                <a:cubicBezTo>
                  <a:pt x="38100" y="274531"/>
                  <a:pt x="76200" y="388831"/>
                  <a:pt x="138023" y="401771"/>
                </a:cubicBezTo>
                <a:cubicBezTo>
                  <a:pt x="199846" y="414711"/>
                  <a:pt x="294736" y="289628"/>
                  <a:pt x="370936" y="237869"/>
                </a:cubicBezTo>
                <a:cubicBezTo>
                  <a:pt x="447136" y="186111"/>
                  <a:pt x="516148" y="130039"/>
                  <a:pt x="595223" y="91220"/>
                </a:cubicBezTo>
                <a:cubicBezTo>
                  <a:pt x="674298" y="52401"/>
                  <a:pt x="767751" y="-19486"/>
                  <a:pt x="845389" y="4956"/>
                </a:cubicBezTo>
                <a:cubicBezTo>
                  <a:pt x="923027" y="29397"/>
                  <a:pt x="984849" y="141541"/>
                  <a:pt x="1061049" y="237869"/>
                </a:cubicBezTo>
                <a:cubicBezTo>
                  <a:pt x="1137249" y="334197"/>
                  <a:pt x="1226389" y="407521"/>
                  <a:pt x="1302589" y="582925"/>
                </a:cubicBezTo>
                <a:cubicBezTo>
                  <a:pt x="1378789" y="758329"/>
                  <a:pt x="1443487" y="1119201"/>
                  <a:pt x="1518249" y="1290292"/>
                </a:cubicBezTo>
                <a:cubicBezTo>
                  <a:pt x="1593011" y="1461383"/>
                  <a:pt x="1649083" y="1645413"/>
                  <a:pt x="1751162" y="1609469"/>
                </a:cubicBezTo>
                <a:cubicBezTo>
                  <a:pt x="1853241" y="1573526"/>
                  <a:pt x="1991983" y="1324078"/>
                  <a:pt x="2130725" y="1074631"/>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4"/>
          <p:cNvGrpSpPr>
            <a:grpSpLocks/>
          </p:cNvGrpSpPr>
          <p:nvPr/>
        </p:nvGrpSpPr>
        <p:grpSpPr bwMode="auto">
          <a:xfrm>
            <a:off x="3429000" y="1600200"/>
            <a:ext cx="3886200" cy="2169825"/>
            <a:chOff x="3429000" y="1600200"/>
            <a:chExt cx="3886200" cy="2169825"/>
          </a:xfrm>
        </p:grpSpPr>
        <p:sp>
          <p:nvSpPr>
            <p:cNvPr id="9261" name="Text Box 39"/>
            <p:cNvSpPr txBox="1">
              <a:spLocks noChangeArrowheads="1"/>
            </p:cNvSpPr>
            <p:nvPr/>
          </p:nvSpPr>
          <p:spPr bwMode="auto">
            <a:xfrm>
              <a:off x="3429000" y="1600200"/>
              <a:ext cx="356188"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500" dirty="0"/>
                <a:t>4</a:t>
              </a:r>
            </a:p>
            <a:p>
              <a:pPr eaLnBrk="1" hangingPunct="1">
                <a:spcBef>
                  <a:spcPct val="0"/>
                </a:spcBef>
                <a:buFontTx/>
                <a:buNone/>
              </a:pPr>
              <a:r>
                <a:rPr lang="en-US" altLang="en-US" sz="1500" dirty="0"/>
                <a:t>3</a:t>
              </a:r>
            </a:p>
            <a:p>
              <a:pPr eaLnBrk="1" hangingPunct="1">
                <a:spcBef>
                  <a:spcPct val="0"/>
                </a:spcBef>
                <a:buFontTx/>
                <a:buNone/>
              </a:pPr>
              <a:r>
                <a:rPr lang="en-US" altLang="en-US" sz="1500" dirty="0"/>
                <a:t>2</a:t>
              </a:r>
            </a:p>
            <a:p>
              <a:pPr eaLnBrk="1" hangingPunct="1">
                <a:spcBef>
                  <a:spcPct val="0"/>
                </a:spcBef>
                <a:buFontTx/>
                <a:buNone/>
              </a:pPr>
              <a:r>
                <a:rPr lang="en-US" altLang="en-US" sz="1500" dirty="0"/>
                <a:t>1</a:t>
              </a:r>
            </a:p>
            <a:p>
              <a:pPr eaLnBrk="1" hangingPunct="1">
                <a:spcBef>
                  <a:spcPct val="0"/>
                </a:spcBef>
                <a:buFontTx/>
                <a:buNone/>
              </a:pPr>
              <a:r>
                <a:rPr lang="en-US" altLang="en-US" sz="1500" dirty="0"/>
                <a:t>0</a:t>
              </a:r>
            </a:p>
            <a:p>
              <a:pPr eaLnBrk="1" hangingPunct="1">
                <a:spcBef>
                  <a:spcPct val="0"/>
                </a:spcBef>
                <a:buFontTx/>
                <a:buNone/>
              </a:pPr>
              <a:r>
                <a:rPr lang="en-US" altLang="en-US" sz="1500" dirty="0"/>
                <a:t>-1</a:t>
              </a:r>
            </a:p>
            <a:p>
              <a:pPr eaLnBrk="1" hangingPunct="1">
                <a:spcBef>
                  <a:spcPct val="0"/>
                </a:spcBef>
                <a:buFontTx/>
                <a:buNone/>
              </a:pPr>
              <a:r>
                <a:rPr lang="en-US" altLang="en-US" sz="1500" dirty="0"/>
                <a:t>-2</a:t>
              </a:r>
            </a:p>
            <a:p>
              <a:pPr eaLnBrk="1" hangingPunct="1">
                <a:spcBef>
                  <a:spcPct val="0"/>
                </a:spcBef>
                <a:buFontTx/>
                <a:buNone/>
              </a:pPr>
              <a:r>
                <a:rPr lang="en-US" altLang="en-US" sz="1500" dirty="0"/>
                <a:t>-3</a:t>
              </a:r>
            </a:p>
            <a:p>
              <a:pPr eaLnBrk="1" hangingPunct="1">
                <a:spcBef>
                  <a:spcPct val="0"/>
                </a:spcBef>
                <a:buFontTx/>
                <a:buNone/>
              </a:pPr>
              <a:r>
                <a:rPr lang="en-US" altLang="en-US" sz="1500" dirty="0"/>
                <a:t>-4</a:t>
              </a:r>
            </a:p>
          </p:txBody>
        </p:sp>
        <p:sp>
          <p:nvSpPr>
            <p:cNvPr id="9262" name="Line 5"/>
            <p:cNvSpPr>
              <a:spLocks noChangeShapeType="1"/>
            </p:cNvSpPr>
            <p:nvPr/>
          </p:nvSpPr>
          <p:spPr bwMode="auto">
            <a:xfrm>
              <a:off x="3733800" y="17526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63" name="Line 6"/>
            <p:cNvSpPr>
              <a:spLocks noChangeShapeType="1"/>
            </p:cNvSpPr>
            <p:nvPr/>
          </p:nvSpPr>
          <p:spPr bwMode="auto">
            <a:xfrm>
              <a:off x="3733800" y="19812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64" name="Line 7"/>
            <p:cNvSpPr>
              <a:spLocks noChangeShapeType="1"/>
            </p:cNvSpPr>
            <p:nvPr/>
          </p:nvSpPr>
          <p:spPr bwMode="auto">
            <a:xfrm>
              <a:off x="3733800" y="22098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65" name="Line 8"/>
            <p:cNvSpPr>
              <a:spLocks noChangeShapeType="1"/>
            </p:cNvSpPr>
            <p:nvPr/>
          </p:nvSpPr>
          <p:spPr bwMode="auto">
            <a:xfrm>
              <a:off x="3733800" y="24384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66" name="Line 9"/>
            <p:cNvSpPr>
              <a:spLocks noChangeShapeType="1"/>
            </p:cNvSpPr>
            <p:nvPr/>
          </p:nvSpPr>
          <p:spPr bwMode="auto">
            <a:xfrm>
              <a:off x="3733800" y="28956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67" name="Line 10"/>
            <p:cNvSpPr>
              <a:spLocks noChangeShapeType="1"/>
            </p:cNvSpPr>
            <p:nvPr/>
          </p:nvSpPr>
          <p:spPr bwMode="auto">
            <a:xfrm>
              <a:off x="3733800" y="31242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68" name="Line 11"/>
            <p:cNvSpPr>
              <a:spLocks noChangeShapeType="1"/>
            </p:cNvSpPr>
            <p:nvPr/>
          </p:nvSpPr>
          <p:spPr bwMode="auto">
            <a:xfrm>
              <a:off x="3733800" y="33528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69" name="Line 43"/>
            <p:cNvSpPr>
              <a:spLocks noChangeShapeType="1"/>
            </p:cNvSpPr>
            <p:nvPr/>
          </p:nvSpPr>
          <p:spPr bwMode="auto">
            <a:xfrm>
              <a:off x="6477000" y="1752600"/>
              <a:ext cx="0" cy="2286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70" name="Text Box 44"/>
            <p:cNvSpPr txBox="1">
              <a:spLocks noChangeArrowheads="1"/>
            </p:cNvSpPr>
            <p:nvPr/>
          </p:nvSpPr>
          <p:spPr bwMode="auto">
            <a:xfrm>
              <a:off x="6589713" y="1670050"/>
              <a:ext cx="409575"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sym typeface="Symbol" panose="05050102010706020507" pitchFamily="18" charset="2"/>
                </a:rPr>
                <a:t></a:t>
              </a:r>
              <a:r>
                <a:rPr lang="en-US" altLang="en-US" sz="1800" i="1">
                  <a:latin typeface="Times New Roman" panose="02020603050405020304" pitchFamily="18" charset="0"/>
                  <a:cs typeface="Times New Roman" panose="02020603050405020304" pitchFamily="18" charset="0"/>
                  <a:sym typeface="Symbol" panose="05050102010706020507" pitchFamily="18" charset="2"/>
                </a:rPr>
                <a:t>x</a:t>
              </a:r>
            </a:p>
          </p:txBody>
        </p:sp>
      </p:grpSp>
      <p:grpSp>
        <p:nvGrpSpPr>
          <p:cNvPr id="6" name="Group 5"/>
          <p:cNvGrpSpPr>
            <a:grpSpLocks/>
          </p:cNvGrpSpPr>
          <p:nvPr/>
        </p:nvGrpSpPr>
        <p:grpSpPr bwMode="auto">
          <a:xfrm>
            <a:off x="3886200" y="1752600"/>
            <a:ext cx="1992313" cy="1600200"/>
            <a:chOff x="3886200" y="1752600"/>
            <a:chExt cx="1992315" cy="1600200"/>
          </a:xfrm>
        </p:grpSpPr>
        <p:sp>
          <p:nvSpPr>
            <p:cNvPr id="9251" name="Line 12"/>
            <p:cNvSpPr>
              <a:spLocks noChangeShapeType="1"/>
            </p:cNvSpPr>
            <p:nvPr/>
          </p:nvSpPr>
          <p:spPr bwMode="auto">
            <a:xfrm flipV="1">
              <a:off x="4038600" y="2133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2" name="Line 13"/>
            <p:cNvSpPr>
              <a:spLocks noChangeShapeType="1"/>
            </p:cNvSpPr>
            <p:nvPr/>
          </p:nvSpPr>
          <p:spPr bwMode="auto">
            <a:xfrm flipV="1">
              <a:off x="4267200" y="19812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3" name="Line 14"/>
            <p:cNvSpPr>
              <a:spLocks noChangeShapeType="1"/>
            </p:cNvSpPr>
            <p:nvPr/>
          </p:nvSpPr>
          <p:spPr bwMode="auto">
            <a:xfrm flipV="1">
              <a:off x="4495800" y="1828800"/>
              <a:ext cx="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4" name="Line 15"/>
            <p:cNvSpPr>
              <a:spLocks noChangeShapeType="1"/>
            </p:cNvSpPr>
            <p:nvPr/>
          </p:nvSpPr>
          <p:spPr bwMode="auto">
            <a:xfrm flipV="1">
              <a:off x="4724400" y="1752600"/>
              <a:ext cx="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5" name="Line 16"/>
            <p:cNvSpPr>
              <a:spLocks noChangeShapeType="1"/>
            </p:cNvSpPr>
            <p:nvPr/>
          </p:nvSpPr>
          <p:spPr bwMode="auto">
            <a:xfrm flipV="1">
              <a:off x="4953000" y="19812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6" name="Line 17"/>
            <p:cNvSpPr>
              <a:spLocks noChangeShapeType="1"/>
            </p:cNvSpPr>
            <p:nvPr/>
          </p:nvSpPr>
          <p:spPr bwMode="auto">
            <a:xfrm flipV="1">
              <a:off x="5181600" y="2362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7" name="Line 18"/>
            <p:cNvSpPr>
              <a:spLocks noChangeShapeType="1"/>
            </p:cNvSpPr>
            <p:nvPr/>
          </p:nvSpPr>
          <p:spPr bwMode="auto">
            <a:xfrm>
              <a:off x="5410200" y="2667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8" name="Line 19"/>
            <p:cNvSpPr>
              <a:spLocks noChangeShapeType="1"/>
            </p:cNvSpPr>
            <p:nvPr/>
          </p:nvSpPr>
          <p:spPr bwMode="auto">
            <a:xfrm>
              <a:off x="5638800" y="26670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9" name="Line 12"/>
            <p:cNvSpPr>
              <a:spLocks noChangeShapeType="1"/>
            </p:cNvSpPr>
            <p:nvPr/>
          </p:nvSpPr>
          <p:spPr bwMode="auto">
            <a:xfrm flipV="1">
              <a:off x="3886200" y="1905000"/>
              <a:ext cx="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60" name="Line 19"/>
            <p:cNvSpPr>
              <a:spLocks noChangeShapeType="1"/>
            </p:cNvSpPr>
            <p:nvPr/>
          </p:nvSpPr>
          <p:spPr bwMode="auto">
            <a:xfrm>
              <a:off x="5867401" y="2666999"/>
              <a:ext cx="11114" cy="44115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9247" name="Text Box 38"/>
          <p:cNvSpPr txBox="1">
            <a:spLocks noChangeArrowheads="1"/>
          </p:cNvSpPr>
          <p:nvPr/>
        </p:nvSpPr>
        <p:spPr bwMode="auto">
          <a:xfrm>
            <a:off x="7620000" y="4352925"/>
            <a:ext cx="522288"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dirty="0"/>
              <a:t>111</a:t>
            </a:r>
          </a:p>
          <a:p>
            <a:pPr eaLnBrk="1" hangingPunct="1">
              <a:spcBef>
                <a:spcPct val="0"/>
              </a:spcBef>
              <a:buFontTx/>
              <a:buNone/>
            </a:pPr>
            <a:r>
              <a:rPr lang="en-US" altLang="en-US" sz="1600" dirty="0"/>
              <a:t>110</a:t>
            </a:r>
          </a:p>
          <a:p>
            <a:pPr eaLnBrk="1" hangingPunct="1">
              <a:spcBef>
                <a:spcPct val="0"/>
              </a:spcBef>
              <a:buFontTx/>
              <a:buNone/>
            </a:pPr>
            <a:r>
              <a:rPr lang="en-US" altLang="en-US" sz="1600" dirty="0"/>
              <a:t>101</a:t>
            </a:r>
          </a:p>
          <a:p>
            <a:pPr eaLnBrk="1" hangingPunct="1">
              <a:spcBef>
                <a:spcPct val="0"/>
              </a:spcBef>
              <a:buFontTx/>
              <a:buNone/>
            </a:pPr>
            <a:r>
              <a:rPr lang="en-US" altLang="en-US" sz="1600" dirty="0"/>
              <a:t>100</a:t>
            </a:r>
          </a:p>
          <a:p>
            <a:pPr eaLnBrk="1" hangingPunct="1">
              <a:spcBef>
                <a:spcPct val="0"/>
              </a:spcBef>
              <a:buFontTx/>
              <a:buNone/>
            </a:pPr>
            <a:r>
              <a:rPr lang="en-US" altLang="en-US" sz="1600" dirty="0"/>
              <a:t>011</a:t>
            </a:r>
          </a:p>
          <a:p>
            <a:pPr eaLnBrk="1" hangingPunct="1">
              <a:spcBef>
                <a:spcPct val="0"/>
              </a:spcBef>
              <a:buFontTx/>
              <a:buNone/>
            </a:pPr>
            <a:r>
              <a:rPr lang="en-US" altLang="en-US" sz="1600" dirty="0"/>
              <a:t>010</a:t>
            </a:r>
          </a:p>
          <a:p>
            <a:pPr eaLnBrk="1" hangingPunct="1">
              <a:spcBef>
                <a:spcPct val="0"/>
              </a:spcBef>
              <a:buFontTx/>
              <a:buNone/>
            </a:pPr>
            <a:r>
              <a:rPr lang="en-US" altLang="en-US" sz="1600" dirty="0"/>
              <a:t>001</a:t>
            </a:r>
          </a:p>
          <a:p>
            <a:pPr eaLnBrk="1" hangingPunct="1">
              <a:spcBef>
                <a:spcPct val="0"/>
              </a:spcBef>
              <a:buFontTx/>
              <a:buNone/>
            </a:pPr>
            <a:r>
              <a:rPr lang="en-US" altLang="en-US" sz="1600" dirty="0"/>
              <a:t>000</a:t>
            </a:r>
          </a:p>
        </p:txBody>
      </p:sp>
      <mc:AlternateContent xmlns:mc="http://schemas.openxmlformats.org/markup-compatibility/2006" xmlns:a14="http://schemas.microsoft.com/office/drawing/2010/main">
        <mc:Choice Requires="a14">
          <p:sp>
            <p:nvSpPr>
              <p:cNvPr id="4" name="TextBox 3"/>
              <p:cNvSpPr txBox="1"/>
              <p:nvPr/>
            </p:nvSpPr>
            <p:spPr>
              <a:xfrm>
                <a:off x="353325" y="5867400"/>
                <a:ext cx="1673984" cy="6914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2</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𝑚𝑎𝑥</m:t>
                              </m:r>
                            </m:sub>
                          </m:sSub>
                        </m:num>
                        <m:den>
                          <m:r>
                            <a:rPr lang="en-US" b="0" i="1" smtClean="0">
                              <a:latin typeface="Cambria Math" panose="02040503050406030204" pitchFamily="18" charset="0"/>
                              <a:ea typeface="Cambria Math" panose="02040503050406030204" pitchFamily="18" charset="0"/>
                            </a:rPr>
                            <m:t>𝐿</m:t>
                          </m:r>
                        </m:den>
                      </m:f>
                    </m:oMath>
                  </m:oMathPara>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353325" y="5867400"/>
                <a:ext cx="1673984" cy="691471"/>
              </a:xfrm>
              <a:prstGeom prst="rect">
                <a:avLst/>
              </a:prstGeom>
              <a:blipFill rotWithShape="0">
                <a:blip r:embed="rId7"/>
                <a:stretch>
                  <a:fillRect/>
                </a:stretch>
              </a:blipFill>
            </p:spPr>
            <p:txBody>
              <a:bodyPr/>
              <a:lstStyle/>
              <a:p>
                <a:r>
                  <a:rPr lang="en-US">
                    <a:noFill/>
                  </a:rPr>
                  <a:t> </a:t>
                </a:r>
              </a:p>
            </p:txBody>
          </p:sp>
        </mc:Fallback>
      </mc:AlternateContent>
      <p:sp>
        <p:nvSpPr>
          <p:cNvPr id="56" name="Line 11"/>
          <p:cNvSpPr>
            <a:spLocks noChangeShapeType="1"/>
          </p:cNvSpPr>
          <p:nvPr/>
        </p:nvSpPr>
        <p:spPr bwMode="auto">
          <a:xfrm>
            <a:off x="3733800" y="35814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 name="Group 2">
            <a:extLst>
              <a:ext uri="{FF2B5EF4-FFF2-40B4-BE49-F238E27FC236}">
                <a16:creationId xmlns:a16="http://schemas.microsoft.com/office/drawing/2014/main" id="{580F8FB6-443A-4169-A3CB-10BBC5CAB178}"/>
              </a:ext>
            </a:extLst>
          </p:cNvPr>
          <p:cNvGrpSpPr/>
          <p:nvPr/>
        </p:nvGrpSpPr>
        <p:grpSpPr>
          <a:xfrm>
            <a:off x="3429000" y="4191000"/>
            <a:ext cx="4114800" cy="2590800"/>
            <a:chOff x="3429000" y="4191000"/>
            <a:chExt cx="4114800" cy="2590800"/>
          </a:xfrm>
        </p:grpSpPr>
        <p:sp>
          <p:nvSpPr>
            <p:cNvPr id="9230" name="Line 21"/>
            <p:cNvSpPr>
              <a:spLocks noChangeShapeType="1"/>
            </p:cNvSpPr>
            <p:nvPr/>
          </p:nvSpPr>
          <p:spPr bwMode="auto">
            <a:xfrm>
              <a:off x="3886200" y="4191000"/>
              <a:ext cx="0" cy="2590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22"/>
            <p:cNvSpPr>
              <a:spLocks noChangeShapeType="1"/>
            </p:cNvSpPr>
            <p:nvPr/>
          </p:nvSpPr>
          <p:spPr bwMode="auto">
            <a:xfrm>
              <a:off x="3733800" y="5410200"/>
              <a:ext cx="3810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2" name="Line 23"/>
            <p:cNvSpPr>
              <a:spLocks noChangeShapeType="1"/>
            </p:cNvSpPr>
            <p:nvPr/>
          </p:nvSpPr>
          <p:spPr bwMode="auto">
            <a:xfrm>
              <a:off x="3733800" y="44958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33" name="Line 24"/>
            <p:cNvSpPr>
              <a:spLocks noChangeShapeType="1"/>
            </p:cNvSpPr>
            <p:nvPr/>
          </p:nvSpPr>
          <p:spPr bwMode="auto">
            <a:xfrm>
              <a:off x="3733800" y="47244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34" name="Line 25"/>
            <p:cNvSpPr>
              <a:spLocks noChangeShapeType="1"/>
            </p:cNvSpPr>
            <p:nvPr/>
          </p:nvSpPr>
          <p:spPr bwMode="auto">
            <a:xfrm>
              <a:off x="3733800" y="49530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Line 26"/>
            <p:cNvSpPr>
              <a:spLocks noChangeShapeType="1"/>
            </p:cNvSpPr>
            <p:nvPr/>
          </p:nvSpPr>
          <p:spPr bwMode="auto">
            <a:xfrm>
              <a:off x="3733800" y="51816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36" name="Line 27"/>
            <p:cNvSpPr>
              <a:spLocks noChangeShapeType="1"/>
            </p:cNvSpPr>
            <p:nvPr/>
          </p:nvSpPr>
          <p:spPr bwMode="auto">
            <a:xfrm>
              <a:off x="3733800" y="56388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37" name="Line 28"/>
            <p:cNvSpPr>
              <a:spLocks noChangeShapeType="1"/>
            </p:cNvSpPr>
            <p:nvPr/>
          </p:nvSpPr>
          <p:spPr bwMode="auto">
            <a:xfrm>
              <a:off x="3733800" y="58674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38" name="Line 29"/>
            <p:cNvSpPr>
              <a:spLocks noChangeShapeType="1"/>
            </p:cNvSpPr>
            <p:nvPr/>
          </p:nvSpPr>
          <p:spPr bwMode="auto">
            <a:xfrm>
              <a:off x="3733800" y="60960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239" name="Line 30"/>
            <p:cNvSpPr>
              <a:spLocks noChangeShapeType="1"/>
            </p:cNvSpPr>
            <p:nvPr/>
          </p:nvSpPr>
          <p:spPr bwMode="auto">
            <a:xfrm flipV="1">
              <a:off x="4038600" y="4800601"/>
              <a:ext cx="0" cy="6095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0" name="Line 31"/>
            <p:cNvSpPr>
              <a:spLocks noChangeShapeType="1"/>
            </p:cNvSpPr>
            <p:nvPr/>
          </p:nvSpPr>
          <p:spPr bwMode="auto">
            <a:xfrm flipV="1">
              <a:off x="4267200" y="4800600"/>
              <a:ext cx="0" cy="6095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1" name="Line 32"/>
            <p:cNvSpPr>
              <a:spLocks noChangeShapeType="1"/>
            </p:cNvSpPr>
            <p:nvPr/>
          </p:nvSpPr>
          <p:spPr bwMode="auto">
            <a:xfrm flipH="1" flipV="1">
              <a:off x="4495799" y="4588666"/>
              <a:ext cx="1" cy="82153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2" name="Line 33"/>
            <p:cNvSpPr>
              <a:spLocks noChangeShapeType="1"/>
            </p:cNvSpPr>
            <p:nvPr/>
          </p:nvSpPr>
          <p:spPr bwMode="auto">
            <a:xfrm flipH="1" flipV="1">
              <a:off x="4713285" y="4588666"/>
              <a:ext cx="11115" cy="82153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3" name="Line 34"/>
            <p:cNvSpPr>
              <a:spLocks noChangeShapeType="1"/>
            </p:cNvSpPr>
            <p:nvPr/>
          </p:nvSpPr>
          <p:spPr bwMode="auto">
            <a:xfrm flipV="1">
              <a:off x="4952999" y="4800600"/>
              <a:ext cx="11115"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4" name="Line 35"/>
            <p:cNvSpPr>
              <a:spLocks noChangeShapeType="1"/>
            </p:cNvSpPr>
            <p:nvPr/>
          </p:nvSpPr>
          <p:spPr bwMode="auto">
            <a:xfrm flipH="1" flipV="1">
              <a:off x="5170484" y="5029200"/>
              <a:ext cx="11116"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5" name="Line 36"/>
            <p:cNvSpPr>
              <a:spLocks noChangeShapeType="1"/>
            </p:cNvSpPr>
            <p:nvPr/>
          </p:nvSpPr>
          <p:spPr bwMode="auto">
            <a:xfrm flipH="1">
              <a:off x="5399084" y="5410199"/>
              <a:ext cx="11116" cy="3809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6" name="Line 37"/>
            <p:cNvSpPr>
              <a:spLocks noChangeShapeType="1"/>
            </p:cNvSpPr>
            <p:nvPr/>
          </p:nvSpPr>
          <p:spPr bwMode="auto">
            <a:xfrm flipH="1">
              <a:off x="5638798" y="5410200"/>
              <a:ext cx="2"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8" name="Text Box 40"/>
            <p:cNvSpPr txBox="1">
              <a:spLocks noChangeArrowheads="1"/>
            </p:cNvSpPr>
            <p:nvPr/>
          </p:nvSpPr>
          <p:spPr bwMode="auto">
            <a:xfrm>
              <a:off x="3429000" y="4327525"/>
              <a:ext cx="356188"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500" dirty="0"/>
                <a:t>4</a:t>
              </a:r>
            </a:p>
            <a:p>
              <a:pPr eaLnBrk="1" hangingPunct="1">
                <a:spcBef>
                  <a:spcPct val="0"/>
                </a:spcBef>
                <a:buFontTx/>
                <a:buNone/>
              </a:pPr>
              <a:r>
                <a:rPr lang="en-US" altLang="en-US" sz="1500" dirty="0"/>
                <a:t>3</a:t>
              </a:r>
            </a:p>
            <a:p>
              <a:pPr eaLnBrk="1" hangingPunct="1">
                <a:spcBef>
                  <a:spcPct val="0"/>
                </a:spcBef>
                <a:buFontTx/>
                <a:buNone/>
              </a:pPr>
              <a:r>
                <a:rPr lang="en-US" altLang="en-US" sz="1500" dirty="0"/>
                <a:t>2</a:t>
              </a:r>
            </a:p>
            <a:p>
              <a:pPr eaLnBrk="1" hangingPunct="1">
                <a:spcBef>
                  <a:spcPct val="0"/>
                </a:spcBef>
                <a:buFontTx/>
                <a:buNone/>
              </a:pPr>
              <a:r>
                <a:rPr lang="en-US" altLang="en-US" sz="1500" dirty="0"/>
                <a:t>1</a:t>
              </a:r>
            </a:p>
            <a:p>
              <a:pPr eaLnBrk="1" hangingPunct="1">
                <a:spcBef>
                  <a:spcPct val="0"/>
                </a:spcBef>
                <a:buFontTx/>
                <a:buNone/>
              </a:pPr>
              <a:r>
                <a:rPr lang="en-US" altLang="en-US" sz="1500" dirty="0"/>
                <a:t>0</a:t>
              </a:r>
            </a:p>
            <a:p>
              <a:pPr eaLnBrk="1" hangingPunct="1">
                <a:spcBef>
                  <a:spcPct val="0"/>
                </a:spcBef>
                <a:buFontTx/>
                <a:buNone/>
              </a:pPr>
              <a:r>
                <a:rPr lang="en-US" altLang="en-US" sz="1500" dirty="0"/>
                <a:t>-1</a:t>
              </a:r>
            </a:p>
            <a:p>
              <a:pPr eaLnBrk="1" hangingPunct="1">
                <a:spcBef>
                  <a:spcPct val="0"/>
                </a:spcBef>
                <a:buFontTx/>
                <a:buNone/>
              </a:pPr>
              <a:r>
                <a:rPr lang="en-US" altLang="en-US" sz="1500" dirty="0"/>
                <a:t>-2</a:t>
              </a:r>
            </a:p>
            <a:p>
              <a:pPr eaLnBrk="1" hangingPunct="1">
                <a:spcBef>
                  <a:spcPct val="0"/>
                </a:spcBef>
                <a:buFontTx/>
                <a:buNone/>
              </a:pPr>
              <a:r>
                <a:rPr lang="en-US" altLang="en-US" sz="1500" dirty="0"/>
                <a:t>-3</a:t>
              </a:r>
            </a:p>
            <a:p>
              <a:pPr eaLnBrk="1" hangingPunct="1">
                <a:spcBef>
                  <a:spcPct val="0"/>
                </a:spcBef>
                <a:buFontTx/>
                <a:buNone/>
              </a:pPr>
              <a:r>
                <a:rPr lang="en-US" altLang="en-US" sz="1500" dirty="0"/>
                <a:t>-4</a:t>
              </a:r>
            </a:p>
          </p:txBody>
        </p:sp>
        <p:sp>
          <p:nvSpPr>
            <p:cNvPr id="9249" name="Line 19"/>
            <p:cNvSpPr>
              <a:spLocks noChangeShapeType="1"/>
            </p:cNvSpPr>
            <p:nvPr/>
          </p:nvSpPr>
          <p:spPr bwMode="auto">
            <a:xfrm flipH="1">
              <a:off x="5878513" y="5410199"/>
              <a:ext cx="2486"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0" name="Line 12"/>
            <p:cNvSpPr>
              <a:spLocks noChangeShapeType="1"/>
            </p:cNvSpPr>
            <p:nvPr/>
          </p:nvSpPr>
          <p:spPr bwMode="auto">
            <a:xfrm flipH="1" flipV="1">
              <a:off x="3886200" y="4588667"/>
              <a:ext cx="1438" cy="82153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 name="Line 29"/>
            <p:cNvSpPr>
              <a:spLocks noChangeShapeType="1"/>
            </p:cNvSpPr>
            <p:nvPr/>
          </p:nvSpPr>
          <p:spPr bwMode="auto">
            <a:xfrm>
              <a:off x="3733800" y="6324600"/>
              <a:ext cx="3581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2095</TotalTime>
  <Words>534</Words>
  <Application>Microsoft Office PowerPoint</Application>
  <PresentationFormat>On-screen Show (4:3)</PresentationFormat>
  <Paragraphs>92</Paragraphs>
  <Slides>12</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Calibri</vt:lpstr>
      <vt:lpstr>Cambria Math</vt:lpstr>
      <vt:lpstr>Symbol</vt:lpstr>
      <vt:lpstr>Times New Roman</vt:lpstr>
      <vt:lpstr>Default Design</vt:lpstr>
      <vt:lpstr>Equation</vt:lpstr>
      <vt:lpstr>Sampling</vt:lpstr>
      <vt:lpstr>PowerPoint Presentation</vt:lpstr>
      <vt:lpstr>Sampling Theorem</vt:lpstr>
      <vt:lpstr>Sampling Theorem</vt:lpstr>
      <vt:lpstr>Reconstructing the Signal from the Samples</vt:lpstr>
      <vt:lpstr>Example</vt:lpstr>
      <vt:lpstr>Aliasing</vt:lpstr>
      <vt:lpstr>Aliasing</vt:lpstr>
      <vt:lpstr>Quantization &amp; Binary Representation</vt:lpstr>
      <vt:lpstr>Example</vt:lpstr>
      <vt:lpstr>Problem 8.3-4</vt:lpstr>
      <vt:lpstr>Discrete-Time Processing of Continuous-Time Signals</vt:lpstr>
    </vt:vector>
  </TitlesOfParts>
  <Company>XX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Continuous-Time Signal Analysis: The Fourier Transform</dc:title>
  <dc:creator>mbingabr</dc:creator>
  <cp:lastModifiedBy>Mohamed Bingabr</cp:lastModifiedBy>
  <cp:revision>134</cp:revision>
  <dcterms:created xsi:type="dcterms:W3CDTF">2008-11-21T04:29:08Z</dcterms:created>
  <dcterms:modified xsi:type="dcterms:W3CDTF">2023-04-28T14:20:46Z</dcterms:modified>
</cp:coreProperties>
</file>